
<file path=[Content_Types].xml><?xml version="1.0" encoding="utf-8"?>
<Types xmlns="http://schemas.openxmlformats.org/package/2006/content-types">
  <Default Extension="gif" ContentType="image/gif"/>
  <Default Extension="jp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11" r:id="rId1"/>
    <p:sldMasterId id="2147483753" r:id="rId2"/>
  </p:sldMasterIdLst>
  <p:notesMasterIdLst>
    <p:notesMasterId r:id="rId19"/>
  </p:notesMasterIdLst>
  <p:sldIdLst>
    <p:sldId id="309" r:id="rId3"/>
    <p:sldId id="296" r:id="rId4"/>
    <p:sldId id="335" r:id="rId5"/>
    <p:sldId id="336" r:id="rId6"/>
    <p:sldId id="332" r:id="rId7"/>
    <p:sldId id="314" r:id="rId8"/>
    <p:sldId id="315" r:id="rId9"/>
    <p:sldId id="316" r:id="rId10"/>
    <p:sldId id="317" r:id="rId11"/>
    <p:sldId id="337" r:id="rId12"/>
    <p:sldId id="318" r:id="rId13"/>
    <p:sldId id="334" r:id="rId14"/>
    <p:sldId id="282" r:id="rId15"/>
    <p:sldId id="328" r:id="rId16"/>
    <p:sldId id="329" r:id="rId17"/>
    <p:sldId id="330" r:id="rId1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0" roundtripDataSignature="AMtx7mhaYtlAFwMpgO8NOKj7iy5hWdcG/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990099"/>
    <a:srgbClr val="009900"/>
    <a:srgbClr val="9900CC"/>
    <a:srgbClr val="9900FF"/>
    <a:srgbClr val="6600CC"/>
    <a:srgbClr val="FFFFCC"/>
    <a:srgbClr val="FFFFFF"/>
    <a:srgbClr val="0033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B3BFFAA-D94D-47C7-9B5D-E5C3008260F7}">
  <a:tblStyle styleId="{CB3BFFAA-D94D-47C7-9B5D-E5C3008260F7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DF0E6"/>
          </a:solidFill>
        </a:fill>
      </a:tcStyle>
    </a:wholeTbl>
    <a:band1H>
      <a:tcTxStyle/>
      <a:tcStyle>
        <a:tcBdr/>
        <a:fill>
          <a:solidFill>
            <a:srgbClr val="FBE1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BE1C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7F9A18C-B655-4AD0-9979-1C1742AF73A1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BF4"/>
          </a:solidFill>
        </a:fill>
      </a:tcStyle>
    </a:wholeTbl>
    <a:band1H>
      <a:tcTxStyle/>
      <a:tcStyle>
        <a:tcBdr/>
        <a:fill>
          <a:solidFill>
            <a:srgbClr val="FEF6E8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EF6E8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3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3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979" autoAdjust="0"/>
    <p:restoredTop sz="94660"/>
  </p:normalViewPr>
  <p:slideViewPr>
    <p:cSldViewPr>
      <p:cViewPr varScale="1">
        <p:scale>
          <a:sx n="87" d="100"/>
          <a:sy n="87" d="100"/>
        </p:scale>
        <p:origin x="56" y="1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51" Type="http://schemas.openxmlformats.org/officeDocument/2006/relationships/presProps" Target="presProps.xml"/><Relationship Id="rId3" Type="http://schemas.openxmlformats.org/officeDocument/2006/relationships/slide" Target="slides/slide1.xml"/><Relationship Id="rId50" Type="http://customschemas.google.com/relationships/presentationmetadata" Target="meta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966338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2399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6" name="Google Shape;9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52231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3" name="Google Shape;103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9755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6" name="Google Shape;9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3" name="Google Shape;103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3" name="Google Shape;103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3" name="Google Shape;103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3" name="Google Shape;103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" name="Google Shape;1372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3" name="Google Shape;1373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06"/>
          <p:cNvSpPr txBox="1">
            <a:spLocks noGrp="1"/>
          </p:cNvSpPr>
          <p:nvPr>
            <p:ph type="ctrTitle"/>
          </p:nvPr>
        </p:nvSpPr>
        <p:spPr>
          <a:xfrm>
            <a:off x="914403" y="2130433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1" name="Google Shape;861;p106"/>
          <p:cNvSpPr txBox="1">
            <a:spLocks noGrp="1"/>
          </p:cNvSpPr>
          <p:nvPr>
            <p:ph type="subTitle" idx="1"/>
          </p:nvPr>
        </p:nvSpPr>
        <p:spPr>
          <a:xfrm>
            <a:off x="1828801" y="3886200"/>
            <a:ext cx="8534403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199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799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399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99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99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99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99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99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99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62" name="Google Shape;862;p106"/>
          <p:cNvSpPr txBox="1">
            <a:spLocks noGrp="1"/>
          </p:cNvSpPr>
          <p:nvPr>
            <p:ph type="dt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3" name="Google Shape;863;p106"/>
          <p:cNvSpPr txBox="1">
            <a:spLocks noGrp="1"/>
          </p:cNvSpPr>
          <p:nvPr>
            <p:ph type="ftr" idx="11"/>
          </p:nvPr>
        </p:nvSpPr>
        <p:spPr>
          <a:xfrm>
            <a:off x="4165603" y="635635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4" name="Google Shape;864;p106"/>
          <p:cNvSpPr txBox="1">
            <a:spLocks noGrp="1"/>
          </p:cNvSpPr>
          <p:nvPr>
            <p:ph type="sldNum" idx="12"/>
          </p:nvPr>
        </p:nvSpPr>
        <p:spPr>
          <a:xfrm>
            <a:off x="8737603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115"/>
          <p:cNvSpPr txBox="1">
            <a:spLocks noGrp="1"/>
          </p:cNvSpPr>
          <p:nvPr>
            <p:ph type="title"/>
          </p:nvPr>
        </p:nvSpPr>
        <p:spPr>
          <a:xfrm rot="5400000">
            <a:off x="7285040" y="1828804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0" name="Google Shape;920;p115"/>
          <p:cNvSpPr txBox="1">
            <a:spLocks noGrp="1"/>
          </p:cNvSpPr>
          <p:nvPr>
            <p:ph type="body" idx="1"/>
          </p:nvPr>
        </p:nvSpPr>
        <p:spPr>
          <a:xfrm rot="5400000">
            <a:off x="1697040" y="-812797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normAutofit/>
          </a:bodyPr>
          <a:lstStyle>
            <a:lvl1pPr marL="457155" lvl="0" indent="-34286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09" lvl="1" indent="-34286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464" lvl="2" indent="-34286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618" lvl="3" indent="-34286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5774" lvl="4" indent="-34286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2926" lvl="5" indent="-34286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80" lvl="6" indent="-34286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235" lvl="7" indent="-34286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389" lvl="8" indent="-34286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1" name="Google Shape;921;p115"/>
          <p:cNvSpPr txBox="1">
            <a:spLocks noGrp="1"/>
          </p:cNvSpPr>
          <p:nvPr>
            <p:ph type="dt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2" name="Google Shape;922;p115"/>
          <p:cNvSpPr txBox="1">
            <a:spLocks noGrp="1"/>
          </p:cNvSpPr>
          <p:nvPr>
            <p:ph type="ftr" idx="11"/>
          </p:nvPr>
        </p:nvSpPr>
        <p:spPr>
          <a:xfrm>
            <a:off x="4165603" y="635635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3" name="Google Shape;923;p115"/>
          <p:cNvSpPr txBox="1">
            <a:spLocks noGrp="1"/>
          </p:cNvSpPr>
          <p:nvPr>
            <p:ph type="sldNum" idx="12"/>
          </p:nvPr>
        </p:nvSpPr>
        <p:spPr>
          <a:xfrm>
            <a:off x="8737603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4452915"/>
      </p:ext>
    </p:extLst>
  </p:cSld>
  <p:clrMapOvr>
    <a:masterClrMapping/>
  </p:clrMapOvr>
  <p:transition spd="med" advClick="0" advTm="0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63203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47"/>
          <p:cNvSpPr txBox="1">
            <a:spLocks noGrp="1"/>
          </p:cNvSpPr>
          <p:nvPr>
            <p:ph type="body" idx="1"/>
          </p:nvPr>
        </p:nvSpPr>
        <p:spPr>
          <a:xfrm>
            <a:off x="1670533" y="2542671"/>
            <a:ext cx="4234400" cy="9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91416" rIns="91416" bIns="91416" anchor="t" anchorCtr="0">
            <a:noAutofit/>
          </a:bodyPr>
          <a:lstStyle>
            <a:lvl1pPr marL="457155" lvl="0" indent="-29207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34D3F"/>
              </a:buClr>
              <a:buSzPts val="1000"/>
              <a:buFont typeface="Arial"/>
              <a:buChar char="●"/>
              <a:defRPr u="sng"/>
            </a:lvl1pPr>
            <a:lvl2pPr marL="914309" lvl="1" indent="-330168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Font typeface="Arial"/>
              <a:buChar char="○"/>
              <a:defRPr sz="1600"/>
            </a:lvl2pPr>
            <a:lvl3pPr marL="1371464" lvl="2" indent="-3301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734D3F"/>
              </a:buClr>
              <a:buSzPts val="1600"/>
              <a:buFont typeface="Arial"/>
              <a:buChar char="■"/>
              <a:defRPr/>
            </a:lvl3pPr>
            <a:lvl4pPr marL="1828618" lvl="3" indent="-3301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734D3F"/>
              </a:buClr>
              <a:buSzPts val="1600"/>
              <a:buFont typeface="Arial"/>
              <a:buChar char="●"/>
              <a:defRPr/>
            </a:lvl4pPr>
            <a:lvl5pPr marL="2285774" lvl="4" indent="-3301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734D3F"/>
              </a:buClr>
              <a:buSzPts val="1600"/>
              <a:buFont typeface="Arial"/>
              <a:buChar char="○"/>
              <a:defRPr/>
            </a:lvl5pPr>
            <a:lvl6pPr marL="2742926" lvl="5" indent="-3301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734D3F"/>
              </a:buClr>
              <a:buSzPts val="1600"/>
              <a:buFont typeface="Arial"/>
              <a:buChar char="■"/>
              <a:defRPr/>
            </a:lvl6pPr>
            <a:lvl7pPr marL="3200080" lvl="6" indent="-3301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734D3F"/>
              </a:buClr>
              <a:buSzPts val="1600"/>
              <a:buFont typeface="Arial"/>
              <a:buChar char="●"/>
              <a:defRPr/>
            </a:lvl7pPr>
            <a:lvl8pPr marL="3657235" lvl="7" indent="-3301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734D3F"/>
              </a:buClr>
              <a:buSzPts val="1600"/>
              <a:buFont typeface="Arial"/>
              <a:buChar char="○"/>
              <a:defRPr/>
            </a:lvl8pPr>
            <a:lvl9pPr marL="4114389" lvl="8" indent="-330168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Clr>
                <a:srgbClr val="734D3F"/>
              </a:buClr>
              <a:buSzPts val="16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47"/>
          <p:cNvSpPr txBox="1">
            <a:spLocks noGrp="1"/>
          </p:cNvSpPr>
          <p:nvPr>
            <p:ph type="body" idx="2"/>
          </p:nvPr>
        </p:nvSpPr>
        <p:spPr>
          <a:xfrm>
            <a:off x="6778732" y="2542669"/>
            <a:ext cx="4234400" cy="15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91416" rIns="91416" bIns="91416" anchor="t" anchorCtr="0">
            <a:noAutofit/>
          </a:bodyPr>
          <a:lstStyle>
            <a:lvl1pPr marL="457155" lvl="0" indent="-29207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●"/>
              <a:defRPr u="sng"/>
            </a:lvl1pPr>
            <a:lvl2pPr marL="914309" lvl="1" indent="-330168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Font typeface="Arial"/>
              <a:buChar char="○"/>
              <a:defRPr sz="1600"/>
            </a:lvl2pPr>
            <a:lvl3pPr marL="1371464" lvl="2" indent="-3301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600"/>
              <a:buFont typeface="Arial"/>
              <a:buChar char="■"/>
              <a:defRPr/>
            </a:lvl3pPr>
            <a:lvl4pPr marL="1828618" lvl="3" indent="-3301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600"/>
              <a:buFont typeface="Arial"/>
              <a:buChar char="●"/>
              <a:defRPr/>
            </a:lvl4pPr>
            <a:lvl5pPr marL="2285774" lvl="4" indent="-3301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600"/>
              <a:buFont typeface="Arial"/>
              <a:buChar char="○"/>
              <a:defRPr/>
            </a:lvl5pPr>
            <a:lvl6pPr marL="2742926" lvl="5" indent="-3301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600"/>
              <a:buFont typeface="Arial"/>
              <a:buChar char="■"/>
              <a:defRPr/>
            </a:lvl6pPr>
            <a:lvl7pPr marL="3200080" lvl="6" indent="-3301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600"/>
              <a:buFont typeface="Arial"/>
              <a:buChar char="●"/>
              <a:defRPr/>
            </a:lvl7pPr>
            <a:lvl8pPr marL="3657235" lvl="7" indent="-3301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600"/>
              <a:buFont typeface="Arial"/>
              <a:buChar char="○"/>
              <a:defRPr/>
            </a:lvl8pPr>
            <a:lvl9pPr marL="4114389" lvl="8" indent="-330168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6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47"/>
          <p:cNvSpPr txBox="1">
            <a:spLocks noGrp="1"/>
          </p:cNvSpPr>
          <p:nvPr>
            <p:ph type="subTitle" idx="3"/>
          </p:nvPr>
        </p:nvSpPr>
        <p:spPr>
          <a:xfrm>
            <a:off x="1670533" y="2096800"/>
            <a:ext cx="3803200" cy="4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91416" rIns="91416" bIns="91416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8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2pPr>
            <a:lvl3pPr lvl="2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8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3pPr>
            <a:lvl4pPr lvl="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8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4pPr>
            <a:lvl5pPr lvl="4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8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5pPr>
            <a:lvl6pPr lvl="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8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6pPr>
            <a:lvl7pPr lvl="6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8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7pPr>
            <a:lvl8pPr lvl="7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8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8pPr>
            <a:lvl9pPr lvl="8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8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Google Shape;64;p47"/>
          <p:cNvSpPr txBox="1">
            <a:spLocks noGrp="1"/>
          </p:cNvSpPr>
          <p:nvPr>
            <p:ph type="subTitle" idx="4"/>
          </p:nvPr>
        </p:nvSpPr>
        <p:spPr>
          <a:xfrm>
            <a:off x="6778733" y="2096800"/>
            <a:ext cx="3802800" cy="4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91416" rIns="91416" bIns="91416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8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2pPr>
            <a:lvl3pPr lvl="2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8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3pPr>
            <a:lvl4pPr lvl="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8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4pPr>
            <a:lvl5pPr lvl="4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8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5pPr>
            <a:lvl6pPr lvl="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8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6pPr>
            <a:lvl7pPr lvl="6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8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7pPr>
            <a:lvl8pPr lvl="7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8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8pPr>
            <a:lvl9pPr lvl="8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8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Google Shape;65;p47"/>
          <p:cNvSpPr txBox="1">
            <a:spLocks noGrp="1"/>
          </p:cNvSpPr>
          <p:nvPr>
            <p:ph type="title"/>
          </p:nvPr>
        </p:nvSpPr>
        <p:spPr>
          <a:xfrm>
            <a:off x="1467335" y="854467"/>
            <a:ext cx="9257200" cy="6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91416" rIns="91416" bIns="91416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7"/>
          <p:cNvSpPr txBox="1">
            <a:spLocks noGrp="1"/>
          </p:cNvSpPr>
          <p:nvPr>
            <p:ph type="body" idx="5"/>
          </p:nvPr>
        </p:nvSpPr>
        <p:spPr>
          <a:xfrm>
            <a:off x="1670533" y="4094771"/>
            <a:ext cx="42344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91416" rIns="91416" bIns="91416" anchor="t" anchorCtr="0">
            <a:noAutofit/>
          </a:bodyPr>
          <a:lstStyle>
            <a:lvl1pPr marL="457155" lvl="0" indent="-29207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  <a:defRPr u="sng">
                <a:solidFill>
                  <a:schemeClr val="hlink"/>
                </a:solidFill>
              </a:defRPr>
            </a:lvl1pPr>
            <a:lvl2pPr marL="914309" lvl="1" indent="-330168" algn="l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○"/>
              <a:defRPr sz="1600"/>
            </a:lvl2pPr>
            <a:lvl3pPr marL="1371464" lvl="2" indent="-3301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■"/>
              <a:defRPr/>
            </a:lvl3pPr>
            <a:lvl4pPr marL="1828618" lvl="3" indent="-3301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●"/>
              <a:defRPr/>
            </a:lvl4pPr>
            <a:lvl5pPr marL="2285774" lvl="4" indent="-3301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○"/>
              <a:defRPr/>
            </a:lvl5pPr>
            <a:lvl6pPr marL="2742926" lvl="5" indent="-3301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■"/>
              <a:defRPr/>
            </a:lvl6pPr>
            <a:lvl7pPr marL="3200080" lvl="6" indent="-3301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●"/>
              <a:defRPr/>
            </a:lvl7pPr>
            <a:lvl8pPr marL="3657235" lvl="7" indent="-330168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○"/>
              <a:defRPr/>
            </a:lvl8pPr>
            <a:lvl9pPr marL="4114389" lvl="8" indent="-330168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6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67" name="Google Shape;67;p47"/>
          <p:cNvSpPr txBox="1">
            <a:spLocks noGrp="1"/>
          </p:cNvSpPr>
          <p:nvPr>
            <p:ph type="subTitle" idx="6"/>
          </p:nvPr>
        </p:nvSpPr>
        <p:spPr>
          <a:xfrm>
            <a:off x="1670533" y="3655824"/>
            <a:ext cx="3803200" cy="4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91416" rIns="91416" bIns="91416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8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2pPr>
            <a:lvl3pPr lvl="2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8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3pPr>
            <a:lvl4pPr lvl="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8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4pPr>
            <a:lvl5pPr lvl="4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8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5pPr>
            <a:lvl6pPr lvl="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8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6pPr>
            <a:lvl7pPr lvl="6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8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7pPr>
            <a:lvl8pPr lvl="7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8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8pPr>
            <a:lvl9pPr lvl="8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8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074689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2315459"/>
      </p:ext>
    </p:extLst>
  </p:cSld>
  <p:clrMapOvr>
    <a:masterClrMapping/>
  </p:clrMapOvr>
  <p:transition spd="med" advClick="0" advTm="0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06"/>
          <p:cNvSpPr txBox="1">
            <a:spLocks noGrp="1"/>
          </p:cNvSpPr>
          <p:nvPr>
            <p:ph type="ctrTitle"/>
          </p:nvPr>
        </p:nvSpPr>
        <p:spPr>
          <a:xfrm>
            <a:off x="914403" y="2130434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1" name="Google Shape;861;p106"/>
          <p:cNvSpPr txBox="1">
            <a:spLocks noGrp="1"/>
          </p:cNvSpPr>
          <p:nvPr>
            <p:ph type="subTitle" idx="1"/>
          </p:nvPr>
        </p:nvSpPr>
        <p:spPr>
          <a:xfrm>
            <a:off x="1828801" y="3886200"/>
            <a:ext cx="8534403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199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799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399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99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99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99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99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99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99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62" name="Google Shape;862;p106"/>
          <p:cNvSpPr txBox="1">
            <a:spLocks noGrp="1"/>
          </p:cNvSpPr>
          <p:nvPr>
            <p:ph type="dt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914377"/>
            <a:endParaRPr lang="en-US"/>
          </a:p>
        </p:txBody>
      </p:sp>
      <p:sp>
        <p:nvSpPr>
          <p:cNvPr id="863" name="Google Shape;863;p106"/>
          <p:cNvSpPr txBox="1">
            <a:spLocks noGrp="1"/>
          </p:cNvSpPr>
          <p:nvPr>
            <p:ph type="ftr" idx="11"/>
          </p:nvPr>
        </p:nvSpPr>
        <p:spPr>
          <a:xfrm>
            <a:off x="4165603" y="635635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914377"/>
            <a:endParaRPr lang="en-US"/>
          </a:p>
        </p:txBody>
      </p:sp>
      <p:sp>
        <p:nvSpPr>
          <p:cNvPr id="864" name="Google Shape;864;p106"/>
          <p:cNvSpPr txBox="1">
            <a:spLocks noGrp="1"/>
          </p:cNvSpPr>
          <p:nvPr>
            <p:ph type="sldNum" idx="12"/>
          </p:nvPr>
        </p:nvSpPr>
        <p:spPr>
          <a:xfrm>
            <a:off x="8737603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914377"/>
            <a:fld id="{00000000-1234-1234-1234-123412341234}" type="slidenum">
              <a:rPr lang="en-US" smtClean="0"/>
              <a:pPr defTabSz="914377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7090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107"/>
          <p:cNvSpPr txBox="1">
            <a:spLocks noGrp="1"/>
          </p:cNvSpPr>
          <p:nvPr>
            <p:ph type="title"/>
          </p:nvPr>
        </p:nvSpPr>
        <p:spPr>
          <a:xfrm>
            <a:off x="609601" y="274639"/>
            <a:ext cx="1097280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7" name="Google Shape;867;p107"/>
          <p:cNvSpPr txBox="1">
            <a:spLocks noGrp="1"/>
          </p:cNvSpPr>
          <p:nvPr>
            <p:ph type="body" idx="1"/>
          </p:nvPr>
        </p:nvSpPr>
        <p:spPr>
          <a:xfrm>
            <a:off x="609601" y="1600205"/>
            <a:ext cx="10972803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normAutofit/>
          </a:bodyPr>
          <a:lstStyle>
            <a:lvl1pPr marL="457143" lvl="0" indent="-34285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286" lvl="1" indent="-34285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430" lvl="2" indent="-34285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573" lvl="3" indent="-34285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5718" lvl="4" indent="-34285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2858" lvl="5" indent="-34285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00" lvl="6" indent="-34285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143" lvl="7" indent="-34285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286" lvl="8" indent="-34285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8" name="Google Shape;868;p107"/>
          <p:cNvSpPr txBox="1">
            <a:spLocks noGrp="1"/>
          </p:cNvSpPr>
          <p:nvPr>
            <p:ph type="dt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914377"/>
            <a:endParaRPr lang="en-US"/>
          </a:p>
        </p:txBody>
      </p:sp>
      <p:sp>
        <p:nvSpPr>
          <p:cNvPr id="869" name="Google Shape;869;p107"/>
          <p:cNvSpPr txBox="1">
            <a:spLocks noGrp="1"/>
          </p:cNvSpPr>
          <p:nvPr>
            <p:ph type="ftr" idx="11"/>
          </p:nvPr>
        </p:nvSpPr>
        <p:spPr>
          <a:xfrm>
            <a:off x="4165603" y="635635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914377"/>
            <a:endParaRPr lang="en-US"/>
          </a:p>
        </p:txBody>
      </p:sp>
      <p:sp>
        <p:nvSpPr>
          <p:cNvPr id="870" name="Google Shape;870;p107"/>
          <p:cNvSpPr txBox="1">
            <a:spLocks noGrp="1"/>
          </p:cNvSpPr>
          <p:nvPr>
            <p:ph type="sldNum" idx="12"/>
          </p:nvPr>
        </p:nvSpPr>
        <p:spPr>
          <a:xfrm>
            <a:off x="8737603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914377"/>
            <a:fld id="{00000000-1234-1234-1234-123412341234}" type="slidenum">
              <a:rPr lang="en-US" smtClean="0"/>
              <a:pPr defTabSz="914377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5984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108"/>
          <p:cNvSpPr txBox="1"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99"/>
              <a:buFont typeface="Arial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3" name="Google Shape;873;p108"/>
          <p:cNvSpPr txBox="1">
            <a:spLocks noGrp="1"/>
          </p:cNvSpPr>
          <p:nvPr>
            <p:ph type="body" idx="1"/>
          </p:nvPr>
        </p:nvSpPr>
        <p:spPr>
          <a:xfrm>
            <a:off x="963084" y="2906717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b" anchorCtr="0">
            <a:normAutofit/>
          </a:bodyPr>
          <a:lstStyle>
            <a:lvl1pPr marL="457143" lvl="0" indent="-228573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99"/>
              <a:buNone/>
              <a:defRPr sz="2000">
                <a:solidFill>
                  <a:srgbClr val="888888"/>
                </a:solidFill>
              </a:defRPr>
            </a:lvl1pPr>
            <a:lvl2pPr marL="914286" lvl="1" indent="-228573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799"/>
              <a:buNone/>
              <a:defRPr sz="1700">
                <a:solidFill>
                  <a:srgbClr val="888888"/>
                </a:solidFill>
              </a:defRPr>
            </a:lvl2pPr>
            <a:lvl3pPr marL="1371430" lvl="2" indent="-228573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573" lvl="3" indent="-228573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500">
                <a:solidFill>
                  <a:srgbClr val="888888"/>
                </a:solidFill>
              </a:defRPr>
            </a:lvl4pPr>
            <a:lvl5pPr marL="2285718" lvl="4" indent="-228573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500">
                <a:solidFill>
                  <a:srgbClr val="888888"/>
                </a:solidFill>
              </a:defRPr>
            </a:lvl5pPr>
            <a:lvl6pPr marL="2742858" lvl="5" indent="-228573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500">
                <a:solidFill>
                  <a:srgbClr val="888888"/>
                </a:solidFill>
              </a:defRPr>
            </a:lvl6pPr>
            <a:lvl7pPr marL="3200000" lvl="6" indent="-228573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500">
                <a:solidFill>
                  <a:srgbClr val="888888"/>
                </a:solidFill>
              </a:defRPr>
            </a:lvl7pPr>
            <a:lvl8pPr marL="3657143" lvl="7" indent="-228573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500">
                <a:solidFill>
                  <a:srgbClr val="888888"/>
                </a:solidFill>
              </a:defRPr>
            </a:lvl8pPr>
            <a:lvl9pPr marL="4114286" lvl="8" indent="-228573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5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74" name="Google Shape;874;p108"/>
          <p:cNvSpPr txBox="1">
            <a:spLocks noGrp="1"/>
          </p:cNvSpPr>
          <p:nvPr>
            <p:ph type="dt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914377"/>
            <a:endParaRPr lang="en-US"/>
          </a:p>
        </p:txBody>
      </p:sp>
      <p:sp>
        <p:nvSpPr>
          <p:cNvPr id="875" name="Google Shape;875;p108"/>
          <p:cNvSpPr txBox="1">
            <a:spLocks noGrp="1"/>
          </p:cNvSpPr>
          <p:nvPr>
            <p:ph type="ftr" idx="11"/>
          </p:nvPr>
        </p:nvSpPr>
        <p:spPr>
          <a:xfrm>
            <a:off x="4165603" y="635635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914377"/>
            <a:endParaRPr lang="en-US"/>
          </a:p>
        </p:txBody>
      </p:sp>
      <p:sp>
        <p:nvSpPr>
          <p:cNvPr id="876" name="Google Shape;876;p108"/>
          <p:cNvSpPr txBox="1">
            <a:spLocks noGrp="1"/>
          </p:cNvSpPr>
          <p:nvPr>
            <p:ph type="sldNum" idx="12"/>
          </p:nvPr>
        </p:nvSpPr>
        <p:spPr>
          <a:xfrm>
            <a:off x="8737603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914377"/>
            <a:fld id="{00000000-1234-1234-1234-123412341234}" type="slidenum">
              <a:rPr lang="en-US" smtClean="0"/>
              <a:pPr defTabSz="914377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8714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p109"/>
          <p:cNvSpPr txBox="1">
            <a:spLocks noGrp="1"/>
          </p:cNvSpPr>
          <p:nvPr>
            <p:ph type="title"/>
          </p:nvPr>
        </p:nvSpPr>
        <p:spPr>
          <a:xfrm>
            <a:off x="609601" y="274639"/>
            <a:ext cx="1097280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9" name="Google Shape;879;p109"/>
          <p:cNvSpPr txBox="1">
            <a:spLocks noGrp="1"/>
          </p:cNvSpPr>
          <p:nvPr>
            <p:ph type="body" idx="1"/>
          </p:nvPr>
        </p:nvSpPr>
        <p:spPr>
          <a:xfrm>
            <a:off x="609600" y="1600205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normAutofit/>
          </a:bodyPr>
          <a:lstStyle>
            <a:lvl1pPr marL="457143" lvl="0" indent="-406287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799"/>
              <a:buChar char="•"/>
              <a:defRPr sz="2800"/>
            </a:lvl1pPr>
            <a:lvl2pPr marL="914286" lvl="1" indent="-3808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399"/>
              <a:buChar char="–"/>
              <a:defRPr sz="2400"/>
            </a:lvl2pPr>
            <a:lvl3pPr marL="1371430" lvl="2" indent="-355494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Char char="•"/>
              <a:defRPr sz="2000"/>
            </a:lvl3pPr>
            <a:lvl4pPr marL="1828573" lvl="3" indent="-34279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–"/>
              <a:defRPr sz="1700"/>
            </a:lvl4pPr>
            <a:lvl5pPr marL="2285718" lvl="4" indent="-34279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»"/>
              <a:defRPr sz="1700"/>
            </a:lvl5pPr>
            <a:lvl6pPr marL="2742858" lvl="5" indent="-34279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•"/>
              <a:defRPr sz="1700"/>
            </a:lvl6pPr>
            <a:lvl7pPr marL="3200000" lvl="6" indent="-34279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•"/>
              <a:defRPr sz="1700"/>
            </a:lvl7pPr>
            <a:lvl8pPr marL="3657143" lvl="7" indent="-34279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•"/>
              <a:defRPr sz="1700"/>
            </a:lvl8pPr>
            <a:lvl9pPr marL="4114286" lvl="8" indent="-34279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•"/>
              <a:defRPr sz="1700"/>
            </a:lvl9pPr>
          </a:lstStyle>
          <a:p>
            <a:endParaRPr/>
          </a:p>
        </p:txBody>
      </p:sp>
      <p:sp>
        <p:nvSpPr>
          <p:cNvPr id="880" name="Google Shape;880;p109"/>
          <p:cNvSpPr txBox="1">
            <a:spLocks noGrp="1"/>
          </p:cNvSpPr>
          <p:nvPr>
            <p:ph type="body" idx="2"/>
          </p:nvPr>
        </p:nvSpPr>
        <p:spPr>
          <a:xfrm>
            <a:off x="6197600" y="1600205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normAutofit/>
          </a:bodyPr>
          <a:lstStyle>
            <a:lvl1pPr marL="457143" lvl="0" indent="-406287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799"/>
              <a:buChar char="•"/>
              <a:defRPr sz="2800"/>
            </a:lvl1pPr>
            <a:lvl2pPr marL="914286" lvl="1" indent="-3808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399"/>
              <a:buChar char="–"/>
              <a:defRPr sz="2400"/>
            </a:lvl2pPr>
            <a:lvl3pPr marL="1371430" lvl="2" indent="-355494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Char char="•"/>
              <a:defRPr sz="2000"/>
            </a:lvl3pPr>
            <a:lvl4pPr marL="1828573" lvl="3" indent="-34279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–"/>
              <a:defRPr sz="1700"/>
            </a:lvl4pPr>
            <a:lvl5pPr marL="2285718" lvl="4" indent="-34279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»"/>
              <a:defRPr sz="1700"/>
            </a:lvl5pPr>
            <a:lvl6pPr marL="2742858" lvl="5" indent="-34279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•"/>
              <a:defRPr sz="1700"/>
            </a:lvl6pPr>
            <a:lvl7pPr marL="3200000" lvl="6" indent="-34279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•"/>
              <a:defRPr sz="1700"/>
            </a:lvl7pPr>
            <a:lvl8pPr marL="3657143" lvl="7" indent="-34279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•"/>
              <a:defRPr sz="1700"/>
            </a:lvl8pPr>
            <a:lvl9pPr marL="4114286" lvl="8" indent="-34279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•"/>
              <a:defRPr sz="1700"/>
            </a:lvl9pPr>
          </a:lstStyle>
          <a:p>
            <a:endParaRPr/>
          </a:p>
        </p:txBody>
      </p:sp>
      <p:sp>
        <p:nvSpPr>
          <p:cNvPr id="881" name="Google Shape;881;p109"/>
          <p:cNvSpPr txBox="1">
            <a:spLocks noGrp="1"/>
          </p:cNvSpPr>
          <p:nvPr>
            <p:ph type="dt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914377"/>
            <a:endParaRPr lang="en-US"/>
          </a:p>
        </p:txBody>
      </p:sp>
      <p:sp>
        <p:nvSpPr>
          <p:cNvPr id="882" name="Google Shape;882;p109"/>
          <p:cNvSpPr txBox="1">
            <a:spLocks noGrp="1"/>
          </p:cNvSpPr>
          <p:nvPr>
            <p:ph type="ftr" idx="11"/>
          </p:nvPr>
        </p:nvSpPr>
        <p:spPr>
          <a:xfrm>
            <a:off x="4165603" y="635635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914377"/>
            <a:endParaRPr lang="en-US"/>
          </a:p>
        </p:txBody>
      </p:sp>
      <p:sp>
        <p:nvSpPr>
          <p:cNvPr id="883" name="Google Shape;883;p109"/>
          <p:cNvSpPr txBox="1">
            <a:spLocks noGrp="1"/>
          </p:cNvSpPr>
          <p:nvPr>
            <p:ph type="sldNum" idx="12"/>
          </p:nvPr>
        </p:nvSpPr>
        <p:spPr>
          <a:xfrm>
            <a:off x="8737603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914377"/>
            <a:fld id="{00000000-1234-1234-1234-123412341234}" type="slidenum">
              <a:rPr lang="en-US" smtClean="0"/>
              <a:pPr defTabSz="914377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806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110"/>
          <p:cNvSpPr txBox="1">
            <a:spLocks noGrp="1"/>
          </p:cNvSpPr>
          <p:nvPr>
            <p:ph type="title"/>
          </p:nvPr>
        </p:nvSpPr>
        <p:spPr>
          <a:xfrm>
            <a:off x="609601" y="274639"/>
            <a:ext cx="1097280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99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6" name="Google Shape;886;p110"/>
          <p:cNvSpPr txBox="1">
            <a:spLocks noGrp="1"/>
          </p:cNvSpPr>
          <p:nvPr>
            <p:ph type="body" idx="1"/>
          </p:nvPr>
        </p:nvSpPr>
        <p:spPr>
          <a:xfrm>
            <a:off x="609604" y="1535113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b" anchorCtr="0">
            <a:normAutofit/>
          </a:bodyPr>
          <a:lstStyle>
            <a:lvl1pPr marL="457143" lvl="0" indent="-228573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399"/>
              <a:buNone/>
              <a:defRPr sz="2400" b="1"/>
            </a:lvl1pPr>
            <a:lvl2pPr marL="914286" lvl="1" indent="-22857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None/>
              <a:defRPr sz="2000" b="1"/>
            </a:lvl2pPr>
            <a:lvl3pPr marL="1371430" lvl="2" indent="-22857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None/>
              <a:defRPr sz="1700" b="1"/>
            </a:lvl3pPr>
            <a:lvl4pPr marL="1828573" lvl="3" indent="-228573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718" lvl="4" indent="-228573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2858" lvl="5" indent="-228573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000" lvl="6" indent="-228573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143" lvl="7" indent="-228573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286" lvl="8" indent="-228573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7" name="Google Shape;887;p110"/>
          <p:cNvSpPr txBox="1">
            <a:spLocks noGrp="1"/>
          </p:cNvSpPr>
          <p:nvPr>
            <p:ph type="body" idx="2"/>
          </p:nvPr>
        </p:nvSpPr>
        <p:spPr>
          <a:xfrm>
            <a:off x="609604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normAutofit/>
          </a:bodyPr>
          <a:lstStyle>
            <a:lvl1pPr marL="457143" lvl="0" indent="-3808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399"/>
              <a:buChar char="•"/>
              <a:defRPr sz="2400"/>
            </a:lvl1pPr>
            <a:lvl2pPr marL="914286" lvl="1" indent="-355494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Char char="–"/>
              <a:defRPr sz="2000"/>
            </a:lvl2pPr>
            <a:lvl3pPr marL="1371430" lvl="2" indent="-34279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•"/>
              <a:defRPr sz="1700"/>
            </a:lvl3pPr>
            <a:lvl4pPr marL="1828573" lvl="3" indent="-33016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5718" lvl="4" indent="-33016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2858" lvl="5" indent="-33016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000" lvl="6" indent="-33016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143" lvl="7" indent="-33016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286" lvl="8" indent="-33016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888" name="Google Shape;888;p110"/>
          <p:cNvSpPr txBox="1">
            <a:spLocks noGrp="1"/>
          </p:cNvSpPr>
          <p:nvPr>
            <p:ph type="body" idx="3"/>
          </p:nvPr>
        </p:nvSpPr>
        <p:spPr>
          <a:xfrm>
            <a:off x="6193377" y="1535113"/>
            <a:ext cx="5389033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b" anchorCtr="0">
            <a:normAutofit/>
          </a:bodyPr>
          <a:lstStyle>
            <a:lvl1pPr marL="457143" lvl="0" indent="-228573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399"/>
              <a:buNone/>
              <a:defRPr sz="2400" b="1"/>
            </a:lvl1pPr>
            <a:lvl2pPr marL="914286" lvl="1" indent="-22857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None/>
              <a:defRPr sz="2000" b="1"/>
            </a:lvl2pPr>
            <a:lvl3pPr marL="1371430" lvl="2" indent="-22857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None/>
              <a:defRPr sz="1700" b="1"/>
            </a:lvl3pPr>
            <a:lvl4pPr marL="1828573" lvl="3" indent="-228573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718" lvl="4" indent="-228573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2858" lvl="5" indent="-228573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000" lvl="6" indent="-228573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143" lvl="7" indent="-228573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286" lvl="8" indent="-228573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9" name="Google Shape;889;p110"/>
          <p:cNvSpPr txBox="1">
            <a:spLocks noGrp="1"/>
          </p:cNvSpPr>
          <p:nvPr>
            <p:ph type="body" idx="4"/>
          </p:nvPr>
        </p:nvSpPr>
        <p:spPr>
          <a:xfrm>
            <a:off x="6193377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normAutofit/>
          </a:bodyPr>
          <a:lstStyle>
            <a:lvl1pPr marL="457143" lvl="0" indent="-3808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399"/>
              <a:buChar char="•"/>
              <a:defRPr sz="2400"/>
            </a:lvl1pPr>
            <a:lvl2pPr marL="914286" lvl="1" indent="-355494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Char char="–"/>
              <a:defRPr sz="2000"/>
            </a:lvl2pPr>
            <a:lvl3pPr marL="1371430" lvl="2" indent="-34279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•"/>
              <a:defRPr sz="1700"/>
            </a:lvl3pPr>
            <a:lvl4pPr marL="1828573" lvl="3" indent="-33016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5718" lvl="4" indent="-33016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2858" lvl="5" indent="-33016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000" lvl="6" indent="-33016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143" lvl="7" indent="-33016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286" lvl="8" indent="-33016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890" name="Google Shape;890;p110"/>
          <p:cNvSpPr txBox="1">
            <a:spLocks noGrp="1"/>
          </p:cNvSpPr>
          <p:nvPr>
            <p:ph type="dt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914377"/>
            <a:endParaRPr lang="en-US"/>
          </a:p>
        </p:txBody>
      </p:sp>
      <p:sp>
        <p:nvSpPr>
          <p:cNvPr id="891" name="Google Shape;891;p110"/>
          <p:cNvSpPr txBox="1">
            <a:spLocks noGrp="1"/>
          </p:cNvSpPr>
          <p:nvPr>
            <p:ph type="ftr" idx="11"/>
          </p:nvPr>
        </p:nvSpPr>
        <p:spPr>
          <a:xfrm>
            <a:off x="4165603" y="635635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914377"/>
            <a:endParaRPr lang="en-US"/>
          </a:p>
        </p:txBody>
      </p:sp>
      <p:sp>
        <p:nvSpPr>
          <p:cNvPr id="892" name="Google Shape;892;p110"/>
          <p:cNvSpPr txBox="1">
            <a:spLocks noGrp="1"/>
          </p:cNvSpPr>
          <p:nvPr>
            <p:ph type="sldNum" idx="12"/>
          </p:nvPr>
        </p:nvSpPr>
        <p:spPr>
          <a:xfrm>
            <a:off x="8737603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914377"/>
            <a:fld id="{00000000-1234-1234-1234-123412341234}" type="slidenum">
              <a:rPr lang="en-US" smtClean="0"/>
              <a:pPr defTabSz="914377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009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107"/>
          <p:cNvSpPr txBox="1">
            <a:spLocks noGrp="1"/>
          </p:cNvSpPr>
          <p:nvPr>
            <p:ph type="title"/>
          </p:nvPr>
        </p:nvSpPr>
        <p:spPr>
          <a:xfrm>
            <a:off x="609601" y="274639"/>
            <a:ext cx="1097280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7" name="Google Shape;867;p107"/>
          <p:cNvSpPr txBox="1">
            <a:spLocks noGrp="1"/>
          </p:cNvSpPr>
          <p:nvPr>
            <p:ph type="body" idx="1"/>
          </p:nvPr>
        </p:nvSpPr>
        <p:spPr>
          <a:xfrm>
            <a:off x="609601" y="1600205"/>
            <a:ext cx="10972803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normAutofit/>
          </a:bodyPr>
          <a:lstStyle>
            <a:lvl1pPr marL="457155" lvl="0" indent="-34286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09" lvl="1" indent="-34286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464" lvl="2" indent="-34286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618" lvl="3" indent="-34286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5774" lvl="4" indent="-34286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2926" lvl="5" indent="-34286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80" lvl="6" indent="-34286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235" lvl="7" indent="-34286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389" lvl="8" indent="-34286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8" name="Google Shape;868;p107"/>
          <p:cNvSpPr txBox="1">
            <a:spLocks noGrp="1"/>
          </p:cNvSpPr>
          <p:nvPr>
            <p:ph type="dt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9" name="Google Shape;869;p107"/>
          <p:cNvSpPr txBox="1">
            <a:spLocks noGrp="1"/>
          </p:cNvSpPr>
          <p:nvPr>
            <p:ph type="ftr" idx="11"/>
          </p:nvPr>
        </p:nvSpPr>
        <p:spPr>
          <a:xfrm>
            <a:off x="4165603" y="635635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0" name="Google Shape;870;p107"/>
          <p:cNvSpPr txBox="1">
            <a:spLocks noGrp="1"/>
          </p:cNvSpPr>
          <p:nvPr>
            <p:ph type="sldNum" idx="12"/>
          </p:nvPr>
        </p:nvSpPr>
        <p:spPr>
          <a:xfrm>
            <a:off x="8737603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p111"/>
          <p:cNvSpPr txBox="1">
            <a:spLocks noGrp="1"/>
          </p:cNvSpPr>
          <p:nvPr>
            <p:ph type="title"/>
          </p:nvPr>
        </p:nvSpPr>
        <p:spPr>
          <a:xfrm>
            <a:off x="609601" y="274639"/>
            <a:ext cx="1097280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5" name="Google Shape;895;p111"/>
          <p:cNvSpPr txBox="1">
            <a:spLocks noGrp="1"/>
          </p:cNvSpPr>
          <p:nvPr>
            <p:ph type="dt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914377"/>
            <a:endParaRPr lang="en-US"/>
          </a:p>
        </p:txBody>
      </p:sp>
      <p:sp>
        <p:nvSpPr>
          <p:cNvPr id="896" name="Google Shape;896;p111"/>
          <p:cNvSpPr txBox="1">
            <a:spLocks noGrp="1"/>
          </p:cNvSpPr>
          <p:nvPr>
            <p:ph type="ftr" idx="11"/>
          </p:nvPr>
        </p:nvSpPr>
        <p:spPr>
          <a:xfrm>
            <a:off x="4165603" y="635635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914377"/>
            <a:endParaRPr lang="en-US"/>
          </a:p>
        </p:txBody>
      </p:sp>
      <p:sp>
        <p:nvSpPr>
          <p:cNvPr id="897" name="Google Shape;897;p111"/>
          <p:cNvSpPr txBox="1">
            <a:spLocks noGrp="1"/>
          </p:cNvSpPr>
          <p:nvPr>
            <p:ph type="sldNum" idx="12"/>
          </p:nvPr>
        </p:nvSpPr>
        <p:spPr>
          <a:xfrm>
            <a:off x="8737603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914377"/>
            <a:fld id="{00000000-1234-1234-1234-123412341234}" type="slidenum">
              <a:rPr lang="en-US" smtClean="0"/>
              <a:pPr defTabSz="914377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4264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112"/>
          <p:cNvSpPr txBox="1"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99"/>
              <a:buFont typeface="Arial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0" name="Google Shape;900;p112"/>
          <p:cNvSpPr txBox="1">
            <a:spLocks noGrp="1"/>
          </p:cNvSpPr>
          <p:nvPr>
            <p:ph type="body" idx="1"/>
          </p:nvPr>
        </p:nvSpPr>
        <p:spPr>
          <a:xfrm>
            <a:off x="4766735" y="273061"/>
            <a:ext cx="6815668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normAutofit/>
          </a:bodyPr>
          <a:lstStyle>
            <a:lvl1pPr marL="457143" lvl="0" indent="-431683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199"/>
              <a:buChar char="•"/>
              <a:defRPr sz="3200"/>
            </a:lvl1pPr>
            <a:lvl2pPr marL="914286" lvl="1" indent="-406287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799"/>
              <a:buChar char="–"/>
              <a:defRPr sz="2800"/>
            </a:lvl2pPr>
            <a:lvl3pPr marL="1371430" lvl="2" indent="-3808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399"/>
              <a:buChar char="•"/>
              <a:defRPr sz="2400"/>
            </a:lvl3pPr>
            <a:lvl4pPr marL="1828573" lvl="3" indent="-355494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Char char="–"/>
              <a:defRPr sz="2000"/>
            </a:lvl4pPr>
            <a:lvl5pPr marL="2285718" lvl="4" indent="-355494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Char char="»"/>
              <a:defRPr sz="2000"/>
            </a:lvl5pPr>
            <a:lvl6pPr marL="2742858" lvl="5" indent="-355494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Char char="•"/>
              <a:defRPr sz="2000"/>
            </a:lvl6pPr>
            <a:lvl7pPr marL="3200000" lvl="6" indent="-355494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Char char="•"/>
              <a:defRPr sz="2000"/>
            </a:lvl7pPr>
            <a:lvl8pPr marL="3657143" lvl="7" indent="-355494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Char char="•"/>
              <a:defRPr sz="2000"/>
            </a:lvl8pPr>
            <a:lvl9pPr marL="4114286" lvl="8" indent="-355494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Char char="•"/>
              <a:defRPr sz="2000"/>
            </a:lvl9pPr>
          </a:lstStyle>
          <a:p>
            <a:endParaRPr/>
          </a:p>
        </p:txBody>
      </p:sp>
      <p:sp>
        <p:nvSpPr>
          <p:cNvPr id="901" name="Google Shape;901;p112"/>
          <p:cNvSpPr txBox="1">
            <a:spLocks noGrp="1"/>
          </p:cNvSpPr>
          <p:nvPr>
            <p:ph type="body" idx="2"/>
          </p:nvPr>
        </p:nvSpPr>
        <p:spPr>
          <a:xfrm>
            <a:off x="609603" y="1435104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normAutofit/>
          </a:bodyPr>
          <a:lstStyle>
            <a:lvl1pPr marL="457143" lvl="0" indent="-228573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500"/>
            </a:lvl1pPr>
            <a:lvl2pPr marL="914286" lvl="1" indent="-228573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430" lvl="2" indent="-228573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100"/>
            </a:lvl3pPr>
            <a:lvl4pPr marL="1828573" lvl="3" indent="-228573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5718" lvl="4" indent="-228573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2858" lvl="5" indent="-228573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000" lvl="6" indent="-228573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143" lvl="7" indent="-228573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286" lvl="8" indent="-228573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902" name="Google Shape;902;p112"/>
          <p:cNvSpPr txBox="1">
            <a:spLocks noGrp="1"/>
          </p:cNvSpPr>
          <p:nvPr>
            <p:ph type="dt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914377"/>
            <a:endParaRPr lang="en-US"/>
          </a:p>
        </p:txBody>
      </p:sp>
      <p:sp>
        <p:nvSpPr>
          <p:cNvPr id="903" name="Google Shape;903;p112"/>
          <p:cNvSpPr txBox="1">
            <a:spLocks noGrp="1"/>
          </p:cNvSpPr>
          <p:nvPr>
            <p:ph type="ftr" idx="11"/>
          </p:nvPr>
        </p:nvSpPr>
        <p:spPr>
          <a:xfrm>
            <a:off x="4165603" y="635635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914377"/>
            <a:endParaRPr lang="en-US"/>
          </a:p>
        </p:txBody>
      </p:sp>
      <p:sp>
        <p:nvSpPr>
          <p:cNvPr id="904" name="Google Shape;904;p112"/>
          <p:cNvSpPr txBox="1">
            <a:spLocks noGrp="1"/>
          </p:cNvSpPr>
          <p:nvPr>
            <p:ph type="sldNum" idx="12"/>
          </p:nvPr>
        </p:nvSpPr>
        <p:spPr>
          <a:xfrm>
            <a:off x="8737603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914377"/>
            <a:fld id="{00000000-1234-1234-1234-123412341234}" type="slidenum">
              <a:rPr lang="en-US" smtClean="0"/>
              <a:pPr defTabSz="914377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3162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113"/>
          <p:cNvSpPr txBox="1"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99"/>
              <a:buFont typeface="Arial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7" name="Google Shape;907;p113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199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799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399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08" name="Google Shape;908;p113"/>
          <p:cNvSpPr txBox="1">
            <a:spLocks noGrp="1"/>
          </p:cNvSpPr>
          <p:nvPr>
            <p:ph type="body" idx="1"/>
          </p:nvPr>
        </p:nvSpPr>
        <p:spPr>
          <a:xfrm>
            <a:off x="2389717" y="5367343"/>
            <a:ext cx="73152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normAutofit/>
          </a:bodyPr>
          <a:lstStyle>
            <a:lvl1pPr marL="457143" lvl="0" indent="-228573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500"/>
            </a:lvl1pPr>
            <a:lvl2pPr marL="914286" lvl="1" indent="-228573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430" lvl="2" indent="-228573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100"/>
            </a:lvl3pPr>
            <a:lvl4pPr marL="1828573" lvl="3" indent="-228573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5718" lvl="4" indent="-228573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2858" lvl="5" indent="-228573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000" lvl="6" indent="-228573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143" lvl="7" indent="-228573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286" lvl="8" indent="-228573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909" name="Google Shape;909;p113"/>
          <p:cNvSpPr txBox="1">
            <a:spLocks noGrp="1"/>
          </p:cNvSpPr>
          <p:nvPr>
            <p:ph type="dt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914377"/>
            <a:endParaRPr lang="en-US"/>
          </a:p>
        </p:txBody>
      </p:sp>
      <p:sp>
        <p:nvSpPr>
          <p:cNvPr id="910" name="Google Shape;910;p113"/>
          <p:cNvSpPr txBox="1">
            <a:spLocks noGrp="1"/>
          </p:cNvSpPr>
          <p:nvPr>
            <p:ph type="ftr" idx="11"/>
          </p:nvPr>
        </p:nvSpPr>
        <p:spPr>
          <a:xfrm>
            <a:off x="4165603" y="635635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914377"/>
            <a:endParaRPr lang="en-US"/>
          </a:p>
        </p:txBody>
      </p:sp>
      <p:sp>
        <p:nvSpPr>
          <p:cNvPr id="911" name="Google Shape;911;p113"/>
          <p:cNvSpPr txBox="1">
            <a:spLocks noGrp="1"/>
          </p:cNvSpPr>
          <p:nvPr>
            <p:ph type="sldNum" idx="12"/>
          </p:nvPr>
        </p:nvSpPr>
        <p:spPr>
          <a:xfrm>
            <a:off x="8737603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914377"/>
            <a:fld id="{00000000-1234-1234-1234-123412341234}" type="slidenum">
              <a:rPr lang="en-US" smtClean="0"/>
              <a:pPr defTabSz="914377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4398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114"/>
          <p:cNvSpPr txBox="1">
            <a:spLocks noGrp="1"/>
          </p:cNvSpPr>
          <p:nvPr>
            <p:ph type="title"/>
          </p:nvPr>
        </p:nvSpPr>
        <p:spPr>
          <a:xfrm>
            <a:off x="609601" y="274639"/>
            <a:ext cx="1097280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4" name="Google Shape;914;p114"/>
          <p:cNvSpPr txBox="1">
            <a:spLocks noGrp="1"/>
          </p:cNvSpPr>
          <p:nvPr>
            <p:ph type="body" idx="1"/>
          </p:nvPr>
        </p:nvSpPr>
        <p:spPr>
          <a:xfrm rot="5400000">
            <a:off x="3833021" y="-1623216"/>
            <a:ext cx="4525963" cy="10972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normAutofit/>
          </a:bodyPr>
          <a:lstStyle>
            <a:lvl1pPr marL="457143" lvl="0" indent="-34285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286" lvl="1" indent="-34285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430" lvl="2" indent="-34285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573" lvl="3" indent="-34285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5718" lvl="4" indent="-34285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2858" lvl="5" indent="-34285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00" lvl="6" indent="-34285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143" lvl="7" indent="-34285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286" lvl="8" indent="-34285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5" name="Google Shape;915;p114"/>
          <p:cNvSpPr txBox="1">
            <a:spLocks noGrp="1"/>
          </p:cNvSpPr>
          <p:nvPr>
            <p:ph type="dt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914377"/>
            <a:endParaRPr lang="en-US"/>
          </a:p>
        </p:txBody>
      </p:sp>
      <p:sp>
        <p:nvSpPr>
          <p:cNvPr id="916" name="Google Shape;916;p114"/>
          <p:cNvSpPr txBox="1">
            <a:spLocks noGrp="1"/>
          </p:cNvSpPr>
          <p:nvPr>
            <p:ph type="ftr" idx="11"/>
          </p:nvPr>
        </p:nvSpPr>
        <p:spPr>
          <a:xfrm>
            <a:off x="4165603" y="635635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914377"/>
            <a:endParaRPr lang="en-US"/>
          </a:p>
        </p:txBody>
      </p:sp>
      <p:sp>
        <p:nvSpPr>
          <p:cNvPr id="917" name="Google Shape;917;p114"/>
          <p:cNvSpPr txBox="1">
            <a:spLocks noGrp="1"/>
          </p:cNvSpPr>
          <p:nvPr>
            <p:ph type="sldNum" idx="12"/>
          </p:nvPr>
        </p:nvSpPr>
        <p:spPr>
          <a:xfrm>
            <a:off x="8737603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914377"/>
            <a:fld id="{00000000-1234-1234-1234-123412341234}" type="slidenum">
              <a:rPr lang="en-US" smtClean="0"/>
              <a:pPr defTabSz="914377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8439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115"/>
          <p:cNvSpPr txBox="1">
            <a:spLocks noGrp="1"/>
          </p:cNvSpPr>
          <p:nvPr>
            <p:ph type="title"/>
          </p:nvPr>
        </p:nvSpPr>
        <p:spPr>
          <a:xfrm rot="5400000">
            <a:off x="7285040" y="1828804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0" name="Google Shape;920;p115"/>
          <p:cNvSpPr txBox="1">
            <a:spLocks noGrp="1"/>
          </p:cNvSpPr>
          <p:nvPr>
            <p:ph type="body" idx="1"/>
          </p:nvPr>
        </p:nvSpPr>
        <p:spPr>
          <a:xfrm rot="5400000">
            <a:off x="1697040" y="-812797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normAutofit/>
          </a:bodyPr>
          <a:lstStyle>
            <a:lvl1pPr marL="457143" lvl="0" indent="-34285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286" lvl="1" indent="-34285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430" lvl="2" indent="-34285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573" lvl="3" indent="-34285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5718" lvl="4" indent="-34285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2858" lvl="5" indent="-34285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00" lvl="6" indent="-34285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143" lvl="7" indent="-34285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286" lvl="8" indent="-34285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1" name="Google Shape;921;p115"/>
          <p:cNvSpPr txBox="1">
            <a:spLocks noGrp="1"/>
          </p:cNvSpPr>
          <p:nvPr>
            <p:ph type="dt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914377"/>
            <a:endParaRPr lang="en-US"/>
          </a:p>
        </p:txBody>
      </p:sp>
      <p:sp>
        <p:nvSpPr>
          <p:cNvPr id="922" name="Google Shape;922;p115"/>
          <p:cNvSpPr txBox="1">
            <a:spLocks noGrp="1"/>
          </p:cNvSpPr>
          <p:nvPr>
            <p:ph type="ftr" idx="11"/>
          </p:nvPr>
        </p:nvSpPr>
        <p:spPr>
          <a:xfrm>
            <a:off x="4165603" y="635635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914377"/>
            <a:endParaRPr lang="en-US"/>
          </a:p>
        </p:txBody>
      </p:sp>
      <p:sp>
        <p:nvSpPr>
          <p:cNvPr id="923" name="Google Shape;923;p115"/>
          <p:cNvSpPr txBox="1">
            <a:spLocks noGrp="1"/>
          </p:cNvSpPr>
          <p:nvPr>
            <p:ph type="sldNum" idx="12"/>
          </p:nvPr>
        </p:nvSpPr>
        <p:spPr>
          <a:xfrm>
            <a:off x="8737603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914377"/>
            <a:fld id="{00000000-1234-1234-1234-123412341234}" type="slidenum">
              <a:rPr lang="en-US" smtClean="0"/>
              <a:pPr defTabSz="914377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8748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8085914"/>
      </p:ext>
    </p:extLst>
  </p:cSld>
  <p:clrMapOvr>
    <a:masterClrMapping/>
  </p:clrMapOvr>
  <p:transition spd="med" advClick="0" advTm="0">
    <p:pull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23300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2930811"/>
      </p:ext>
    </p:extLst>
  </p:cSld>
  <p:clrMapOvr>
    <a:masterClrMapping/>
  </p:clrMapOvr>
  <p:transition spd="med" advClick="0" advTm="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108"/>
          <p:cNvSpPr txBox="1"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99"/>
              <a:buFont typeface="Arial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3" name="Google Shape;873;p108"/>
          <p:cNvSpPr txBox="1">
            <a:spLocks noGrp="1"/>
          </p:cNvSpPr>
          <p:nvPr>
            <p:ph type="body" idx="1"/>
          </p:nvPr>
        </p:nvSpPr>
        <p:spPr>
          <a:xfrm>
            <a:off x="963084" y="2906717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b" anchorCtr="0">
            <a:normAutofit/>
          </a:bodyPr>
          <a:lstStyle>
            <a:lvl1pPr marL="457155" lvl="0" indent="-228578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99"/>
              <a:buNone/>
              <a:defRPr sz="2000">
                <a:solidFill>
                  <a:srgbClr val="888888"/>
                </a:solidFill>
              </a:defRPr>
            </a:lvl1pPr>
            <a:lvl2pPr marL="914309" lvl="1" indent="-228578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799"/>
              <a:buNone/>
              <a:defRPr sz="1700">
                <a:solidFill>
                  <a:srgbClr val="888888"/>
                </a:solidFill>
              </a:defRPr>
            </a:lvl2pPr>
            <a:lvl3pPr marL="1371464" lvl="2" indent="-228578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618" lvl="3" indent="-228578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500">
                <a:solidFill>
                  <a:srgbClr val="888888"/>
                </a:solidFill>
              </a:defRPr>
            </a:lvl4pPr>
            <a:lvl5pPr marL="2285774" lvl="4" indent="-228578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500">
                <a:solidFill>
                  <a:srgbClr val="888888"/>
                </a:solidFill>
              </a:defRPr>
            </a:lvl5pPr>
            <a:lvl6pPr marL="2742926" lvl="5" indent="-228578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500">
                <a:solidFill>
                  <a:srgbClr val="888888"/>
                </a:solidFill>
              </a:defRPr>
            </a:lvl6pPr>
            <a:lvl7pPr marL="3200080" lvl="6" indent="-228578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500">
                <a:solidFill>
                  <a:srgbClr val="888888"/>
                </a:solidFill>
              </a:defRPr>
            </a:lvl7pPr>
            <a:lvl8pPr marL="3657235" lvl="7" indent="-228578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500">
                <a:solidFill>
                  <a:srgbClr val="888888"/>
                </a:solidFill>
              </a:defRPr>
            </a:lvl8pPr>
            <a:lvl9pPr marL="4114389" lvl="8" indent="-228578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5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74" name="Google Shape;874;p108"/>
          <p:cNvSpPr txBox="1">
            <a:spLocks noGrp="1"/>
          </p:cNvSpPr>
          <p:nvPr>
            <p:ph type="dt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5" name="Google Shape;875;p108"/>
          <p:cNvSpPr txBox="1">
            <a:spLocks noGrp="1"/>
          </p:cNvSpPr>
          <p:nvPr>
            <p:ph type="ftr" idx="11"/>
          </p:nvPr>
        </p:nvSpPr>
        <p:spPr>
          <a:xfrm>
            <a:off x="4165603" y="635635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6" name="Google Shape;876;p108"/>
          <p:cNvSpPr txBox="1">
            <a:spLocks noGrp="1"/>
          </p:cNvSpPr>
          <p:nvPr>
            <p:ph type="sldNum" idx="12"/>
          </p:nvPr>
        </p:nvSpPr>
        <p:spPr>
          <a:xfrm>
            <a:off x="8737603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p109"/>
          <p:cNvSpPr txBox="1">
            <a:spLocks noGrp="1"/>
          </p:cNvSpPr>
          <p:nvPr>
            <p:ph type="title"/>
          </p:nvPr>
        </p:nvSpPr>
        <p:spPr>
          <a:xfrm>
            <a:off x="609601" y="274639"/>
            <a:ext cx="1097280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9" name="Google Shape;879;p109"/>
          <p:cNvSpPr txBox="1">
            <a:spLocks noGrp="1"/>
          </p:cNvSpPr>
          <p:nvPr>
            <p:ph type="body" idx="1"/>
          </p:nvPr>
        </p:nvSpPr>
        <p:spPr>
          <a:xfrm>
            <a:off x="609600" y="1600205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normAutofit/>
          </a:bodyPr>
          <a:lstStyle>
            <a:lvl1pPr marL="457155" lvl="0" indent="-406297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799"/>
              <a:buChar char="•"/>
              <a:defRPr sz="2800"/>
            </a:lvl1pPr>
            <a:lvl2pPr marL="914309" lvl="1" indent="-380898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399"/>
              <a:buChar char="–"/>
              <a:defRPr sz="2400"/>
            </a:lvl2pPr>
            <a:lvl3pPr marL="1371464" lvl="2" indent="-355502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Char char="•"/>
              <a:defRPr sz="2000"/>
            </a:lvl3pPr>
            <a:lvl4pPr marL="1828618" lvl="3" indent="-34280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–"/>
              <a:defRPr sz="1700"/>
            </a:lvl4pPr>
            <a:lvl5pPr marL="2285774" lvl="4" indent="-34280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»"/>
              <a:defRPr sz="1700"/>
            </a:lvl5pPr>
            <a:lvl6pPr marL="2742926" lvl="5" indent="-34280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•"/>
              <a:defRPr sz="1700"/>
            </a:lvl6pPr>
            <a:lvl7pPr marL="3200080" lvl="6" indent="-34280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•"/>
              <a:defRPr sz="1700"/>
            </a:lvl7pPr>
            <a:lvl8pPr marL="3657235" lvl="7" indent="-34280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•"/>
              <a:defRPr sz="1700"/>
            </a:lvl8pPr>
            <a:lvl9pPr marL="4114389" lvl="8" indent="-34280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•"/>
              <a:defRPr sz="1700"/>
            </a:lvl9pPr>
          </a:lstStyle>
          <a:p>
            <a:endParaRPr/>
          </a:p>
        </p:txBody>
      </p:sp>
      <p:sp>
        <p:nvSpPr>
          <p:cNvPr id="880" name="Google Shape;880;p109"/>
          <p:cNvSpPr txBox="1">
            <a:spLocks noGrp="1"/>
          </p:cNvSpPr>
          <p:nvPr>
            <p:ph type="body" idx="2"/>
          </p:nvPr>
        </p:nvSpPr>
        <p:spPr>
          <a:xfrm>
            <a:off x="6197600" y="1600205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normAutofit/>
          </a:bodyPr>
          <a:lstStyle>
            <a:lvl1pPr marL="457155" lvl="0" indent="-406297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799"/>
              <a:buChar char="•"/>
              <a:defRPr sz="2800"/>
            </a:lvl1pPr>
            <a:lvl2pPr marL="914309" lvl="1" indent="-380898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399"/>
              <a:buChar char="–"/>
              <a:defRPr sz="2400"/>
            </a:lvl2pPr>
            <a:lvl3pPr marL="1371464" lvl="2" indent="-355502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Char char="•"/>
              <a:defRPr sz="2000"/>
            </a:lvl3pPr>
            <a:lvl4pPr marL="1828618" lvl="3" indent="-34280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–"/>
              <a:defRPr sz="1700"/>
            </a:lvl4pPr>
            <a:lvl5pPr marL="2285774" lvl="4" indent="-34280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»"/>
              <a:defRPr sz="1700"/>
            </a:lvl5pPr>
            <a:lvl6pPr marL="2742926" lvl="5" indent="-34280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•"/>
              <a:defRPr sz="1700"/>
            </a:lvl6pPr>
            <a:lvl7pPr marL="3200080" lvl="6" indent="-34280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•"/>
              <a:defRPr sz="1700"/>
            </a:lvl7pPr>
            <a:lvl8pPr marL="3657235" lvl="7" indent="-34280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•"/>
              <a:defRPr sz="1700"/>
            </a:lvl8pPr>
            <a:lvl9pPr marL="4114389" lvl="8" indent="-34280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•"/>
              <a:defRPr sz="1700"/>
            </a:lvl9pPr>
          </a:lstStyle>
          <a:p>
            <a:endParaRPr/>
          </a:p>
        </p:txBody>
      </p:sp>
      <p:sp>
        <p:nvSpPr>
          <p:cNvPr id="881" name="Google Shape;881;p109"/>
          <p:cNvSpPr txBox="1">
            <a:spLocks noGrp="1"/>
          </p:cNvSpPr>
          <p:nvPr>
            <p:ph type="dt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2" name="Google Shape;882;p109"/>
          <p:cNvSpPr txBox="1">
            <a:spLocks noGrp="1"/>
          </p:cNvSpPr>
          <p:nvPr>
            <p:ph type="ftr" idx="11"/>
          </p:nvPr>
        </p:nvSpPr>
        <p:spPr>
          <a:xfrm>
            <a:off x="4165603" y="635635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3" name="Google Shape;883;p109"/>
          <p:cNvSpPr txBox="1">
            <a:spLocks noGrp="1"/>
          </p:cNvSpPr>
          <p:nvPr>
            <p:ph type="sldNum" idx="12"/>
          </p:nvPr>
        </p:nvSpPr>
        <p:spPr>
          <a:xfrm>
            <a:off x="8737603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110"/>
          <p:cNvSpPr txBox="1">
            <a:spLocks noGrp="1"/>
          </p:cNvSpPr>
          <p:nvPr>
            <p:ph type="title"/>
          </p:nvPr>
        </p:nvSpPr>
        <p:spPr>
          <a:xfrm>
            <a:off x="609601" y="274639"/>
            <a:ext cx="1097280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99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6" name="Google Shape;886;p110"/>
          <p:cNvSpPr txBox="1">
            <a:spLocks noGrp="1"/>
          </p:cNvSpPr>
          <p:nvPr>
            <p:ph type="body" idx="1"/>
          </p:nvPr>
        </p:nvSpPr>
        <p:spPr>
          <a:xfrm>
            <a:off x="609604" y="1535113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b" anchorCtr="0">
            <a:normAutofit/>
          </a:bodyPr>
          <a:lstStyle>
            <a:lvl1pPr marL="457155" lvl="0" indent="-228578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399"/>
              <a:buNone/>
              <a:defRPr sz="2400" b="1"/>
            </a:lvl1pPr>
            <a:lvl2pPr marL="914309" lvl="1" indent="-228578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None/>
              <a:defRPr sz="2000" b="1"/>
            </a:lvl2pPr>
            <a:lvl3pPr marL="1371464" lvl="2" indent="-22857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None/>
              <a:defRPr sz="1700" b="1"/>
            </a:lvl3pPr>
            <a:lvl4pPr marL="1828618" lvl="3" indent="-228578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774" lvl="4" indent="-228578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2926" lvl="5" indent="-228578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080" lvl="6" indent="-228578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235" lvl="7" indent="-228578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389" lvl="8" indent="-228578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7" name="Google Shape;887;p110"/>
          <p:cNvSpPr txBox="1">
            <a:spLocks noGrp="1"/>
          </p:cNvSpPr>
          <p:nvPr>
            <p:ph type="body" idx="2"/>
          </p:nvPr>
        </p:nvSpPr>
        <p:spPr>
          <a:xfrm>
            <a:off x="609604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normAutofit/>
          </a:bodyPr>
          <a:lstStyle>
            <a:lvl1pPr marL="457155" lvl="0" indent="-380898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399"/>
              <a:buChar char="•"/>
              <a:defRPr sz="2400"/>
            </a:lvl1pPr>
            <a:lvl2pPr marL="914309" lvl="1" indent="-355502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Char char="–"/>
              <a:defRPr sz="2000"/>
            </a:lvl2pPr>
            <a:lvl3pPr marL="1371464" lvl="2" indent="-34280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•"/>
              <a:defRPr sz="1700"/>
            </a:lvl3pPr>
            <a:lvl4pPr marL="1828618" lvl="3" indent="-330168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5774" lvl="4" indent="-330168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2926" lvl="5" indent="-330168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080" lvl="6" indent="-330168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235" lvl="7" indent="-330168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389" lvl="8" indent="-330168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888" name="Google Shape;888;p110"/>
          <p:cNvSpPr txBox="1">
            <a:spLocks noGrp="1"/>
          </p:cNvSpPr>
          <p:nvPr>
            <p:ph type="body" idx="3"/>
          </p:nvPr>
        </p:nvSpPr>
        <p:spPr>
          <a:xfrm>
            <a:off x="6193376" y="1535113"/>
            <a:ext cx="5389033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b" anchorCtr="0">
            <a:normAutofit/>
          </a:bodyPr>
          <a:lstStyle>
            <a:lvl1pPr marL="457155" lvl="0" indent="-228578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399"/>
              <a:buNone/>
              <a:defRPr sz="2400" b="1"/>
            </a:lvl1pPr>
            <a:lvl2pPr marL="914309" lvl="1" indent="-228578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None/>
              <a:defRPr sz="2000" b="1"/>
            </a:lvl2pPr>
            <a:lvl3pPr marL="1371464" lvl="2" indent="-22857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None/>
              <a:defRPr sz="1700" b="1"/>
            </a:lvl3pPr>
            <a:lvl4pPr marL="1828618" lvl="3" indent="-228578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774" lvl="4" indent="-228578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2926" lvl="5" indent="-228578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080" lvl="6" indent="-228578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235" lvl="7" indent="-228578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389" lvl="8" indent="-228578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9" name="Google Shape;889;p110"/>
          <p:cNvSpPr txBox="1">
            <a:spLocks noGrp="1"/>
          </p:cNvSpPr>
          <p:nvPr>
            <p:ph type="body" idx="4"/>
          </p:nvPr>
        </p:nvSpPr>
        <p:spPr>
          <a:xfrm>
            <a:off x="6193376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normAutofit/>
          </a:bodyPr>
          <a:lstStyle>
            <a:lvl1pPr marL="457155" lvl="0" indent="-380898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399"/>
              <a:buChar char="•"/>
              <a:defRPr sz="2400"/>
            </a:lvl1pPr>
            <a:lvl2pPr marL="914309" lvl="1" indent="-355502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Char char="–"/>
              <a:defRPr sz="2000"/>
            </a:lvl2pPr>
            <a:lvl3pPr marL="1371464" lvl="2" indent="-34280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•"/>
              <a:defRPr sz="1700"/>
            </a:lvl3pPr>
            <a:lvl4pPr marL="1828618" lvl="3" indent="-330168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5774" lvl="4" indent="-330168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2926" lvl="5" indent="-330168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080" lvl="6" indent="-330168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235" lvl="7" indent="-330168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389" lvl="8" indent="-330168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890" name="Google Shape;890;p110"/>
          <p:cNvSpPr txBox="1">
            <a:spLocks noGrp="1"/>
          </p:cNvSpPr>
          <p:nvPr>
            <p:ph type="dt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1" name="Google Shape;891;p110"/>
          <p:cNvSpPr txBox="1">
            <a:spLocks noGrp="1"/>
          </p:cNvSpPr>
          <p:nvPr>
            <p:ph type="ftr" idx="11"/>
          </p:nvPr>
        </p:nvSpPr>
        <p:spPr>
          <a:xfrm>
            <a:off x="4165603" y="635635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2" name="Google Shape;892;p110"/>
          <p:cNvSpPr txBox="1">
            <a:spLocks noGrp="1"/>
          </p:cNvSpPr>
          <p:nvPr>
            <p:ph type="sldNum" idx="12"/>
          </p:nvPr>
        </p:nvSpPr>
        <p:spPr>
          <a:xfrm>
            <a:off x="8737603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p111"/>
          <p:cNvSpPr txBox="1">
            <a:spLocks noGrp="1"/>
          </p:cNvSpPr>
          <p:nvPr>
            <p:ph type="title"/>
          </p:nvPr>
        </p:nvSpPr>
        <p:spPr>
          <a:xfrm>
            <a:off x="609601" y="274639"/>
            <a:ext cx="1097280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5" name="Google Shape;895;p111"/>
          <p:cNvSpPr txBox="1">
            <a:spLocks noGrp="1"/>
          </p:cNvSpPr>
          <p:nvPr>
            <p:ph type="dt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6" name="Google Shape;896;p111"/>
          <p:cNvSpPr txBox="1">
            <a:spLocks noGrp="1"/>
          </p:cNvSpPr>
          <p:nvPr>
            <p:ph type="ftr" idx="11"/>
          </p:nvPr>
        </p:nvSpPr>
        <p:spPr>
          <a:xfrm>
            <a:off x="4165603" y="635635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7" name="Google Shape;897;p111"/>
          <p:cNvSpPr txBox="1">
            <a:spLocks noGrp="1"/>
          </p:cNvSpPr>
          <p:nvPr>
            <p:ph type="sldNum" idx="12"/>
          </p:nvPr>
        </p:nvSpPr>
        <p:spPr>
          <a:xfrm>
            <a:off x="8737603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112"/>
          <p:cNvSpPr txBox="1"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99"/>
              <a:buFont typeface="Arial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0" name="Google Shape;900;p112"/>
          <p:cNvSpPr txBox="1">
            <a:spLocks noGrp="1"/>
          </p:cNvSpPr>
          <p:nvPr>
            <p:ph type="body" idx="1"/>
          </p:nvPr>
        </p:nvSpPr>
        <p:spPr>
          <a:xfrm>
            <a:off x="4766735" y="273060"/>
            <a:ext cx="6815668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normAutofit/>
          </a:bodyPr>
          <a:lstStyle>
            <a:lvl1pPr marL="457155" lvl="0" indent="-431693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199"/>
              <a:buChar char="•"/>
              <a:defRPr sz="3200"/>
            </a:lvl1pPr>
            <a:lvl2pPr marL="914309" lvl="1" indent="-406297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799"/>
              <a:buChar char="–"/>
              <a:defRPr sz="2800"/>
            </a:lvl2pPr>
            <a:lvl3pPr marL="1371464" lvl="2" indent="-380898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399"/>
              <a:buChar char="•"/>
              <a:defRPr sz="2400"/>
            </a:lvl3pPr>
            <a:lvl4pPr marL="1828618" lvl="3" indent="-355502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Char char="–"/>
              <a:defRPr sz="2000"/>
            </a:lvl4pPr>
            <a:lvl5pPr marL="2285774" lvl="4" indent="-355502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Char char="»"/>
              <a:defRPr sz="2000"/>
            </a:lvl5pPr>
            <a:lvl6pPr marL="2742926" lvl="5" indent="-355502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Char char="•"/>
              <a:defRPr sz="2000"/>
            </a:lvl6pPr>
            <a:lvl7pPr marL="3200080" lvl="6" indent="-355502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Char char="•"/>
              <a:defRPr sz="2000"/>
            </a:lvl7pPr>
            <a:lvl8pPr marL="3657235" lvl="7" indent="-355502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Char char="•"/>
              <a:defRPr sz="2000"/>
            </a:lvl8pPr>
            <a:lvl9pPr marL="4114389" lvl="8" indent="-355502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Char char="•"/>
              <a:defRPr sz="2000"/>
            </a:lvl9pPr>
          </a:lstStyle>
          <a:p>
            <a:endParaRPr/>
          </a:p>
        </p:txBody>
      </p:sp>
      <p:sp>
        <p:nvSpPr>
          <p:cNvPr id="901" name="Google Shape;901;p112"/>
          <p:cNvSpPr txBox="1">
            <a:spLocks noGrp="1"/>
          </p:cNvSpPr>
          <p:nvPr>
            <p:ph type="body" idx="2"/>
          </p:nvPr>
        </p:nvSpPr>
        <p:spPr>
          <a:xfrm>
            <a:off x="609603" y="1435104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normAutofit/>
          </a:bodyPr>
          <a:lstStyle>
            <a:lvl1pPr marL="457155" lvl="0" indent="-228578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500"/>
            </a:lvl1pPr>
            <a:lvl2pPr marL="914309" lvl="1" indent="-228578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464" lvl="2" indent="-228578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100"/>
            </a:lvl3pPr>
            <a:lvl4pPr marL="1828618" lvl="3" indent="-22857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5774" lvl="4" indent="-22857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2926" lvl="5" indent="-22857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080" lvl="6" indent="-22857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235" lvl="7" indent="-22857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389" lvl="8" indent="-22857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902" name="Google Shape;902;p112"/>
          <p:cNvSpPr txBox="1">
            <a:spLocks noGrp="1"/>
          </p:cNvSpPr>
          <p:nvPr>
            <p:ph type="dt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3" name="Google Shape;903;p112"/>
          <p:cNvSpPr txBox="1">
            <a:spLocks noGrp="1"/>
          </p:cNvSpPr>
          <p:nvPr>
            <p:ph type="ftr" idx="11"/>
          </p:nvPr>
        </p:nvSpPr>
        <p:spPr>
          <a:xfrm>
            <a:off x="4165603" y="635635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4" name="Google Shape;904;p112"/>
          <p:cNvSpPr txBox="1">
            <a:spLocks noGrp="1"/>
          </p:cNvSpPr>
          <p:nvPr>
            <p:ph type="sldNum" idx="12"/>
          </p:nvPr>
        </p:nvSpPr>
        <p:spPr>
          <a:xfrm>
            <a:off x="8737603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113"/>
          <p:cNvSpPr txBox="1"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99"/>
              <a:buFont typeface="Arial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7" name="Google Shape;907;p113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199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799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399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08" name="Google Shape;908;p113"/>
          <p:cNvSpPr txBox="1">
            <a:spLocks noGrp="1"/>
          </p:cNvSpPr>
          <p:nvPr>
            <p:ph type="body" idx="1"/>
          </p:nvPr>
        </p:nvSpPr>
        <p:spPr>
          <a:xfrm>
            <a:off x="2389717" y="5367342"/>
            <a:ext cx="73152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normAutofit/>
          </a:bodyPr>
          <a:lstStyle>
            <a:lvl1pPr marL="457155" lvl="0" indent="-228578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500"/>
            </a:lvl1pPr>
            <a:lvl2pPr marL="914309" lvl="1" indent="-228578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464" lvl="2" indent="-228578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100"/>
            </a:lvl3pPr>
            <a:lvl4pPr marL="1828618" lvl="3" indent="-22857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5774" lvl="4" indent="-22857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2926" lvl="5" indent="-22857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080" lvl="6" indent="-22857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235" lvl="7" indent="-22857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389" lvl="8" indent="-228578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909" name="Google Shape;909;p113"/>
          <p:cNvSpPr txBox="1">
            <a:spLocks noGrp="1"/>
          </p:cNvSpPr>
          <p:nvPr>
            <p:ph type="dt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0" name="Google Shape;910;p113"/>
          <p:cNvSpPr txBox="1">
            <a:spLocks noGrp="1"/>
          </p:cNvSpPr>
          <p:nvPr>
            <p:ph type="ftr" idx="11"/>
          </p:nvPr>
        </p:nvSpPr>
        <p:spPr>
          <a:xfrm>
            <a:off x="4165603" y="635635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1" name="Google Shape;911;p113"/>
          <p:cNvSpPr txBox="1">
            <a:spLocks noGrp="1"/>
          </p:cNvSpPr>
          <p:nvPr>
            <p:ph type="sldNum" idx="12"/>
          </p:nvPr>
        </p:nvSpPr>
        <p:spPr>
          <a:xfrm>
            <a:off x="8737603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114"/>
          <p:cNvSpPr txBox="1">
            <a:spLocks noGrp="1"/>
          </p:cNvSpPr>
          <p:nvPr>
            <p:ph type="title"/>
          </p:nvPr>
        </p:nvSpPr>
        <p:spPr>
          <a:xfrm>
            <a:off x="609601" y="274639"/>
            <a:ext cx="1097280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4" name="Google Shape;914;p114"/>
          <p:cNvSpPr txBox="1">
            <a:spLocks noGrp="1"/>
          </p:cNvSpPr>
          <p:nvPr>
            <p:ph type="body" idx="1"/>
          </p:nvPr>
        </p:nvSpPr>
        <p:spPr>
          <a:xfrm rot="5400000">
            <a:off x="3833021" y="-1623216"/>
            <a:ext cx="4525963" cy="10972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normAutofit/>
          </a:bodyPr>
          <a:lstStyle>
            <a:lvl1pPr marL="457155" lvl="0" indent="-34286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09" lvl="1" indent="-34286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464" lvl="2" indent="-34286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618" lvl="3" indent="-34286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5774" lvl="4" indent="-34286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2926" lvl="5" indent="-34286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80" lvl="6" indent="-34286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235" lvl="7" indent="-34286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389" lvl="8" indent="-34286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5" name="Google Shape;915;p114"/>
          <p:cNvSpPr txBox="1">
            <a:spLocks noGrp="1"/>
          </p:cNvSpPr>
          <p:nvPr>
            <p:ph type="dt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6" name="Google Shape;916;p114"/>
          <p:cNvSpPr txBox="1">
            <a:spLocks noGrp="1"/>
          </p:cNvSpPr>
          <p:nvPr>
            <p:ph type="ftr" idx="11"/>
          </p:nvPr>
        </p:nvSpPr>
        <p:spPr>
          <a:xfrm>
            <a:off x="4165603" y="635635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7" name="Google Shape;917;p114"/>
          <p:cNvSpPr txBox="1">
            <a:spLocks noGrp="1"/>
          </p:cNvSpPr>
          <p:nvPr>
            <p:ph type="sldNum" idx="12"/>
          </p:nvPr>
        </p:nvSpPr>
        <p:spPr>
          <a:xfrm>
            <a:off x="8737603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55"/>
          <p:cNvSpPr txBox="1">
            <a:spLocks noGrp="1"/>
          </p:cNvSpPr>
          <p:nvPr>
            <p:ph type="title"/>
          </p:nvPr>
        </p:nvSpPr>
        <p:spPr>
          <a:xfrm>
            <a:off x="609601" y="274639"/>
            <a:ext cx="1097280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99"/>
              <a:buFont typeface="Arial"/>
              <a:buNone/>
              <a:defRPr sz="4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51" name="Google Shape;851;p55"/>
          <p:cNvSpPr txBox="1">
            <a:spLocks noGrp="1"/>
          </p:cNvSpPr>
          <p:nvPr>
            <p:ph type="body" idx="1"/>
          </p:nvPr>
        </p:nvSpPr>
        <p:spPr>
          <a:xfrm>
            <a:off x="609601" y="1600205"/>
            <a:ext cx="10972803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normAutofit/>
          </a:bodyPr>
          <a:lstStyle>
            <a:lvl1pPr marL="457200" marR="0" lvl="0" indent="-431736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199"/>
              <a:buFont typeface="Arial"/>
              <a:buChar char="•"/>
              <a:defRPr sz="31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336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799"/>
              <a:buFont typeface="Arial"/>
              <a:buChar char="–"/>
              <a:defRPr sz="2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0936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399"/>
              <a:buFont typeface="Arial"/>
              <a:buChar char="•"/>
              <a:defRPr sz="2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53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Font typeface="Arial"/>
              <a:buChar char="–"/>
              <a:defRPr sz="19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53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Font typeface="Arial"/>
              <a:buChar char="»"/>
              <a:defRPr sz="19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53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53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53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53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2" name="Google Shape;852;p55"/>
          <p:cNvSpPr txBox="1">
            <a:spLocks noGrp="1"/>
          </p:cNvSpPr>
          <p:nvPr>
            <p:ph type="dt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3" name="Google Shape;853;p55"/>
          <p:cNvSpPr txBox="1">
            <a:spLocks noGrp="1"/>
          </p:cNvSpPr>
          <p:nvPr>
            <p:ph type="ftr" idx="11"/>
          </p:nvPr>
        </p:nvSpPr>
        <p:spPr>
          <a:xfrm>
            <a:off x="4165603" y="635635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4" name="Google Shape;854;p55"/>
          <p:cNvSpPr txBox="1">
            <a:spLocks noGrp="1"/>
          </p:cNvSpPr>
          <p:nvPr>
            <p:ph type="sldNum" idx="12"/>
          </p:nvPr>
        </p:nvSpPr>
        <p:spPr>
          <a:xfrm>
            <a:off x="8737603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5" r:id="rId11"/>
    <p:sldLayoutId id="2147483751" r:id="rId12"/>
    <p:sldLayoutId id="2147483752" r:id="rId13"/>
    <p:sldLayoutId id="2147483723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55"/>
          <p:cNvSpPr txBox="1">
            <a:spLocks noGrp="1"/>
          </p:cNvSpPr>
          <p:nvPr>
            <p:ph type="title"/>
          </p:nvPr>
        </p:nvSpPr>
        <p:spPr>
          <a:xfrm>
            <a:off x="609601" y="274639"/>
            <a:ext cx="1097280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99"/>
              <a:buFont typeface="Arial"/>
              <a:buNone/>
              <a:defRPr sz="4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51" name="Google Shape;851;p55"/>
          <p:cNvSpPr txBox="1">
            <a:spLocks noGrp="1"/>
          </p:cNvSpPr>
          <p:nvPr>
            <p:ph type="body" idx="1"/>
          </p:nvPr>
        </p:nvSpPr>
        <p:spPr>
          <a:xfrm>
            <a:off x="609601" y="1600205"/>
            <a:ext cx="10972803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normAutofit/>
          </a:bodyPr>
          <a:lstStyle>
            <a:lvl1pPr marL="457200" marR="0" lvl="0" indent="-431736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199"/>
              <a:buFont typeface="Arial"/>
              <a:buChar char="•"/>
              <a:defRPr sz="31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336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799"/>
              <a:buFont typeface="Arial"/>
              <a:buChar char="–"/>
              <a:defRPr sz="2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0936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399"/>
              <a:buFont typeface="Arial"/>
              <a:buChar char="•"/>
              <a:defRPr sz="2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53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Font typeface="Arial"/>
              <a:buChar char="–"/>
              <a:defRPr sz="19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53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Font typeface="Arial"/>
              <a:buChar char="»"/>
              <a:defRPr sz="19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53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53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53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53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99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2" name="Google Shape;852;p55"/>
          <p:cNvSpPr txBox="1">
            <a:spLocks noGrp="1"/>
          </p:cNvSpPr>
          <p:nvPr>
            <p:ph type="dt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77"/>
            <a:endParaRPr lang="en-US"/>
          </a:p>
        </p:txBody>
      </p:sp>
      <p:sp>
        <p:nvSpPr>
          <p:cNvPr id="853" name="Google Shape;853;p55"/>
          <p:cNvSpPr txBox="1">
            <a:spLocks noGrp="1"/>
          </p:cNvSpPr>
          <p:nvPr>
            <p:ph type="ftr" idx="11"/>
          </p:nvPr>
        </p:nvSpPr>
        <p:spPr>
          <a:xfrm>
            <a:off x="4165603" y="635635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77"/>
            <a:endParaRPr lang="en-US"/>
          </a:p>
        </p:txBody>
      </p:sp>
      <p:sp>
        <p:nvSpPr>
          <p:cNvPr id="854" name="Google Shape;854;p55"/>
          <p:cNvSpPr txBox="1">
            <a:spLocks noGrp="1"/>
          </p:cNvSpPr>
          <p:nvPr>
            <p:ph type="sldNum" idx="12"/>
          </p:nvPr>
        </p:nvSpPr>
        <p:spPr>
          <a:xfrm>
            <a:off x="8737603" y="635635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77"/>
            <a:fld id="{00000000-1234-1234-1234-123412341234}" type="slidenum">
              <a:rPr lang="en-US" smtClean="0"/>
              <a:pPr defTabSz="914377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80956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1.m4a"/><Relationship Id="rId7" Type="http://schemas.openxmlformats.org/officeDocument/2006/relationships/image" Target="../media/image2.png"/><Relationship Id="rId2" Type="http://schemas.microsoft.com/office/2007/relationships/media" Target="../media/media1.m4a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4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3.png"/><Relationship Id="rId4" Type="http://schemas.openxmlformats.org/officeDocument/2006/relationships/image" Target="../media/image8.png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4a"/><Relationship Id="rId7" Type="http://schemas.openxmlformats.org/officeDocument/2006/relationships/image" Target="../media/image3.png"/><Relationship Id="rId2" Type="http://schemas.microsoft.com/office/2007/relationships/media" Target="../media/media13.m4a"/><Relationship Id="rId1" Type="http://schemas.openxmlformats.org/officeDocument/2006/relationships/tags" Target="../tags/tag9.xml"/><Relationship Id="rId6" Type="http://schemas.openxmlformats.org/officeDocument/2006/relationships/image" Target="../media/image8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i&#7879;n%20t&#432;&#7907;ng%20c&#225;c%20&#273;&#7883;a%20m&#7843;ng%20x&#244;%20v&#224;o%20nhau.mp4" TargetMode="External"/><Relationship Id="rId13" Type="http://schemas.openxmlformats.org/officeDocument/2006/relationships/image" Target="../media/image3.png"/><Relationship Id="rId3" Type="http://schemas.microsoft.com/office/2007/relationships/media" Target="../media/media15.mp4"/><Relationship Id="rId7" Type="http://schemas.openxmlformats.org/officeDocument/2006/relationships/image" Target="../media/image27.png"/><Relationship Id="rId12" Type="http://schemas.openxmlformats.org/officeDocument/2006/relationships/image" Target="../media/image28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10.png"/><Relationship Id="rId11" Type="http://schemas.openxmlformats.org/officeDocument/2006/relationships/image" Target="../media/image12.png"/><Relationship Id="rId5" Type="http://schemas.openxmlformats.org/officeDocument/2006/relationships/slideLayout" Target="../slideLayouts/slideLayout26.xml"/><Relationship Id="rId10" Type="http://schemas.openxmlformats.org/officeDocument/2006/relationships/hyperlink" Target="Video-1.mp4" TargetMode="External"/><Relationship Id="rId4" Type="http://schemas.openxmlformats.org/officeDocument/2006/relationships/video" Target="../media/media15.mp4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media16.m4a"/><Relationship Id="rId7" Type="http://schemas.openxmlformats.org/officeDocument/2006/relationships/image" Target="../media/image29.png"/><Relationship Id="rId2" Type="http://schemas.microsoft.com/office/2007/relationships/media" Target="../media/media16.m4a"/><Relationship Id="rId1" Type="http://schemas.openxmlformats.org/officeDocument/2006/relationships/tags" Target="../tags/tag10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3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7" Type="http://schemas.openxmlformats.org/officeDocument/2006/relationships/image" Target="../media/image3.png"/><Relationship Id="rId2" Type="http://schemas.microsoft.com/office/2007/relationships/media" Target="../media/media2.m4a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media3.m4a"/><Relationship Id="rId7" Type="http://schemas.openxmlformats.org/officeDocument/2006/relationships/image" Target="../media/image7.png"/><Relationship Id="rId2" Type="http://schemas.microsoft.com/office/2007/relationships/media" Target="../media/media3.m4a"/><Relationship Id="rId1" Type="http://schemas.openxmlformats.org/officeDocument/2006/relationships/tags" Target="../tags/tag3.xml"/><Relationship Id="rId6" Type="http://schemas.openxmlformats.org/officeDocument/2006/relationships/image" Target="../media/image6.gif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media4.m4a"/><Relationship Id="rId7" Type="http://schemas.openxmlformats.org/officeDocument/2006/relationships/image" Target="../media/image9.png"/><Relationship Id="rId2" Type="http://schemas.microsoft.com/office/2007/relationships/media" Target="../media/media4.m4a"/><Relationship Id="rId1" Type="http://schemas.openxmlformats.org/officeDocument/2006/relationships/tags" Target="../tags/tag4.xml"/><Relationship Id="rId6" Type="http://schemas.openxmlformats.org/officeDocument/2006/relationships/image" Target="../media/image6.gif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C&#225;c%20h&#224;nh%20tinh%20trong%20h&#7879;%20M&#7863;t%20Tr&#7901;i.wmv.mp4" TargetMode="External"/><Relationship Id="rId13" Type="http://schemas.openxmlformats.org/officeDocument/2006/relationships/image" Target="../media/image13.png"/><Relationship Id="rId3" Type="http://schemas.microsoft.com/office/2007/relationships/media" Target="../media/media6.mp4"/><Relationship Id="rId7" Type="http://schemas.openxmlformats.org/officeDocument/2006/relationships/image" Target="../media/image10.png"/><Relationship Id="rId12" Type="http://schemas.openxmlformats.org/officeDocument/2006/relationships/image" Target="../media/image12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6.gif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5.png"/><Relationship Id="rId4" Type="http://schemas.openxmlformats.org/officeDocument/2006/relationships/video" Target="../media/media6.mp4"/><Relationship Id="rId9" Type="http://schemas.openxmlformats.org/officeDocument/2006/relationships/image" Target="../media/image11.png"/><Relationship Id="rId1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3.png"/><Relationship Id="rId3" Type="http://schemas.openxmlformats.org/officeDocument/2006/relationships/audio" Target="../media/media7.m4a"/><Relationship Id="rId7" Type="http://schemas.openxmlformats.org/officeDocument/2006/relationships/notesSlide" Target="../notesSlides/notesSlide5.xml"/><Relationship Id="rId12" Type="http://schemas.openxmlformats.org/officeDocument/2006/relationships/image" Target="../media/image16.png"/><Relationship Id="rId2" Type="http://schemas.microsoft.com/office/2007/relationships/media" Target="../media/media7.m4a"/><Relationship Id="rId1" Type="http://schemas.openxmlformats.org/officeDocument/2006/relationships/tags" Target="../tags/tag5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5.png"/><Relationship Id="rId5" Type="http://schemas.openxmlformats.org/officeDocument/2006/relationships/video" Target="../media/media8.mp4"/><Relationship Id="rId10" Type="http://schemas.openxmlformats.org/officeDocument/2006/relationships/image" Target="../media/image8.png"/><Relationship Id="rId4" Type="http://schemas.microsoft.com/office/2007/relationships/media" Target="../media/media8.mp4"/><Relationship Id="rId9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media9.m4a"/><Relationship Id="rId7" Type="http://schemas.openxmlformats.org/officeDocument/2006/relationships/image" Target="../media/image14.jpg"/><Relationship Id="rId2" Type="http://schemas.microsoft.com/office/2007/relationships/media" Target="../media/media9.m4a"/><Relationship Id="rId1" Type="http://schemas.openxmlformats.org/officeDocument/2006/relationships/tags" Target="../tags/tag6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6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audio" Target="../media/media10.m4a"/><Relationship Id="rId7" Type="http://schemas.openxmlformats.org/officeDocument/2006/relationships/image" Target="../media/image14.jpg"/><Relationship Id="rId2" Type="http://schemas.microsoft.com/office/2007/relationships/media" Target="../media/media10.m4a"/><Relationship Id="rId1" Type="http://schemas.openxmlformats.org/officeDocument/2006/relationships/tags" Target="../tags/tag7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7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8.png"/><Relationship Id="rId3" Type="http://schemas.openxmlformats.org/officeDocument/2006/relationships/audio" Target="../media/media11.m4a"/><Relationship Id="rId7" Type="http://schemas.openxmlformats.org/officeDocument/2006/relationships/notesSlide" Target="../notesSlides/notesSlide8.xml"/><Relationship Id="rId12" Type="http://schemas.openxmlformats.org/officeDocument/2006/relationships/image" Target="../media/image21.png"/><Relationship Id="rId2" Type="http://schemas.microsoft.com/office/2007/relationships/media" Target="../media/media11.m4a"/><Relationship Id="rId16" Type="http://schemas.openxmlformats.org/officeDocument/2006/relationships/image" Target="../media/image3.png"/><Relationship Id="rId1" Type="http://schemas.openxmlformats.org/officeDocument/2006/relationships/tags" Target="../tags/tag8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0.png"/><Relationship Id="rId5" Type="http://schemas.openxmlformats.org/officeDocument/2006/relationships/video" Target="../media/media8.mp4"/><Relationship Id="rId15" Type="http://schemas.openxmlformats.org/officeDocument/2006/relationships/image" Target="../media/image16.png"/><Relationship Id="rId10" Type="http://schemas.openxmlformats.org/officeDocument/2006/relationships/image" Target="../media/image19.jpg"/><Relationship Id="rId4" Type="http://schemas.microsoft.com/office/2007/relationships/media" Target="../media/media8.mp4"/><Relationship Id="rId9" Type="http://schemas.openxmlformats.org/officeDocument/2006/relationships/image" Target="../media/image18.jpg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9"/>
          <p:cNvSpPr txBox="1">
            <a:spLocks noGrp="1"/>
          </p:cNvSpPr>
          <p:nvPr>
            <p:ph type="ctrTitle"/>
          </p:nvPr>
        </p:nvSpPr>
        <p:spPr>
          <a:xfrm>
            <a:off x="914400" y="3048000"/>
            <a:ext cx="8382001" cy="575072"/>
          </a:xfrm>
          <a:prstGeom prst="rect">
            <a:avLst/>
          </a:prstGeom>
        </p:spPr>
        <p:txBody>
          <a:bodyPr spcFirstLastPara="1" wrap="square" lIns="121886" tIns="121886" rIns="121886" bIns="121886" anchor="b" anchorCtr="0">
            <a:noAutofit/>
          </a:bodyPr>
          <a:lstStyle/>
          <a:p>
            <a:r>
              <a:rPr lang="en-US" sz="29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3: TRÁI ĐẤT. THUYẾT KIẾN TẠO MẢNG</a:t>
            </a:r>
            <a:endParaRPr sz="29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60730" y="3620489"/>
            <a:ext cx="6400800" cy="3170095"/>
          </a:xfrm>
          <a:prstGeom prst="rect">
            <a:avLst/>
          </a:prstGeom>
          <a:noFill/>
        </p:spPr>
        <p:txBody>
          <a:bodyPr wrap="square" lIns="91432" tIns="45718" rIns="91432" bIns="45718" rtlCol="0">
            <a:spAutoFit/>
          </a:bodyPr>
          <a:lstStyle/>
          <a:p>
            <a:r>
              <a:rPr lang="en-US" sz="25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5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endParaRPr lang="en-US" sz="25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BR" sz="2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Trình bày được nguồn gốc hình thành Trái Đất, đặc điểm của vỏ Trái Đất, các vật liệu cấu tạo vỏ Trái Đất.</a:t>
            </a:r>
            <a:endParaRPr lang="en-US" sz="25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BR" sz="25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Trình bày được khái quát thuyết kiến tạo mảng; vận dụng để giải thích được nguyên nhân hình thành các vùng núi trẻ, các vành đai động đất, núi lửa.</a:t>
            </a:r>
            <a:endParaRPr lang="en-US" sz="25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Toán 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36" y="82146"/>
            <a:ext cx="897864" cy="1137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5C47FF84-7F5A-45EF-9BAC-46EFCF5BDFA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74705856"/>
      </p:ext>
    </p:extLst>
  </p:cSld>
  <p:clrMapOvr>
    <a:masterClrMapping/>
  </p:clrMapOvr>
  <p:transition spd="slow" advTm="41495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7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1037;p5"/>
          <p:cNvSpPr txBox="1"/>
          <p:nvPr/>
        </p:nvSpPr>
        <p:spPr>
          <a:xfrm>
            <a:off x="2691055" y="424881"/>
            <a:ext cx="6809891" cy="48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III. THUYẾT KIẾN TẠO MẢNG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0" y="0"/>
            <a:ext cx="2057588" cy="1141426"/>
            <a:chOff x="438457" y="21019"/>
            <a:chExt cx="2057588" cy="1141426"/>
          </a:xfrm>
        </p:grpSpPr>
        <p:grpSp>
          <p:nvGrpSpPr>
            <p:cNvPr id="27" name="Group 26"/>
            <p:cNvGrpSpPr/>
            <p:nvPr/>
          </p:nvGrpSpPr>
          <p:grpSpPr>
            <a:xfrm>
              <a:off x="1094718" y="498395"/>
              <a:ext cx="1401327" cy="664050"/>
              <a:chOff x="5507432" y="3371212"/>
              <a:chExt cx="3674668" cy="1857615"/>
            </a:xfrm>
          </p:grpSpPr>
          <p:grpSp>
            <p:nvGrpSpPr>
              <p:cNvPr id="30" name="组合 1483"/>
              <p:cNvGrpSpPr/>
              <p:nvPr/>
            </p:nvGrpSpPr>
            <p:grpSpPr>
              <a:xfrm>
                <a:off x="5507432" y="3371212"/>
                <a:ext cx="3674668" cy="1857615"/>
                <a:chOff x="28079" y="1041053"/>
                <a:chExt cx="7035801" cy="4572000"/>
              </a:xfrm>
            </p:grpSpPr>
            <p:sp>
              <p:nvSpPr>
                <p:cNvPr id="32" name="Freeform 422"/>
                <p:cNvSpPr>
                  <a:spLocks/>
                </p:cNvSpPr>
                <p:nvPr/>
              </p:nvSpPr>
              <p:spPr bwMode="auto">
                <a:xfrm>
                  <a:off x="28079" y="1041053"/>
                  <a:ext cx="7035801" cy="4572000"/>
                </a:xfrm>
                <a:custGeom>
                  <a:avLst/>
                  <a:gdLst>
                    <a:gd name="T0" fmla="*/ 929 w 1660"/>
                    <a:gd name="T1" fmla="*/ 1077 h 1077"/>
                    <a:gd name="T2" fmla="*/ 867 w 1660"/>
                    <a:gd name="T3" fmla="*/ 1073 h 1077"/>
                    <a:gd name="T4" fmla="*/ 763 w 1660"/>
                    <a:gd name="T5" fmla="*/ 1036 h 1077"/>
                    <a:gd name="T6" fmla="*/ 674 w 1660"/>
                    <a:gd name="T7" fmla="*/ 987 h 1077"/>
                    <a:gd name="T8" fmla="*/ 601 w 1660"/>
                    <a:gd name="T9" fmla="*/ 1022 h 1077"/>
                    <a:gd name="T10" fmla="*/ 526 w 1660"/>
                    <a:gd name="T11" fmla="*/ 1033 h 1077"/>
                    <a:gd name="T12" fmla="*/ 522 w 1660"/>
                    <a:gd name="T13" fmla="*/ 1033 h 1077"/>
                    <a:gd name="T14" fmla="*/ 328 w 1660"/>
                    <a:gd name="T15" fmla="*/ 957 h 1077"/>
                    <a:gd name="T16" fmla="*/ 245 w 1660"/>
                    <a:gd name="T17" fmla="*/ 821 h 1077"/>
                    <a:gd name="T18" fmla="*/ 245 w 1660"/>
                    <a:gd name="T19" fmla="*/ 816 h 1077"/>
                    <a:gd name="T20" fmla="*/ 228 w 1660"/>
                    <a:gd name="T21" fmla="*/ 816 h 1077"/>
                    <a:gd name="T22" fmla="*/ 16 w 1660"/>
                    <a:gd name="T23" fmla="*/ 673 h 1077"/>
                    <a:gd name="T24" fmla="*/ 31 w 1660"/>
                    <a:gd name="T25" fmla="*/ 526 h 1077"/>
                    <a:gd name="T26" fmla="*/ 112 w 1660"/>
                    <a:gd name="T27" fmla="*/ 440 h 1077"/>
                    <a:gd name="T28" fmla="*/ 100 w 1660"/>
                    <a:gd name="T29" fmla="*/ 272 h 1077"/>
                    <a:gd name="T30" fmla="*/ 219 w 1660"/>
                    <a:gd name="T31" fmla="*/ 167 h 1077"/>
                    <a:gd name="T32" fmla="*/ 271 w 1660"/>
                    <a:gd name="T33" fmla="*/ 162 h 1077"/>
                    <a:gd name="T34" fmla="*/ 336 w 1660"/>
                    <a:gd name="T35" fmla="*/ 169 h 1077"/>
                    <a:gd name="T36" fmla="*/ 360 w 1660"/>
                    <a:gd name="T37" fmla="*/ 109 h 1077"/>
                    <a:gd name="T38" fmla="*/ 603 w 1660"/>
                    <a:gd name="T39" fmla="*/ 0 h 1077"/>
                    <a:gd name="T40" fmla="*/ 613 w 1660"/>
                    <a:gd name="T41" fmla="*/ 0 h 1077"/>
                    <a:gd name="T42" fmla="*/ 831 w 1660"/>
                    <a:gd name="T43" fmla="*/ 112 h 1077"/>
                    <a:gd name="T44" fmla="*/ 863 w 1660"/>
                    <a:gd name="T45" fmla="*/ 196 h 1077"/>
                    <a:gd name="T46" fmla="*/ 878 w 1660"/>
                    <a:gd name="T47" fmla="*/ 195 h 1077"/>
                    <a:gd name="T48" fmla="*/ 933 w 1660"/>
                    <a:gd name="T49" fmla="*/ 208 h 1077"/>
                    <a:gd name="T50" fmla="*/ 973 w 1660"/>
                    <a:gd name="T51" fmla="*/ 136 h 1077"/>
                    <a:gd name="T52" fmla="*/ 1251 w 1660"/>
                    <a:gd name="T53" fmla="*/ 33 h 1077"/>
                    <a:gd name="T54" fmla="*/ 1287 w 1660"/>
                    <a:gd name="T55" fmla="*/ 35 h 1077"/>
                    <a:gd name="T56" fmla="*/ 1455 w 1660"/>
                    <a:gd name="T57" fmla="*/ 129 h 1077"/>
                    <a:gd name="T58" fmla="*/ 1513 w 1660"/>
                    <a:gd name="T59" fmla="*/ 253 h 1077"/>
                    <a:gd name="T60" fmla="*/ 1619 w 1660"/>
                    <a:gd name="T61" fmla="*/ 370 h 1077"/>
                    <a:gd name="T62" fmla="*/ 1606 w 1660"/>
                    <a:gd name="T63" fmla="*/ 443 h 1077"/>
                    <a:gd name="T64" fmla="*/ 1618 w 1660"/>
                    <a:gd name="T65" fmla="*/ 456 h 1077"/>
                    <a:gd name="T66" fmla="*/ 1648 w 1660"/>
                    <a:gd name="T67" fmla="*/ 660 h 1077"/>
                    <a:gd name="T68" fmla="*/ 1408 w 1660"/>
                    <a:gd name="T69" fmla="*/ 814 h 1077"/>
                    <a:gd name="T70" fmla="*/ 1320 w 1660"/>
                    <a:gd name="T71" fmla="*/ 807 h 1077"/>
                    <a:gd name="T72" fmla="*/ 1122 w 1660"/>
                    <a:gd name="T73" fmla="*/ 1038 h 1077"/>
                    <a:gd name="T74" fmla="*/ 929 w 1660"/>
                    <a:gd name="T75" fmla="*/ 1077 h 10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1660" h="1077">
                      <a:moveTo>
                        <a:pt x="929" y="1077"/>
                      </a:moveTo>
                      <a:cubicBezTo>
                        <a:pt x="908" y="1077"/>
                        <a:pt x="887" y="1075"/>
                        <a:pt x="867" y="1073"/>
                      </a:cubicBezTo>
                      <a:cubicBezTo>
                        <a:pt x="853" y="1071"/>
                        <a:pt x="804" y="1053"/>
                        <a:pt x="763" y="1036"/>
                      </a:cubicBezTo>
                      <a:cubicBezTo>
                        <a:pt x="717" y="1016"/>
                        <a:pt x="690" y="1000"/>
                        <a:pt x="674" y="987"/>
                      </a:cubicBezTo>
                      <a:cubicBezTo>
                        <a:pt x="653" y="1003"/>
                        <a:pt x="629" y="1014"/>
                        <a:pt x="601" y="1022"/>
                      </a:cubicBezTo>
                      <a:cubicBezTo>
                        <a:pt x="578" y="1029"/>
                        <a:pt x="553" y="1032"/>
                        <a:pt x="526" y="1033"/>
                      </a:cubicBezTo>
                      <a:cubicBezTo>
                        <a:pt x="525" y="1033"/>
                        <a:pt x="523" y="1033"/>
                        <a:pt x="522" y="1033"/>
                      </a:cubicBezTo>
                      <a:cubicBezTo>
                        <a:pt x="457" y="1033"/>
                        <a:pt x="385" y="1004"/>
                        <a:pt x="328" y="957"/>
                      </a:cubicBezTo>
                      <a:cubicBezTo>
                        <a:pt x="299" y="933"/>
                        <a:pt x="250" y="877"/>
                        <a:pt x="245" y="821"/>
                      </a:cubicBezTo>
                      <a:cubicBezTo>
                        <a:pt x="245" y="819"/>
                        <a:pt x="245" y="817"/>
                        <a:pt x="245" y="816"/>
                      </a:cubicBezTo>
                      <a:cubicBezTo>
                        <a:pt x="239" y="816"/>
                        <a:pt x="234" y="816"/>
                        <a:pt x="228" y="816"/>
                      </a:cubicBezTo>
                      <a:cubicBezTo>
                        <a:pt x="127" y="816"/>
                        <a:pt x="46" y="761"/>
                        <a:pt x="16" y="673"/>
                      </a:cubicBezTo>
                      <a:cubicBezTo>
                        <a:pt x="0" y="628"/>
                        <a:pt x="5" y="574"/>
                        <a:pt x="31" y="526"/>
                      </a:cubicBezTo>
                      <a:cubicBezTo>
                        <a:pt x="50" y="488"/>
                        <a:pt x="79" y="458"/>
                        <a:pt x="112" y="440"/>
                      </a:cubicBezTo>
                      <a:cubicBezTo>
                        <a:pt x="86" y="384"/>
                        <a:pt x="81" y="323"/>
                        <a:pt x="100" y="272"/>
                      </a:cubicBezTo>
                      <a:cubicBezTo>
                        <a:pt x="120" y="221"/>
                        <a:pt x="162" y="184"/>
                        <a:pt x="219" y="167"/>
                      </a:cubicBezTo>
                      <a:cubicBezTo>
                        <a:pt x="236" y="162"/>
                        <a:pt x="259" y="162"/>
                        <a:pt x="271" y="162"/>
                      </a:cubicBezTo>
                      <a:cubicBezTo>
                        <a:pt x="286" y="162"/>
                        <a:pt x="311" y="163"/>
                        <a:pt x="336" y="169"/>
                      </a:cubicBezTo>
                      <a:cubicBezTo>
                        <a:pt x="339" y="148"/>
                        <a:pt x="347" y="128"/>
                        <a:pt x="360" y="109"/>
                      </a:cubicBezTo>
                      <a:cubicBezTo>
                        <a:pt x="409" y="38"/>
                        <a:pt x="522" y="0"/>
                        <a:pt x="603" y="0"/>
                      </a:cubicBezTo>
                      <a:cubicBezTo>
                        <a:pt x="607" y="0"/>
                        <a:pt x="610" y="0"/>
                        <a:pt x="613" y="0"/>
                      </a:cubicBezTo>
                      <a:cubicBezTo>
                        <a:pt x="681" y="3"/>
                        <a:pt x="779" y="39"/>
                        <a:pt x="831" y="112"/>
                      </a:cubicBezTo>
                      <a:cubicBezTo>
                        <a:pt x="850" y="139"/>
                        <a:pt x="861" y="167"/>
                        <a:pt x="863" y="196"/>
                      </a:cubicBezTo>
                      <a:cubicBezTo>
                        <a:pt x="868" y="196"/>
                        <a:pt x="873" y="195"/>
                        <a:pt x="878" y="195"/>
                      </a:cubicBezTo>
                      <a:cubicBezTo>
                        <a:pt x="897" y="195"/>
                        <a:pt x="916" y="200"/>
                        <a:pt x="933" y="208"/>
                      </a:cubicBezTo>
                      <a:cubicBezTo>
                        <a:pt x="940" y="182"/>
                        <a:pt x="954" y="158"/>
                        <a:pt x="973" y="136"/>
                      </a:cubicBezTo>
                      <a:cubicBezTo>
                        <a:pt x="1040" y="60"/>
                        <a:pt x="1165" y="33"/>
                        <a:pt x="1251" y="33"/>
                      </a:cubicBezTo>
                      <a:cubicBezTo>
                        <a:pt x="1263" y="33"/>
                        <a:pt x="1275" y="34"/>
                        <a:pt x="1287" y="35"/>
                      </a:cubicBezTo>
                      <a:cubicBezTo>
                        <a:pt x="1360" y="42"/>
                        <a:pt x="1409" y="69"/>
                        <a:pt x="1455" y="129"/>
                      </a:cubicBezTo>
                      <a:cubicBezTo>
                        <a:pt x="1488" y="171"/>
                        <a:pt x="1508" y="212"/>
                        <a:pt x="1513" y="253"/>
                      </a:cubicBezTo>
                      <a:cubicBezTo>
                        <a:pt x="1571" y="260"/>
                        <a:pt x="1612" y="316"/>
                        <a:pt x="1619" y="370"/>
                      </a:cubicBezTo>
                      <a:cubicBezTo>
                        <a:pt x="1623" y="397"/>
                        <a:pt x="1618" y="423"/>
                        <a:pt x="1606" y="443"/>
                      </a:cubicBezTo>
                      <a:cubicBezTo>
                        <a:pt x="1610" y="447"/>
                        <a:pt x="1614" y="451"/>
                        <a:pt x="1618" y="456"/>
                      </a:cubicBezTo>
                      <a:cubicBezTo>
                        <a:pt x="1660" y="512"/>
                        <a:pt x="1658" y="624"/>
                        <a:pt x="1648" y="660"/>
                      </a:cubicBezTo>
                      <a:cubicBezTo>
                        <a:pt x="1628" y="731"/>
                        <a:pt x="1570" y="814"/>
                        <a:pt x="1408" y="814"/>
                      </a:cubicBezTo>
                      <a:cubicBezTo>
                        <a:pt x="1381" y="814"/>
                        <a:pt x="1351" y="812"/>
                        <a:pt x="1320" y="807"/>
                      </a:cubicBezTo>
                      <a:cubicBezTo>
                        <a:pt x="1288" y="919"/>
                        <a:pt x="1222" y="997"/>
                        <a:pt x="1122" y="1038"/>
                      </a:cubicBezTo>
                      <a:cubicBezTo>
                        <a:pt x="1062" y="1063"/>
                        <a:pt x="996" y="1077"/>
                        <a:pt x="929" y="1077"/>
                      </a:cubicBezTo>
                      <a:close/>
                    </a:path>
                  </a:pathLst>
                </a:custGeom>
                <a:solidFill>
                  <a:srgbClr val="FF99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6699" tIns="43349" rIns="86699" bIns="43349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66943" fontAlgn="base">
                    <a:spcBef>
                      <a:spcPct val="0"/>
                    </a:spcBef>
                    <a:spcAft>
                      <a:spcPct val="0"/>
                    </a:spcAft>
                    <a:buClrTx/>
                  </a:pPr>
                  <a:endParaRPr lang="zh-CN" altLang="en-US" sz="1707" kern="1200">
                    <a:solidFill>
                      <a:prstClr val="black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3" name="Freeform 423"/>
                <p:cNvSpPr>
                  <a:spLocks noEditPoints="1"/>
                </p:cNvSpPr>
                <p:nvPr/>
              </p:nvSpPr>
              <p:spPr bwMode="auto">
                <a:xfrm>
                  <a:off x="185242" y="1168053"/>
                  <a:ext cx="6726238" cy="4318000"/>
                </a:xfrm>
                <a:custGeom>
                  <a:avLst/>
                  <a:gdLst>
                    <a:gd name="T0" fmla="*/ 607 w 1587"/>
                    <a:gd name="T1" fmla="*/ 941 h 1017"/>
                    <a:gd name="T2" fmla="*/ 647 w 1587"/>
                    <a:gd name="T3" fmla="*/ 905 h 1017"/>
                    <a:gd name="T4" fmla="*/ 685 w 1587"/>
                    <a:gd name="T5" fmla="*/ 947 h 1017"/>
                    <a:gd name="T6" fmla="*/ 765 w 1587"/>
                    <a:gd name="T7" fmla="*/ 989 h 1017"/>
                    <a:gd name="T8" fmla="*/ 834 w 1587"/>
                    <a:gd name="T9" fmla="*/ 1010 h 1017"/>
                    <a:gd name="T10" fmla="*/ 941 w 1587"/>
                    <a:gd name="T11" fmla="*/ 1009 h 1017"/>
                    <a:gd name="T12" fmla="*/ 1003 w 1587"/>
                    <a:gd name="T13" fmla="*/ 1001 h 1017"/>
                    <a:gd name="T14" fmla="*/ 1070 w 1587"/>
                    <a:gd name="T15" fmla="*/ 980 h 1017"/>
                    <a:gd name="T16" fmla="*/ 1136 w 1587"/>
                    <a:gd name="T17" fmla="*/ 940 h 1017"/>
                    <a:gd name="T18" fmla="*/ 1202 w 1587"/>
                    <a:gd name="T19" fmla="*/ 880 h 1017"/>
                    <a:gd name="T20" fmla="*/ 1236 w 1587"/>
                    <a:gd name="T21" fmla="*/ 815 h 1017"/>
                    <a:gd name="T22" fmla="*/ 1288 w 1587"/>
                    <a:gd name="T23" fmla="*/ 742 h 1017"/>
                    <a:gd name="T24" fmla="*/ 1349 w 1587"/>
                    <a:gd name="T25" fmla="*/ 751 h 1017"/>
                    <a:gd name="T26" fmla="*/ 1421 w 1587"/>
                    <a:gd name="T27" fmla="*/ 746 h 1017"/>
                    <a:gd name="T28" fmla="*/ 1492 w 1587"/>
                    <a:gd name="T29" fmla="*/ 725 h 1017"/>
                    <a:gd name="T30" fmla="*/ 1562 w 1587"/>
                    <a:gd name="T31" fmla="*/ 670 h 1017"/>
                    <a:gd name="T32" fmla="*/ 1582 w 1587"/>
                    <a:gd name="T33" fmla="*/ 583 h 1017"/>
                    <a:gd name="T34" fmla="*/ 1581 w 1587"/>
                    <a:gd name="T35" fmla="*/ 521 h 1017"/>
                    <a:gd name="T36" fmla="*/ 1561 w 1587"/>
                    <a:gd name="T37" fmla="*/ 451 h 1017"/>
                    <a:gd name="T38" fmla="*/ 1496 w 1587"/>
                    <a:gd name="T39" fmla="*/ 427 h 1017"/>
                    <a:gd name="T40" fmla="*/ 1548 w 1587"/>
                    <a:gd name="T41" fmla="*/ 358 h 1017"/>
                    <a:gd name="T42" fmla="*/ 1537 w 1587"/>
                    <a:gd name="T43" fmla="*/ 299 h 1017"/>
                    <a:gd name="T44" fmla="*/ 1477 w 1587"/>
                    <a:gd name="T45" fmla="*/ 259 h 1017"/>
                    <a:gd name="T46" fmla="*/ 1448 w 1587"/>
                    <a:gd name="T47" fmla="*/ 244 h 1017"/>
                    <a:gd name="T48" fmla="*/ 1428 w 1587"/>
                    <a:gd name="T49" fmla="*/ 175 h 1017"/>
                    <a:gd name="T50" fmla="*/ 1384 w 1587"/>
                    <a:gd name="T51" fmla="*/ 108 h 1017"/>
                    <a:gd name="T52" fmla="*/ 1331 w 1587"/>
                    <a:gd name="T53" fmla="*/ 59 h 1017"/>
                    <a:gd name="T54" fmla="*/ 1243 w 1587"/>
                    <a:gd name="T55" fmla="*/ 39 h 1017"/>
                    <a:gd name="T56" fmla="*/ 1169 w 1587"/>
                    <a:gd name="T57" fmla="*/ 41 h 1017"/>
                    <a:gd name="T58" fmla="*/ 1080 w 1587"/>
                    <a:gd name="T59" fmla="*/ 54 h 1017"/>
                    <a:gd name="T60" fmla="*/ 1014 w 1587"/>
                    <a:gd name="T61" fmla="*/ 85 h 1017"/>
                    <a:gd name="T62" fmla="*/ 940 w 1587"/>
                    <a:gd name="T63" fmla="*/ 160 h 1017"/>
                    <a:gd name="T64" fmla="*/ 922 w 1587"/>
                    <a:gd name="T65" fmla="*/ 219 h 1017"/>
                    <a:gd name="T66" fmla="*/ 906 w 1587"/>
                    <a:gd name="T67" fmla="*/ 219 h 1017"/>
                    <a:gd name="T68" fmla="*/ 837 w 1587"/>
                    <a:gd name="T69" fmla="*/ 198 h 1017"/>
                    <a:gd name="T70" fmla="*/ 791 w 1587"/>
                    <a:gd name="T71" fmla="*/ 166 h 1017"/>
                    <a:gd name="T72" fmla="*/ 783 w 1587"/>
                    <a:gd name="T73" fmla="*/ 122 h 1017"/>
                    <a:gd name="T74" fmla="*/ 720 w 1587"/>
                    <a:gd name="T75" fmla="*/ 58 h 1017"/>
                    <a:gd name="T76" fmla="*/ 655 w 1587"/>
                    <a:gd name="T77" fmla="*/ 23 h 1017"/>
                    <a:gd name="T78" fmla="*/ 583 w 1587"/>
                    <a:gd name="T79" fmla="*/ 1 h 1017"/>
                    <a:gd name="T80" fmla="*/ 480 w 1587"/>
                    <a:gd name="T81" fmla="*/ 19 h 1017"/>
                    <a:gd name="T82" fmla="*/ 421 w 1587"/>
                    <a:gd name="T83" fmla="*/ 39 h 1017"/>
                    <a:gd name="T84" fmla="*/ 361 w 1587"/>
                    <a:gd name="T85" fmla="*/ 80 h 1017"/>
                    <a:gd name="T86" fmla="*/ 332 w 1587"/>
                    <a:gd name="T87" fmla="*/ 162 h 1017"/>
                    <a:gd name="T88" fmla="*/ 334 w 1587"/>
                    <a:gd name="T89" fmla="*/ 194 h 1017"/>
                    <a:gd name="T90" fmla="*/ 269 w 1587"/>
                    <a:gd name="T91" fmla="*/ 164 h 1017"/>
                    <a:gd name="T92" fmla="*/ 195 w 1587"/>
                    <a:gd name="T93" fmla="*/ 170 h 1017"/>
                    <a:gd name="T94" fmla="*/ 116 w 1587"/>
                    <a:gd name="T95" fmla="*/ 211 h 1017"/>
                    <a:gd name="T96" fmla="*/ 87 w 1587"/>
                    <a:gd name="T97" fmla="*/ 278 h 1017"/>
                    <a:gd name="T98" fmla="*/ 101 w 1587"/>
                    <a:gd name="T99" fmla="*/ 382 h 1017"/>
                    <a:gd name="T100" fmla="*/ 118 w 1587"/>
                    <a:gd name="T101" fmla="*/ 421 h 1017"/>
                    <a:gd name="T102" fmla="*/ 57 w 1587"/>
                    <a:gd name="T103" fmla="*/ 460 h 1017"/>
                    <a:gd name="T104" fmla="*/ 18 w 1587"/>
                    <a:gd name="T105" fmla="*/ 521 h 1017"/>
                    <a:gd name="T106" fmla="*/ 2 w 1587"/>
                    <a:gd name="T107" fmla="*/ 599 h 1017"/>
                    <a:gd name="T108" fmla="*/ 23 w 1587"/>
                    <a:gd name="T109" fmla="*/ 668 h 1017"/>
                    <a:gd name="T110" fmla="*/ 91 w 1587"/>
                    <a:gd name="T111" fmla="*/ 726 h 1017"/>
                    <a:gd name="T112" fmla="*/ 161 w 1587"/>
                    <a:gd name="T113" fmla="*/ 749 h 1017"/>
                    <a:gd name="T114" fmla="*/ 250 w 1587"/>
                    <a:gd name="T115" fmla="*/ 749 h 1017"/>
                    <a:gd name="T116" fmla="*/ 253 w 1587"/>
                    <a:gd name="T117" fmla="*/ 824 h 1017"/>
                    <a:gd name="T118" fmla="*/ 286 w 1587"/>
                    <a:gd name="T119" fmla="*/ 876 h 1017"/>
                    <a:gd name="T120" fmla="*/ 340 w 1587"/>
                    <a:gd name="T121" fmla="*/ 925 h 1017"/>
                    <a:gd name="T122" fmla="*/ 423 w 1587"/>
                    <a:gd name="T123" fmla="*/ 959 h 1017"/>
                    <a:gd name="T124" fmla="*/ 485 w 1587"/>
                    <a:gd name="T125" fmla="*/ 973 h 10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587" h="1017">
                      <a:moveTo>
                        <a:pt x="555" y="958"/>
                      </a:moveTo>
                      <a:cubicBezTo>
                        <a:pt x="550" y="960"/>
                        <a:pt x="545" y="961"/>
                        <a:pt x="540" y="962"/>
                      </a:cubicBezTo>
                      <a:cubicBezTo>
                        <a:pt x="539" y="962"/>
                        <a:pt x="538" y="963"/>
                        <a:pt x="539" y="965"/>
                      </a:cubicBezTo>
                      <a:cubicBezTo>
                        <a:pt x="539" y="966"/>
                        <a:pt x="540" y="967"/>
                        <a:pt x="542" y="967"/>
                      </a:cubicBezTo>
                      <a:cubicBezTo>
                        <a:pt x="546" y="966"/>
                        <a:pt x="551" y="965"/>
                        <a:pt x="556" y="963"/>
                      </a:cubicBezTo>
                      <a:cubicBezTo>
                        <a:pt x="558" y="963"/>
                        <a:pt x="558" y="961"/>
                        <a:pt x="558" y="960"/>
                      </a:cubicBezTo>
                      <a:cubicBezTo>
                        <a:pt x="558" y="959"/>
                        <a:pt x="556" y="958"/>
                        <a:pt x="555" y="958"/>
                      </a:cubicBezTo>
                      <a:close/>
                      <a:moveTo>
                        <a:pt x="578" y="950"/>
                      </a:moveTo>
                      <a:cubicBezTo>
                        <a:pt x="573" y="952"/>
                        <a:pt x="569" y="954"/>
                        <a:pt x="564" y="956"/>
                      </a:cubicBezTo>
                      <a:cubicBezTo>
                        <a:pt x="563" y="956"/>
                        <a:pt x="562" y="957"/>
                        <a:pt x="563" y="959"/>
                      </a:cubicBezTo>
                      <a:cubicBezTo>
                        <a:pt x="563" y="960"/>
                        <a:pt x="564" y="961"/>
                        <a:pt x="566" y="960"/>
                      </a:cubicBezTo>
                      <a:cubicBezTo>
                        <a:pt x="571" y="959"/>
                        <a:pt x="575" y="957"/>
                        <a:pt x="580" y="955"/>
                      </a:cubicBezTo>
                      <a:cubicBezTo>
                        <a:pt x="581" y="955"/>
                        <a:pt x="582" y="953"/>
                        <a:pt x="581" y="952"/>
                      </a:cubicBezTo>
                      <a:cubicBezTo>
                        <a:pt x="581" y="950"/>
                        <a:pt x="579" y="950"/>
                        <a:pt x="578" y="950"/>
                      </a:cubicBezTo>
                      <a:close/>
                      <a:moveTo>
                        <a:pt x="604" y="937"/>
                      </a:moveTo>
                      <a:cubicBezTo>
                        <a:pt x="600" y="940"/>
                        <a:pt x="596" y="942"/>
                        <a:pt x="591" y="944"/>
                      </a:cubicBezTo>
                      <a:cubicBezTo>
                        <a:pt x="590" y="945"/>
                        <a:pt x="590" y="946"/>
                        <a:pt x="590" y="948"/>
                      </a:cubicBezTo>
                      <a:cubicBezTo>
                        <a:pt x="591" y="949"/>
                        <a:pt x="593" y="949"/>
                        <a:pt x="594" y="949"/>
                      </a:cubicBezTo>
                      <a:cubicBezTo>
                        <a:pt x="598" y="946"/>
                        <a:pt x="603" y="944"/>
                        <a:pt x="607" y="941"/>
                      </a:cubicBezTo>
                      <a:cubicBezTo>
                        <a:pt x="608" y="940"/>
                        <a:pt x="608" y="939"/>
                        <a:pt x="608" y="938"/>
                      </a:cubicBezTo>
                      <a:cubicBezTo>
                        <a:pt x="607" y="937"/>
                        <a:pt x="605" y="936"/>
                        <a:pt x="604" y="937"/>
                      </a:cubicBezTo>
                      <a:close/>
                      <a:moveTo>
                        <a:pt x="628" y="919"/>
                      </a:moveTo>
                      <a:cubicBezTo>
                        <a:pt x="624" y="922"/>
                        <a:pt x="620" y="925"/>
                        <a:pt x="616" y="928"/>
                      </a:cubicBezTo>
                      <a:cubicBezTo>
                        <a:pt x="615" y="929"/>
                        <a:pt x="615" y="931"/>
                        <a:pt x="616" y="932"/>
                      </a:cubicBezTo>
                      <a:cubicBezTo>
                        <a:pt x="617" y="933"/>
                        <a:pt x="618" y="933"/>
                        <a:pt x="619" y="932"/>
                      </a:cubicBezTo>
                      <a:cubicBezTo>
                        <a:pt x="623" y="929"/>
                        <a:pt x="627" y="926"/>
                        <a:pt x="631" y="922"/>
                      </a:cubicBezTo>
                      <a:cubicBezTo>
                        <a:pt x="632" y="921"/>
                        <a:pt x="632" y="920"/>
                        <a:pt x="631" y="919"/>
                      </a:cubicBezTo>
                      <a:cubicBezTo>
                        <a:pt x="630" y="918"/>
                        <a:pt x="629" y="918"/>
                        <a:pt x="628" y="919"/>
                      </a:cubicBezTo>
                      <a:close/>
                      <a:moveTo>
                        <a:pt x="645" y="909"/>
                      </a:moveTo>
                      <a:cubicBezTo>
                        <a:pt x="645" y="908"/>
                        <a:pt x="646" y="906"/>
                        <a:pt x="647" y="905"/>
                      </a:cubicBezTo>
                      <a:cubicBezTo>
                        <a:pt x="647" y="904"/>
                        <a:pt x="647" y="903"/>
                        <a:pt x="647" y="903"/>
                      </a:cubicBezTo>
                      <a:cubicBezTo>
                        <a:pt x="647" y="902"/>
                        <a:pt x="647" y="901"/>
                        <a:pt x="646" y="901"/>
                      </a:cubicBezTo>
                      <a:cubicBezTo>
                        <a:pt x="646" y="901"/>
                        <a:pt x="645" y="900"/>
                        <a:pt x="644" y="901"/>
                      </a:cubicBezTo>
                      <a:cubicBezTo>
                        <a:pt x="644" y="901"/>
                        <a:pt x="643" y="901"/>
                        <a:pt x="643" y="902"/>
                      </a:cubicBezTo>
                      <a:cubicBezTo>
                        <a:pt x="641" y="904"/>
                        <a:pt x="639" y="906"/>
                        <a:pt x="638" y="908"/>
                      </a:cubicBezTo>
                      <a:cubicBezTo>
                        <a:pt x="637" y="909"/>
                        <a:pt x="637" y="911"/>
                        <a:pt x="638" y="912"/>
                      </a:cubicBezTo>
                      <a:cubicBezTo>
                        <a:pt x="639" y="913"/>
                        <a:pt x="641" y="912"/>
                        <a:pt x="641" y="911"/>
                      </a:cubicBezTo>
                      <a:cubicBezTo>
                        <a:pt x="643" y="909"/>
                        <a:pt x="645" y="907"/>
                        <a:pt x="647" y="905"/>
                      </a:cubicBezTo>
                      <a:cubicBezTo>
                        <a:pt x="648" y="903"/>
                        <a:pt x="647" y="902"/>
                        <a:pt x="646" y="901"/>
                      </a:cubicBezTo>
                      <a:cubicBezTo>
                        <a:pt x="645" y="900"/>
                        <a:pt x="644" y="900"/>
                        <a:pt x="643" y="902"/>
                      </a:cubicBezTo>
                      <a:cubicBezTo>
                        <a:pt x="641" y="904"/>
                        <a:pt x="640" y="906"/>
                        <a:pt x="640" y="909"/>
                      </a:cubicBezTo>
                      <a:cubicBezTo>
                        <a:pt x="640" y="910"/>
                        <a:pt x="641" y="911"/>
                        <a:pt x="642" y="912"/>
                      </a:cubicBezTo>
                      <a:cubicBezTo>
                        <a:pt x="644" y="912"/>
                        <a:pt x="645" y="911"/>
                        <a:pt x="645" y="909"/>
                      </a:cubicBezTo>
                      <a:close/>
                      <a:moveTo>
                        <a:pt x="660" y="931"/>
                      </a:moveTo>
                      <a:cubicBezTo>
                        <a:pt x="656" y="928"/>
                        <a:pt x="652" y="924"/>
                        <a:pt x="650" y="921"/>
                      </a:cubicBezTo>
                      <a:cubicBezTo>
                        <a:pt x="649" y="920"/>
                        <a:pt x="647" y="920"/>
                        <a:pt x="646" y="921"/>
                      </a:cubicBezTo>
                      <a:cubicBezTo>
                        <a:pt x="645" y="921"/>
                        <a:pt x="645" y="923"/>
                        <a:pt x="646" y="924"/>
                      </a:cubicBezTo>
                      <a:cubicBezTo>
                        <a:pt x="649" y="928"/>
                        <a:pt x="652" y="931"/>
                        <a:pt x="657" y="935"/>
                      </a:cubicBezTo>
                      <a:cubicBezTo>
                        <a:pt x="658" y="936"/>
                        <a:pt x="660" y="936"/>
                        <a:pt x="660" y="935"/>
                      </a:cubicBezTo>
                      <a:cubicBezTo>
                        <a:pt x="661" y="933"/>
                        <a:pt x="661" y="932"/>
                        <a:pt x="660" y="931"/>
                      </a:cubicBezTo>
                      <a:close/>
                      <a:moveTo>
                        <a:pt x="685" y="947"/>
                      </a:moveTo>
                      <a:cubicBezTo>
                        <a:pt x="680" y="945"/>
                        <a:pt x="676" y="942"/>
                        <a:pt x="672" y="940"/>
                      </a:cubicBezTo>
                      <a:cubicBezTo>
                        <a:pt x="671" y="939"/>
                        <a:pt x="669" y="939"/>
                        <a:pt x="669" y="940"/>
                      </a:cubicBezTo>
                      <a:cubicBezTo>
                        <a:pt x="668" y="941"/>
                        <a:pt x="668" y="943"/>
                        <a:pt x="669" y="944"/>
                      </a:cubicBezTo>
                      <a:cubicBezTo>
                        <a:pt x="673" y="946"/>
                        <a:pt x="678" y="949"/>
                        <a:pt x="682" y="952"/>
                      </a:cubicBezTo>
                      <a:cubicBezTo>
                        <a:pt x="684" y="952"/>
                        <a:pt x="685" y="952"/>
                        <a:pt x="686" y="951"/>
                      </a:cubicBezTo>
                      <a:cubicBezTo>
                        <a:pt x="686" y="950"/>
                        <a:pt x="686" y="948"/>
                        <a:pt x="685" y="947"/>
                      </a:cubicBezTo>
                      <a:close/>
                      <a:moveTo>
                        <a:pt x="711" y="961"/>
                      </a:moveTo>
                      <a:cubicBezTo>
                        <a:pt x="707" y="959"/>
                        <a:pt x="702" y="957"/>
                        <a:pt x="698" y="954"/>
                      </a:cubicBezTo>
                      <a:cubicBezTo>
                        <a:pt x="697" y="954"/>
                        <a:pt x="695" y="954"/>
                        <a:pt x="695" y="955"/>
                      </a:cubicBezTo>
                      <a:cubicBezTo>
                        <a:pt x="694" y="957"/>
                        <a:pt x="694" y="958"/>
                        <a:pt x="696" y="959"/>
                      </a:cubicBezTo>
                      <a:cubicBezTo>
                        <a:pt x="700" y="961"/>
                        <a:pt x="705" y="963"/>
                        <a:pt x="709" y="966"/>
                      </a:cubicBezTo>
                      <a:cubicBezTo>
                        <a:pt x="710" y="966"/>
                        <a:pt x="712" y="966"/>
                        <a:pt x="713" y="964"/>
                      </a:cubicBezTo>
                      <a:cubicBezTo>
                        <a:pt x="713" y="963"/>
                        <a:pt x="713" y="962"/>
                        <a:pt x="711" y="961"/>
                      </a:cubicBezTo>
                      <a:close/>
                      <a:moveTo>
                        <a:pt x="739" y="973"/>
                      </a:moveTo>
                      <a:cubicBezTo>
                        <a:pt x="734" y="971"/>
                        <a:pt x="730" y="969"/>
                        <a:pt x="725" y="967"/>
                      </a:cubicBezTo>
                      <a:cubicBezTo>
                        <a:pt x="724" y="967"/>
                        <a:pt x="722" y="967"/>
                        <a:pt x="722" y="969"/>
                      </a:cubicBezTo>
                      <a:cubicBezTo>
                        <a:pt x="721" y="970"/>
                        <a:pt x="722" y="971"/>
                        <a:pt x="723" y="972"/>
                      </a:cubicBezTo>
                      <a:cubicBezTo>
                        <a:pt x="727" y="974"/>
                        <a:pt x="732" y="976"/>
                        <a:pt x="737" y="978"/>
                      </a:cubicBezTo>
                      <a:cubicBezTo>
                        <a:pt x="738" y="979"/>
                        <a:pt x="739" y="978"/>
                        <a:pt x="740" y="977"/>
                      </a:cubicBezTo>
                      <a:cubicBezTo>
                        <a:pt x="741" y="975"/>
                        <a:pt x="740" y="974"/>
                        <a:pt x="739" y="973"/>
                      </a:cubicBezTo>
                      <a:close/>
                      <a:moveTo>
                        <a:pt x="766" y="985"/>
                      </a:moveTo>
                      <a:cubicBezTo>
                        <a:pt x="762" y="983"/>
                        <a:pt x="757" y="981"/>
                        <a:pt x="753" y="979"/>
                      </a:cubicBezTo>
                      <a:cubicBezTo>
                        <a:pt x="751" y="979"/>
                        <a:pt x="750" y="979"/>
                        <a:pt x="749" y="981"/>
                      </a:cubicBezTo>
                      <a:cubicBezTo>
                        <a:pt x="749" y="982"/>
                        <a:pt x="749" y="983"/>
                        <a:pt x="751" y="984"/>
                      </a:cubicBezTo>
                      <a:cubicBezTo>
                        <a:pt x="755" y="986"/>
                        <a:pt x="760" y="988"/>
                        <a:pt x="765" y="989"/>
                      </a:cubicBezTo>
                      <a:cubicBezTo>
                        <a:pt x="766" y="990"/>
                        <a:pt x="767" y="989"/>
                        <a:pt x="768" y="988"/>
                      </a:cubicBezTo>
                      <a:cubicBezTo>
                        <a:pt x="768" y="987"/>
                        <a:pt x="768" y="985"/>
                        <a:pt x="766" y="985"/>
                      </a:cubicBezTo>
                      <a:close/>
                      <a:moveTo>
                        <a:pt x="795" y="995"/>
                      </a:moveTo>
                      <a:cubicBezTo>
                        <a:pt x="790" y="994"/>
                        <a:pt x="785" y="992"/>
                        <a:pt x="780" y="990"/>
                      </a:cubicBezTo>
                      <a:cubicBezTo>
                        <a:pt x="779" y="990"/>
                        <a:pt x="778" y="990"/>
                        <a:pt x="777" y="992"/>
                      </a:cubicBezTo>
                      <a:cubicBezTo>
                        <a:pt x="777" y="993"/>
                        <a:pt x="777" y="994"/>
                        <a:pt x="779" y="995"/>
                      </a:cubicBezTo>
                      <a:cubicBezTo>
                        <a:pt x="784" y="997"/>
                        <a:pt x="788" y="998"/>
                        <a:pt x="793" y="1000"/>
                      </a:cubicBezTo>
                      <a:cubicBezTo>
                        <a:pt x="794" y="1000"/>
                        <a:pt x="796" y="1000"/>
                        <a:pt x="796" y="998"/>
                      </a:cubicBezTo>
                      <a:cubicBezTo>
                        <a:pt x="797" y="997"/>
                        <a:pt x="796" y="996"/>
                        <a:pt x="795" y="995"/>
                      </a:cubicBezTo>
                      <a:close/>
                      <a:moveTo>
                        <a:pt x="823" y="1005"/>
                      </a:moveTo>
                      <a:cubicBezTo>
                        <a:pt x="819" y="1004"/>
                        <a:pt x="814" y="1002"/>
                        <a:pt x="809" y="1000"/>
                      </a:cubicBezTo>
                      <a:cubicBezTo>
                        <a:pt x="807" y="1000"/>
                        <a:pt x="806" y="1000"/>
                        <a:pt x="806" y="1002"/>
                      </a:cubicBezTo>
                      <a:cubicBezTo>
                        <a:pt x="805" y="1003"/>
                        <a:pt x="806" y="1004"/>
                        <a:pt x="807" y="1005"/>
                      </a:cubicBezTo>
                      <a:cubicBezTo>
                        <a:pt x="813" y="1007"/>
                        <a:pt x="817" y="1008"/>
                        <a:pt x="822" y="1010"/>
                      </a:cubicBezTo>
                      <a:cubicBezTo>
                        <a:pt x="823" y="1010"/>
                        <a:pt x="824" y="1009"/>
                        <a:pt x="825" y="1008"/>
                      </a:cubicBezTo>
                      <a:cubicBezTo>
                        <a:pt x="825" y="1007"/>
                        <a:pt x="824" y="1005"/>
                        <a:pt x="823" y="1005"/>
                      </a:cubicBezTo>
                      <a:close/>
                      <a:moveTo>
                        <a:pt x="852" y="1010"/>
                      </a:moveTo>
                      <a:cubicBezTo>
                        <a:pt x="847" y="1009"/>
                        <a:pt x="842" y="1009"/>
                        <a:pt x="837" y="1008"/>
                      </a:cubicBezTo>
                      <a:cubicBezTo>
                        <a:pt x="836" y="1008"/>
                        <a:pt x="835" y="1009"/>
                        <a:pt x="834" y="1010"/>
                      </a:cubicBezTo>
                      <a:cubicBezTo>
                        <a:pt x="834" y="1012"/>
                        <a:pt x="835" y="1013"/>
                        <a:pt x="837" y="1013"/>
                      </a:cubicBezTo>
                      <a:cubicBezTo>
                        <a:pt x="842" y="1014"/>
                        <a:pt x="847" y="1014"/>
                        <a:pt x="852" y="1015"/>
                      </a:cubicBezTo>
                      <a:cubicBezTo>
                        <a:pt x="853" y="1015"/>
                        <a:pt x="854" y="1014"/>
                        <a:pt x="854" y="1012"/>
                      </a:cubicBezTo>
                      <a:cubicBezTo>
                        <a:pt x="854" y="1011"/>
                        <a:pt x="853" y="1010"/>
                        <a:pt x="852" y="1010"/>
                      </a:cubicBezTo>
                      <a:close/>
                      <a:moveTo>
                        <a:pt x="882" y="1011"/>
                      </a:moveTo>
                      <a:cubicBezTo>
                        <a:pt x="877" y="1011"/>
                        <a:pt x="872" y="1011"/>
                        <a:pt x="867" y="1011"/>
                      </a:cubicBezTo>
                      <a:cubicBezTo>
                        <a:pt x="866" y="1011"/>
                        <a:pt x="864" y="1012"/>
                        <a:pt x="864" y="1013"/>
                      </a:cubicBezTo>
                      <a:cubicBezTo>
                        <a:pt x="864" y="1015"/>
                        <a:pt x="865" y="1016"/>
                        <a:pt x="867" y="1016"/>
                      </a:cubicBezTo>
                      <a:cubicBezTo>
                        <a:pt x="872" y="1016"/>
                        <a:pt x="877" y="1016"/>
                        <a:pt x="882" y="1016"/>
                      </a:cubicBezTo>
                      <a:cubicBezTo>
                        <a:pt x="883" y="1016"/>
                        <a:pt x="884" y="1015"/>
                        <a:pt x="884" y="1014"/>
                      </a:cubicBezTo>
                      <a:cubicBezTo>
                        <a:pt x="884" y="1013"/>
                        <a:pt x="883" y="1011"/>
                        <a:pt x="882" y="1011"/>
                      </a:cubicBezTo>
                      <a:close/>
                      <a:moveTo>
                        <a:pt x="912" y="1011"/>
                      </a:moveTo>
                      <a:cubicBezTo>
                        <a:pt x="907" y="1011"/>
                        <a:pt x="902" y="1011"/>
                        <a:pt x="897" y="1012"/>
                      </a:cubicBezTo>
                      <a:cubicBezTo>
                        <a:pt x="895" y="1012"/>
                        <a:pt x="894" y="1013"/>
                        <a:pt x="894" y="1014"/>
                      </a:cubicBezTo>
                      <a:cubicBezTo>
                        <a:pt x="894" y="1015"/>
                        <a:pt x="895" y="1017"/>
                        <a:pt x="897" y="1017"/>
                      </a:cubicBezTo>
                      <a:cubicBezTo>
                        <a:pt x="902" y="1016"/>
                        <a:pt x="907" y="1016"/>
                        <a:pt x="912" y="1016"/>
                      </a:cubicBezTo>
                      <a:cubicBezTo>
                        <a:pt x="913" y="1016"/>
                        <a:pt x="914" y="1015"/>
                        <a:pt x="914" y="1014"/>
                      </a:cubicBezTo>
                      <a:cubicBezTo>
                        <a:pt x="914" y="1012"/>
                        <a:pt x="913" y="1011"/>
                        <a:pt x="912" y="1011"/>
                      </a:cubicBezTo>
                      <a:close/>
                      <a:moveTo>
                        <a:pt x="941" y="1009"/>
                      </a:moveTo>
                      <a:cubicBezTo>
                        <a:pt x="936" y="1009"/>
                        <a:pt x="932" y="1010"/>
                        <a:pt x="927" y="1010"/>
                      </a:cubicBezTo>
                      <a:cubicBezTo>
                        <a:pt x="925" y="1010"/>
                        <a:pt x="924" y="1012"/>
                        <a:pt x="924" y="1013"/>
                      </a:cubicBezTo>
                      <a:cubicBezTo>
                        <a:pt x="924" y="1014"/>
                        <a:pt x="926" y="1015"/>
                        <a:pt x="927" y="1015"/>
                      </a:cubicBezTo>
                      <a:cubicBezTo>
                        <a:pt x="932" y="1015"/>
                        <a:pt x="937" y="1014"/>
                        <a:pt x="942" y="1014"/>
                      </a:cubicBezTo>
                      <a:cubicBezTo>
                        <a:pt x="943" y="1014"/>
                        <a:pt x="944" y="1013"/>
                        <a:pt x="944" y="1011"/>
                      </a:cubicBezTo>
                      <a:cubicBezTo>
                        <a:pt x="944" y="1010"/>
                        <a:pt x="943" y="1009"/>
                        <a:pt x="941" y="1009"/>
                      </a:cubicBezTo>
                      <a:close/>
                      <a:moveTo>
                        <a:pt x="971" y="1005"/>
                      </a:moveTo>
                      <a:cubicBezTo>
                        <a:pt x="966" y="1006"/>
                        <a:pt x="961" y="1006"/>
                        <a:pt x="956" y="1007"/>
                      </a:cubicBezTo>
                      <a:cubicBezTo>
                        <a:pt x="955" y="1007"/>
                        <a:pt x="954" y="1009"/>
                        <a:pt x="954" y="1010"/>
                      </a:cubicBezTo>
                      <a:cubicBezTo>
                        <a:pt x="954" y="1011"/>
                        <a:pt x="956" y="1012"/>
                        <a:pt x="957" y="1012"/>
                      </a:cubicBezTo>
                      <a:cubicBezTo>
                        <a:pt x="962" y="1011"/>
                        <a:pt x="967" y="1011"/>
                        <a:pt x="972" y="1010"/>
                      </a:cubicBezTo>
                      <a:cubicBezTo>
                        <a:pt x="973" y="1010"/>
                        <a:pt x="974" y="1008"/>
                        <a:pt x="974" y="1007"/>
                      </a:cubicBezTo>
                      <a:cubicBezTo>
                        <a:pt x="974" y="1006"/>
                        <a:pt x="972" y="1005"/>
                        <a:pt x="971" y="1005"/>
                      </a:cubicBezTo>
                      <a:close/>
                      <a:moveTo>
                        <a:pt x="1000" y="999"/>
                      </a:moveTo>
                      <a:cubicBezTo>
                        <a:pt x="995" y="1000"/>
                        <a:pt x="991" y="1001"/>
                        <a:pt x="986" y="1002"/>
                      </a:cubicBezTo>
                      <a:cubicBezTo>
                        <a:pt x="984" y="1002"/>
                        <a:pt x="983" y="1004"/>
                        <a:pt x="984" y="1005"/>
                      </a:cubicBezTo>
                      <a:cubicBezTo>
                        <a:pt x="984" y="1006"/>
                        <a:pt x="985" y="1007"/>
                        <a:pt x="987" y="1007"/>
                      </a:cubicBezTo>
                      <a:cubicBezTo>
                        <a:pt x="992" y="1006"/>
                        <a:pt x="997" y="1005"/>
                        <a:pt x="1001" y="1004"/>
                      </a:cubicBezTo>
                      <a:cubicBezTo>
                        <a:pt x="1003" y="1004"/>
                        <a:pt x="1004" y="1002"/>
                        <a:pt x="1003" y="1001"/>
                      </a:cubicBezTo>
                      <a:cubicBezTo>
                        <a:pt x="1003" y="1000"/>
                        <a:pt x="1002" y="999"/>
                        <a:pt x="1000" y="999"/>
                      </a:cubicBezTo>
                      <a:close/>
                      <a:moveTo>
                        <a:pt x="1029" y="991"/>
                      </a:moveTo>
                      <a:cubicBezTo>
                        <a:pt x="1024" y="993"/>
                        <a:pt x="1020" y="994"/>
                        <a:pt x="1015" y="995"/>
                      </a:cubicBezTo>
                      <a:cubicBezTo>
                        <a:pt x="1013" y="996"/>
                        <a:pt x="1013" y="997"/>
                        <a:pt x="1013" y="998"/>
                      </a:cubicBezTo>
                      <a:cubicBezTo>
                        <a:pt x="1013" y="1000"/>
                        <a:pt x="1015" y="1001"/>
                        <a:pt x="1016" y="1000"/>
                      </a:cubicBezTo>
                      <a:cubicBezTo>
                        <a:pt x="1021" y="999"/>
                        <a:pt x="1026" y="998"/>
                        <a:pt x="1031" y="996"/>
                      </a:cubicBezTo>
                      <a:cubicBezTo>
                        <a:pt x="1032" y="996"/>
                        <a:pt x="1033" y="994"/>
                        <a:pt x="1032" y="993"/>
                      </a:cubicBezTo>
                      <a:cubicBezTo>
                        <a:pt x="1032" y="992"/>
                        <a:pt x="1030" y="991"/>
                        <a:pt x="1029" y="991"/>
                      </a:cubicBezTo>
                      <a:close/>
                      <a:moveTo>
                        <a:pt x="1057" y="982"/>
                      </a:moveTo>
                      <a:cubicBezTo>
                        <a:pt x="1053" y="983"/>
                        <a:pt x="1048" y="985"/>
                        <a:pt x="1043" y="987"/>
                      </a:cubicBezTo>
                      <a:cubicBezTo>
                        <a:pt x="1042" y="987"/>
                        <a:pt x="1041" y="989"/>
                        <a:pt x="1042" y="990"/>
                      </a:cubicBezTo>
                      <a:cubicBezTo>
                        <a:pt x="1042" y="991"/>
                        <a:pt x="1044" y="992"/>
                        <a:pt x="1045" y="991"/>
                      </a:cubicBezTo>
                      <a:cubicBezTo>
                        <a:pt x="1050" y="990"/>
                        <a:pt x="1054" y="988"/>
                        <a:pt x="1059" y="986"/>
                      </a:cubicBezTo>
                      <a:cubicBezTo>
                        <a:pt x="1060" y="986"/>
                        <a:pt x="1061" y="984"/>
                        <a:pt x="1061" y="983"/>
                      </a:cubicBezTo>
                      <a:cubicBezTo>
                        <a:pt x="1060" y="982"/>
                        <a:pt x="1059" y="981"/>
                        <a:pt x="1057" y="982"/>
                      </a:cubicBezTo>
                      <a:close/>
                      <a:moveTo>
                        <a:pt x="1085" y="970"/>
                      </a:moveTo>
                      <a:cubicBezTo>
                        <a:pt x="1080" y="972"/>
                        <a:pt x="1076" y="974"/>
                        <a:pt x="1072" y="976"/>
                      </a:cubicBezTo>
                      <a:cubicBezTo>
                        <a:pt x="1071" y="976"/>
                        <a:pt x="1071" y="976"/>
                        <a:pt x="1071" y="976"/>
                      </a:cubicBezTo>
                      <a:cubicBezTo>
                        <a:pt x="1070" y="977"/>
                        <a:pt x="1069" y="978"/>
                        <a:pt x="1070" y="980"/>
                      </a:cubicBezTo>
                      <a:cubicBezTo>
                        <a:pt x="1070" y="981"/>
                        <a:pt x="1072" y="981"/>
                        <a:pt x="1073" y="981"/>
                      </a:cubicBezTo>
                      <a:cubicBezTo>
                        <a:pt x="1073" y="981"/>
                        <a:pt x="1073" y="981"/>
                        <a:pt x="1073" y="981"/>
                      </a:cubicBezTo>
                      <a:cubicBezTo>
                        <a:pt x="1078" y="979"/>
                        <a:pt x="1083" y="977"/>
                        <a:pt x="1087" y="975"/>
                      </a:cubicBezTo>
                      <a:cubicBezTo>
                        <a:pt x="1088" y="974"/>
                        <a:pt x="1089" y="973"/>
                        <a:pt x="1088" y="971"/>
                      </a:cubicBezTo>
                      <a:cubicBezTo>
                        <a:pt x="1088" y="970"/>
                        <a:pt x="1086" y="970"/>
                        <a:pt x="1085" y="970"/>
                      </a:cubicBezTo>
                      <a:close/>
                      <a:moveTo>
                        <a:pt x="1111" y="956"/>
                      </a:moveTo>
                      <a:cubicBezTo>
                        <a:pt x="1107" y="959"/>
                        <a:pt x="1103" y="961"/>
                        <a:pt x="1098" y="964"/>
                      </a:cubicBezTo>
                      <a:cubicBezTo>
                        <a:pt x="1097" y="964"/>
                        <a:pt x="1096" y="966"/>
                        <a:pt x="1097" y="967"/>
                      </a:cubicBezTo>
                      <a:cubicBezTo>
                        <a:pt x="1098" y="968"/>
                        <a:pt x="1099" y="969"/>
                        <a:pt x="1100" y="968"/>
                      </a:cubicBezTo>
                      <a:cubicBezTo>
                        <a:pt x="1105" y="966"/>
                        <a:pt x="1109" y="963"/>
                        <a:pt x="1114" y="961"/>
                      </a:cubicBezTo>
                      <a:cubicBezTo>
                        <a:pt x="1115" y="960"/>
                        <a:pt x="1115" y="958"/>
                        <a:pt x="1114" y="957"/>
                      </a:cubicBezTo>
                      <a:cubicBezTo>
                        <a:pt x="1114" y="956"/>
                        <a:pt x="1112" y="956"/>
                        <a:pt x="1111" y="956"/>
                      </a:cubicBezTo>
                      <a:close/>
                      <a:moveTo>
                        <a:pt x="1136" y="940"/>
                      </a:moveTo>
                      <a:cubicBezTo>
                        <a:pt x="1132" y="943"/>
                        <a:pt x="1128" y="946"/>
                        <a:pt x="1124" y="948"/>
                      </a:cubicBezTo>
                      <a:cubicBezTo>
                        <a:pt x="1123" y="949"/>
                        <a:pt x="1122" y="951"/>
                        <a:pt x="1123" y="952"/>
                      </a:cubicBezTo>
                      <a:cubicBezTo>
                        <a:pt x="1124" y="953"/>
                        <a:pt x="1125" y="953"/>
                        <a:pt x="1126" y="953"/>
                      </a:cubicBezTo>
                      <a:cubicBezTo>
                        <a:pt x="1131" y="950"/>
                        <a:pt x="1135" y="947"/>
                        <a:pt x="1139" y="944"/>
                      </a:cubicBezTo>
                      <a:cubicBezTo>
                        <a:pt x="1140" y="943"/>
                        <a:pt x="1140" y="942"/>
                        <a:pt x="1139" y="940"/>
                      </a:cubicBezTo>
                      <a:cubicBezTo>
                        <a:pt x="1139" y="939"/>
                        <a:pt x="1137" y="939"/>
                        <a:pt x="1136" y="940"/>
                      </a:cubicBezTo>
                      <a:close/>
                      <a:moveTo>
                        <a:pt x="1159" y="921"/>
                      </a:moveTo>
                      <a:cubicBezTo>
                        <a:pt x="1155" y="924"/>
                        <a:pt x="1151" y="928"/>
                        <a:pt x="1148" y="931"/>
                      </a:cubicBezTo>
                      <a:cubicBezTo>
                        <a:pt x="1147" y="932"/>
                        <a:pt x="1146" y="933"/>
                        <a:pt x="1147" y="934"/>
                      </a:cubicBezTo>
                      <a:cubicBezTo>
                        <a:pt x="1148" y="935"/>
                        <a:pt x="1150" y="935"/>
                        <a:pt x="1151" y="935"/>
                      </a:cubicBezTo>
                      <a:cubicBezTo>
                        <a:pt x="1155" y="931"/>
                        <a:pt x="1158" y="928"/>
                        <a:pt x="1162" y="925"/>
                      </a:cubicBezTo>
                      <a:cubicBezTo>
                        <a:pt x="1163" y="924"/>
                        <a:pt x="1163" y="922"/>
                        <a:pt x="1162" y="921"/>
                      </a:cubicBezTo>
                      <a:cubicBezTo>
                        <a:pt x="1161" y="920"/>
                        <a:pt x="1160" y="920"/>
                        <a:pt x="1159" y="921"/>
                      </a:cubicBezTo>
                      <a:close/>
                      <a:moveTo>
                        <a:pt x="1180" y="900"/>
                      </a:moveTo>
                      <a:cubicBezTo>
                        <a:pt x="1176" y="904"/>
                        <a:pt x="1173" y="907"/>
                        <a:pt x="1169" y="911"/>
                      </a:cubicBezTo>
                      <a:cubicBezTo>
                        <a:pt x="1169" y="912"/>
                        <a:pt x="1169" y="913"/>
                        <a:pt x="1170" y="914"/>
                      </a:cubicBezTo>
                      <a:cubicBezTo>
                        <a:pt x="1170" y="915"/>
                        <a:pt x="1172" y="915"/>
                        <a:pt x="1173" y="914"/>
                      </a:cubicBezTo>
                      <a:cubicBezTo>
                        <a:pt x="1177" y="911"/>
                        <a:pt x="1180" y="907"/>
                        <a:pt x="1183" y="903"/>
                      </a:cubicBezTo>
                      <a:cubicBezTo>
                        <a:pt x="1184" y="902"/>
                        <a:pt x="1184" y="901"/>
                        <a:pt x="1183" y="900"/>
                      </a:cubicBezTo>
                      <a:cubicBezTo>
                        <a:pt x="1182" y="899"/>
                        <a:pt x="1181" y="899"/>
                        <a:pt x="1180" y="900"/>
                      </a:cubicBezTo>
                      <a:close/>
                      <a:moveTo>
                        <a:pt x="1198" y="877"/>
                      </a:moveTo>
                      <a:cubicBezTo>
                        <a:pt x="1195" y="881"/>
                        <a:pt x="1192" y="885"/>
                        <a:pt x="1189" y="888"/>
                      </a:cubicBezTo>
                      <a:cubicBezTo>
                        <a:pt x="1188" y="890"/>
                        <a:pt x="1189" y="891"/>
                        <a:pt x="1190" y="892"/>
                      </a:cubicBezTo>
                      <a:cubicBezTo>
                        <a:pt x="1191" y="893"/>
                        <a:pt x="1192" y="893"/>
                        <a:pt x="1193" y="892"/>
                      </a:cubicBezTo>
                      <a:cubicBezTo>
                        <a:pt x="1196" y="888"/>
                        <a:pt x="1199" y="884"/>
                        <a:pt x="1202" y="880"/>
                      </a:cubicBezTo>
                      <a:cubicBezTo>
                        <a:pt x="1203" y="878"/>
                        <a:pt x="1203" y="877"/>
                        <a:pt x="1202" y="876"/>
                      </a:cubicBezTo>
                      <a:cubicBezTo>
                        <a:pt x="1201" y="875"/>
                        <a:pt x="1199" y="876"/>
                        <a:pt x="1198" y="877"/>
                      </a:cubicBezTo>
                      <a:close/>
                      <a:moveTo>
                        <a:pt x="1214" y="852"/>
                      </a:moveTo>
                      <a:cubicBezTo>
                        <a:pt x="1212" y="856"/>
                        <a:pt x="1209" y="860"/>
                        <a:pt x="1207" y="864"/>
                      </a:cubicBezTo>
                      <a:cubicBezTo>
                        <a:pt x="1206" y="865"/>
                        <a:pt x="1206" y="867"/>
                        <a:pt x="1207" y="868"/>
                      </a:cubicBezTo>
                      <a:cubicBezTo>
                        <a:pt x="1208" y="869"/>
                        <a:pt x="1210" y="868"/>
                        <a:pt x="1211" y="867"/>
                      </a:cubicBezTo>
                      <a:cubicBezTo>
                        <a:pt x="1213" y="863"/>
                        <a:pt x="1216" y="859"/>
                        <a:pt x="1219" y="854"/>
                      </a:cubicBezTo>
                      <a:cubicBezTo>
                        <a:pt x="1219" y="853"/>
                        <a:pt x="1219" y="851"/>
                        <a:pt x="1218" y="851"/>
                      </a:cubicBezTo>
                      <a:cubicBezTo>
                        <a:pt x="1217" y="850"/>
                        <a:pt x="1215" y="850"/>
                        <a:pt x="1214" y="852"/>
                      </a:cubicBezTo>
                      <a:close/>
                      <a:moveTo>
                        <a:pt x="1228" y="825"/>
                      </a:moveTo>
                      <a:cubicBezTo>
                        <a:pt x="1226" y="830"/>
                        <a:pt x="1224" y="834"/>
                        <a:pt x="1222" y="839"/>
                      </a:cubicBezTo>
                      <a:cubicBezTo>
                        <a:pt x="1221" y="840"/>
                        <a:pt x="1221" y="841"/>
                        <a:pt x="1223" y="842"/>
                      </a:cubicBezTo>
                      <a:cubicBezTo>
                        <a:pt x="1224" y="843"/>
                        <a:pt x="1225" y="842"/>
                        <a:pt x="1226" y="841"/>
                      </a:cubicBezTo>
                      <a:cubicBezTo>
                        <a:pt x="1228" y="836"/>
                        <a:pt x="1231" y="832"/>
                        <a:pt x="1233" y="827"/>
                      </a:cubicBezTo>
                      <a:cubicBezTo>
                        <a:pt x="1233" y="826"/>
                        <a:pt x="1233" y="825"/>
                        <a:pt x="1231" y="824"/>
                      </a:cubicBezTo>
                      <a:cubicBezTo>
                        <a:pt x="1230" y="823"/>
                        <a:pt x="1229" y="824"/>
                        <a:pt x="1228" y="825"/>
                      </a:cubicBezTo>
                      <a:close/>
                      <a:moveTo>
                        <a:pt x="1240" y="798"/>
                      </a:moveTo>
                      <a:cubicBezTo>
                        <a:pt x="1238" y="802"/>
                        <a:pt x="1236" y="807"/>
                        <a:pt x="1234" y="812"/>
                      </a:cubicBezTo>
                      <a:cubicBezTo>
                        <a:pt x="1234" y="813"/>
                        <a:pt x="1234" y="814"/>
                        <a:pt x="1236" y="815"/>
                      </a:cubicBezTo>
                      <a:cubicBezTo>
                        <a:pt x="1237" y="815"/>
                        <a:pt x="1238" y="815"/>
                        <a:pt x="1239" y="814"/>
                      </a:cubicBezTo>
                      <a:cubicBezTo>
                        <a:pt x="1241" y="809"/>
                        <a:pt x="1243" y="804"/>
                        <a:pt x="1244" y="800"/>
                      </a:cubicBezTo>
                      <a:cubicBezTo>
                        <a:pt x="1245" y="798"/>
                        <a:pt x="1244" y="797"/>
                        <a:pt x="1243" y="796"/>
                      </a:cubicBezTo>
                      <a:cubicBezTo>
                        <a:pt x="1242" y="796"/>
                        <a:pt x="1240" y="796"/>
                        <a:pt x="1240" y="798"/>
                      </a:cubicBezTo>
                      <a:close/>
                      <a:moveTo>
                        <a:pt x="1249" y="769"/>
                      </a:moveTo>
                      <a:cubicBezTo>
                        <a:pt x="1248" y="774"/>
                        <a:pt x="1246" y="779"/>
                        <a:pt x="1245" y="784"/>
                      </a:cubicBezTo>
                      <a:cubicBezTo>
                        <a:pt x="1244" y="785"/>
                        <a:pt x="1245" y="786"/>
                        <a:pt x="1246" y="787"/>
                      </a:cubicBezTo>
                      <a:cubicBezTo>
                        <a:pt x="1247" y="787"/>
                        <a:pt x="1249" y="787"/>
                        <a:pt x="1249" y="785"/>
                      </a:cubicBezTo>
                      <a:cubicBezTo>
                        <a:pt x="1251" y="781"/>
                        <a:pt x="1252" y="776"/>
                        <a:pt x="1254" y="771"/>
                      </a:cubicBezTo>
                      <a:cubicBezTo>
                        <a:pt x="1254" y="770"/>
                        <a:pt x="1253" y="768"/>
                        <a:pt x="1252" y="768"/>
                      </a:cubicBezTo>
                      <a:cubicBezTo>
                        <a:pt x="1251" y="767"/>
                        <a:pt x="1249" y="768"/>
                        <a:pt x="1249" y="769"/>
                      </a:cubicBezTo>
                      <a:close/>
                      <a:moveTo>
                        <a:pt x="1256" y="741"/>
                      </a:moveTo>
                      <a:cubicBezTo>
                        <a:pt x="1255" y="745"/>
                        <a:pt x="1254" y="750"/>
                        <a:pt x="1253" y="755"/>
                      </a:cubicBezTo>
                      <a:cubicBezTo>
                        <a:pt x="1253" y="756"/>
                        <a:pt x="1253" y="758"/>
                        <a:pt x="1255" y="758"/>
                      </a:cubicBezTo>
                      <a:cubicBezTo>
                        <a:pt x="1256" y="758"/>
                        <a:pt x="1257" y="758"/>
                        <a:pt x="1258" y="756"/>
                      </a:cubicBezTo>
                      <a:cubicBezTo>
                        <a:pt x="1259" y="751"/>
                        <a:pt x="1260" y="747"/>
                        <a:pt x="1261" y="742"/>
                      </a:cubicBezTo>
                      <a:cubicBezTo>
                        <a:pt x="1262" y="740"/>
                        <a:pt x="1261" y="739"/>
                        <a:pt x="1259" y="739"/>
                      </a:cubicBezTo>
                      <a:cubicBezTo>
                        <a:pt x="1258" y="738"/>
                        <a:pt x="1257" y="739"/>
                        <a:pt x="1256" y="741"/>
                      </a:cubicBezTo>
                      <a:close/>
                      <a:moveTo>
                        <a:pt x="1288" y="742"/>
                      </a:moveTo>
                      <a:cubicBezTo>
                        <a:pt x="1283" y="742"/>
                        <a:pt x="1278" y="741"/>
                        <a:pt x="1273" y="740"/>
                      </a:cubicBezTo>
                      <a:cubicBezTo>
                        <a:pt x="1272" y="740"/>
                        <a:pt x="1270" y="741"/>
                        <a:pt x="1270" y="742"/>
                      </a:cubicBezTo>
                      <a:cubicBezTo>
                        <a:pt x="1270" y="743"/>
                        <a:pt x="1271" y="745"/>
                        <a:pt x="1272" y="745"/>
                      </a:cubicBezTo>
                      <a:cubicBezTo>
                        <a:pt x="1277" y="746"/>
                        <a:pt x="1282" y="747"/>
                        <a:pt x="1287" y="747"/>
                      </a:cubicBezTo>
                      <a:cubicBezTo>
                        <a:pt x="1288" y="748"/>
                        <a:pt x="1290" y="747"/>
                        <a:pt x="1290" y="745"/>
                      </a:cubicBezTo>
                      <a:cubicBezTo>
                        <a:pt x="1290" y="744"/>
                        <a:pt x="1289" y="743"/>
                        <a:pt x="1288" y="742"/>
                      </a:cubicBezTo>
                      <a:close/>
                      <a:moveTo>
                        <a:pt x="1317" y="746"/>
                      </a:moveTo>
                      <a:cubicBezTo>
                        <a:pt x="1312" y="746"/>
                        <a:pt x="1307" y="745"/>
                        <a:pt x="1302" y="745"/>
                      </a:cubicBezTo>
                      <a:cubicBezTo>
                        <a:pt x="1301" y="744"/>
                        <a:pt x="1300" y="745"/>
                        <a:pt x="1300" y="747"/>
                      </a:cubicBezTo>
                      <a:cubicBezTo>
                        <a:pt x="1299" y="748"/>
                        <a:pt x="1300" y="749"/>
                        <a:pt x="1302" y="750"/>
                      </a:cubicBezTo>
                      <a:cubicBezTo>
                        <a:pt x="1307" y="750"/>
                        <a:pt x="1312" y="751"/>
                        <a:pt x="1317" y="751"/>
                      </a:cubicBezTo>
                      <a:cubicBezTo>
                        <a:pt x="1318" y="752"/>
                        <a:pt x="1319" y="751"/>
                        <a:pt x="1320" y="749"/>
                      </a:cubicBezTo>
                      <a:cubicBezTo>
                        <a:pt x="1320" y="748"/>
                        <a:pt x="1319" y="747"/>
                        <a:pt x="1317" y="746"/>
                      </a:cubicBezTo>
                      <a:close/>
                      <a:moveTo>
                        <a:pt x="1347" y="749"/>
                      </a:moveTo>
                      <a:cubicBezTo>
                        <a:pt x="1342" y="749"/>
                        <a:pt x="1337" y="748"/>
                        <a:pt x="1332" y="748"/>
                      </a:cubicBezTo>
                      <a:cubicBezTo>
                        <a:pt x="1331" y="748"/>
                        <a:pt x="1330" y="749"/>
                        <a:pt x="1329" y="750"/>
                      </a:cubicBezTo>
                      <a:cubicBezTo>
                        <a:pt x="1329" y="751"/>
                        <a:pt x="1330" y="753"/>
                        <a:pt x="1332" y="753"/>
                      </a:cubicBezTo>
                      <a:cubicBezTo>
                        <a:pt x="1337" y="753"/>
                        <a:pt x="1342" y="754"/>
                        <a:pt x="1347" y="754"/>
                      </a:cubicBezTo>
                      <a:cubicBezTo>
                        <a:pt x="1348" y="754"/>
                        <a:pt x="1349" y="753"/>
                        <a:pt x="1349" y="751"/>
                      </a:cubicBezTo>
                      <a:cubicBezTo>
                        <a:pt x="1350" y="750"/>
                        <a:pt x="1348" y="749"/>
                        <a:pt x="1347" y="749"/>
                      </a:cubicBezTo>
                      <a:close/>
                      <a:moveTo>
                        <a:pt x="1377" y="749"/>
                      </a:moveTo>
                      <a:cubicBezTo>
                        <a:pt x="1375" y="749"/>
                        <a:pt x="1373" y="749"/>
                        <a:pt x="1371" y="749"/>
                      </a:cubicBezTo>
                      <a:cubicBezTo>
                        <a:pt x="1368" y="749"/>
                        <a:pt x="1365" y="749"/>
                        <a:pt x="1362" y="749"/>
                      </a:cubicBezTo>
                      <a:cubicBezTo>
                        <a:pt x="1361" y="749"/>
                        <a:pt x="1359" y="750"/>
                        <a:pt x="1359" y="752"/>
                      </a:cubicBezTo>
                      <a:cubicBezTo>
                        <a:pt x="1359" y="753"/>
                        <a:pt x="1361" y="754"/>
                        <a:pt x="1362" y="754"/>
                      </a:cubicBezTo>
                      <a:cubicBezTo>
                        <a:pt x="1365" y="754"/>
                        <a:pt x="1368" y="754"/>
                        <a:pt x="1371" y="754"/>
                      </a:cubicBezTo>
                      <a:cubicBezTo>
                        <a:pt x="1373" y="754"/>
                        <a:pt x="1375" y="754"/>
                        <a:pt x="1377" y="754"/>
                      </a:cubicBezTo>
                      <a:cubicBezTo>
                        <a:pt x="1378" y="754"/>
                        <a:pt x="1379" y="753"/>
                        <a:pt x="1379" y="752"/>
                      </a:cubicBezTo>
                      <a:cubicBezTo>
                        <a:pt x="1379" y="751"/>
                        <a:pt x="1378" y="749"/>
                        <a:pt x="1377" y="749"/>
                      </a:cubicBezTo>
                      <a:close/>
                      <a:moveTo>
                        <a:pt x="1407" y="748"/>
                      </a:moveTo>
                      <a:cubicBezTo>
                        <a:pt x="1402" y="748"/>
                        <a:pt x="1397" y="749"/>
                        <a:pt x="1392" y="749"/>
                      </a:cubicBezTo>
                      <a:cubicBezTo>
                        <a:pt x="1390" y="749"/>
                        <a:pt x="1389" y="750"/>
                        <a:pt x="1389" y="752"/>
                      </a:cubicBezTo>
                      <a:cubicBezTo>
                        <a:pt x="1389" y="753"/>
                        <a:pt x="1391" y="754"/>
                        <a:pt x="1392" y="754"/>
                      </a:cubicBezTo>
                      <a:cubicBezTo>
                        <a:pt x="1397" y="754"/>
                        <a:pt x="1402" y="753"/>
                        <a:pt x="1407" y="753"/>
                      </a:cubicBezTo>
                      <a:cubicBezTo>
                        <a:pt x="1408" y="753"/>
                        <a:pt x="1410" y="752"/>
                        <a:pt x="1409" y="750"/>
                      </a:cubicBezTo>
                      <a:cubicBezTo>
                        <a:pt x="1409" y="749"/>
                        <a:pt x="1408" y="748"/>
                        <a:pt x="1407" y="748"/>
                      </a:cubicBezTo>
                      <a:close/>
                      <a:moveTo>
                        <a:pt x="1436" y="744"/>
                      </a:moveTo>
                      <a:cubicBezTo>
                        <a:pt x="1431" y="745"/>
                        <a:pt x="1426" y="745"/>
                        <a:pt x="1421" y="746"/>
                      </a:cubicBezTo>
                      <a:cubicBezTo>
                        <a:pt x="1420" y="746"/>
                        <a:pt x="1419" y="748"/>
                        <a:pt x="1419" y="749"/>
                      </a:cubicBezTo>
                      <a:cubicBezTo>
                        <a:pt x="1420" y="750"/>
                        <a:pt x="1421" y="751"/>
                        <a:pt x="1422" y="751"/>
                      </a:cubicBezTo>
                      <a:cubicBezTo>
                        <a:pt x="1427" y="750"/>
                        <a:pt x="1432" y="750"/>
                        <a:pt x="1437" y="749"/>
                      </a:cubicBezTo>
                      <a:cubicBezTo>
                        <a:pt x="1438" y="748"/>
                        <a:pt x="1439" y="747"/>
                        <a:pt x="1439" y="746"/>
                      </a:cubicBezTo>
                      <a:cubicBezTo>
                        <a:pt x="1439" y="744"/>
                        <a:pt x="1437" y="743"/>
                        <a:pt x="1436" y="744"/>
                      </a:cubicBezTo>
                      <a:close/>
                      <a:moveTo>
                        <a:pt x="1465" y="736"/>
                      </a:moveTo>
                      <a:cubicBezTo>
                        <a:pt x="1460" y="738"/>
                        <a:pt x="1455" y="739"/>
                        <a:pt x="1451" y="740"/>
                      </a:cubicBezTo>
                      <a:cubicBezTo>
                        <a:pt x="1449" y="741"/>
                        <a:pt x="1448" y="742"/>
                        <a:pt x="1449" y="744"/>
                      </a:cubicBezTo>
                      <a:cubicBezTo>
                        <a:pt x="1449" y="745"/>
                        <a:pt x="1451" y="746"/>
                        <a:pt x="1452" y="745"/>
                      </a:cubicBezTo>
                      <a:cubicBezTo>
                        <a:pt x="1457" y="744"/>
                        <a:pt x="1462" y="743"/>
                        <a:pt x="1466" y="741"/>
                      </a:cubicBezTo>
                      <a:cubicBezTo>
                        <a:pt x="1468" y="741"/>
                        <a:pt x="1468" y="739"/>
                        <a:pt x="1468" y="738"/>
                      </a:cubicBezTo>
                      <a:cubicBezTo>
                        <a:pt x="1468" y="737"/>
                        <a:pt x="1466" y="736"/>
                        <a:pt x="1465" y="736"/>
                      </a:cubicBezTo>
                      <a:close/>
                      <a:moveTo>
                        <a:pt x="1492" y="725"/>
                      </a:moveTo>
                      <a:cubicBezTo>
                        <a:pt x="1488" y="728"/>
                        <a:pt x="1483" y="730"/>
                        <a:pt x="1479" y="731"/>
                      </a:cubicBezTo>
                      <a:cubicBezTo>
                        <a:pt x="1478" y="732"/>
                        <a:pt x="1477" y="733"/>
                        <a:pt x="1477" y="735"/>
                      </a:cubicBezTo>
                      <a:cubicBezTo>
                        <a:pt x="1478" y="736"/>
                        <a:pt x="1479" y="737"/>
                        <a:pt x="1481" y="736"/>
                      </a:cubicBezTo>
                      <a:cubicBezTo>
                        <a:pt x="1485" y="734"/>
                        <a:pt x="1490" y="732"/>
                        <a:pt x="1495" y="730"/>
                      </a:cubicBezTo>
                      <a:cubicBezTo>
                        <a:pt x="1496" y="729"/>
                        <a:pt x="1496" y="728"/>
                        <a:pt x="1496" y="726"/>
                      </a:cubicBezTo>
                      <a:cubicBezTo>
                        <a:pt x="1495" y="725"/>
                        <a:pt x="1494" y="725"/>
                        <a:pt x="1492" y="725"/>
                      </a:cubicBezTo>
                      <a:close/>
                      <a:moveTo>
                        <a:pt x="1518" y="710"/>
                      </a:moveTo>
                      <a:cubicBezTo>
                        <a:pt x="1514" y="713"/>
                        <a:pt x="1509" y="716"/>
                        <a:pt x="1505" y="718"/>
                      </a:cubicBezTo>
                      <a:cubicBezTo>
                        <a:pt x="1504" y="719"/>
                        <a:pt x="1504" y="720"/>
                        <a:pt x="1504" y="722"/>
                      </a:cubicBezTo>
                      <a:cubicBezTo>
                        <a:pt x="1505" y="723"/>
                        <a:pt x="1507" y="723"/>
                        <a:pt x="1508" y="723"/>
                      </a:cubicBezTo>
                      <a:cubicBezTo>
                        <a:pt x="1512" y="720"/>
                        <a:pt x="1516" y="717"/>
                        <a:pt x="1521" y="714"/>
                      </a:cubicBezTo>
                      <a:cubicBezTo>
                        <a:pt x="1522" y="713"/>
                        <a:pt x="1522" y="712"/>
                        <a:pt x="1521" y="711"/>
                      </a:cubicBezTo>
                      <a:cubicBezTo>
                        <a:pt x="1520" y="709"/>
                        <a:pt x="1519" y="709"/>
                        <a:pt x="1518" y="710"/>
                      </a:cubicBezTo>
                      <a:close/>
                      <a:moveTo>
                        <a:pt x="1539" y="690"/>
                      </a:moveTo>
                      <a:cubicBezTo>
                        <a:pt x="1536" y="694"/>
                        <a:pt x="1533" y="697"/>
                        <a:pt x="1529" y="701"/>
                      </a:cubicBezTo>
                      <a:cubicBezTo>
                        <a:pt x="1528" y="702"/>
                        <a:pt x="1528" y="703"/>
                        <a:pt x="1529" y="704"/>
                      </a:cubicBezTo>
                      <a:cubicBezTo>
                        <a:pt x="1530" y="705"/>
                        <a:pt x="1531" y="705"/>
                        <a:pt x="1532" y="704"/>
                      </a:cubicBezTo>
                      <a:cubicBezTo>
                        <a:pt x="1536" y="701"/>
                        <a:pt x="1540" y="698"/>
                        <a:pt x="1543" y="694"/>
                      </a:cubicBezTo>
                      <a:cubicBezTo>
                        <a:pt x="1544" y="693"/>
                        <a:pt x="1544" y="691"/>
                        <a:pt x="1543" y="690"/>
                      </a:cubicBezTo>
                      <a:cubicBezTo>
                        <a:pt x="1542" y="689"/>
                        <a:pt x="1540" y="689"/>
                        <a:pt x="1539" y="690"/>
                      </a:cubicBezTo>
                      <a:close/>
                      <a:moveTo>
                        <a:pt x="1557" y="667"/>
                      </a:moveTo>
                      <a:cubicBezTo>
                        <a:pt x="1555" y="671"/>
                        <a:pt x="1552" y="675"/>
                        <a:pt x="1549" y="679"/>
                      </a:cubicBezTo>
                      <a:cubicBezTo>
                        <a:pt x="1548" y="680"/>
                        <a:pt x="1548" y="682"/>
                        <a:pt x="1549" y="683"/>
                      </a:cubicBezTo>
                      <a:cubicBezTo>
                        <a:pt x="1551" y="683"/>
                        <a:pt x="1552" y="683"/>
                        <a:pt x="1553" y="682"/>
                      </a:cubicBezTo>
                      <a:cubicBezTo>
                        <a:pt x="1556" y="678"/>
                        <a:pt x="1559" y="674"/>
                        <a:pt x="1562" y="670"/>
                      </a:cubicBezTo>
                      <a:cubicBezTo>
                        <a:pt x="1562" y="668"/>
                        <a:pt x="1562" y="667"/>
                        <a:pt x="1561" y="666"/>
                      </a:cubicBezTo>
                      <a:cubicBezTo>
                        <a:pt x="1560" y="665"/>
                        <a:pt x="1558" y="666"/>
                        <a:pt x="1557" y="667"/>
                      </a:cubicBezTo>
                      <a:close/>
                      <a:moveTo>
                        <a:pt x="1570" y="641"/>
                      </a:moveTo>
                      <a:cubicBezTo>
                        <a:pt x="1569" y="645"/>
                        <a:pt x="1567" y="650"/>
                        <a:pt x="1564" y="654"/>
                      </a:cubicBezTo>
                      <a:cubicBezTo>
                        <a:pt x="1564" y="655"/>
                        <a:pt x="1564" y="657"/>
                        <a:pt x="1566" y="657"/>
                      </a:cubicBezTo>
                      <a:cubicBezTo>
                        <a:pt x="1567" y="658"/>
                        <a:pt x="1568" y="657"/>
                        <a:pt x="1569" y="656"/>
                      </a:cubicBezTo>
                      <a:cubicBezTo>
                        <a:pt x="1571" y="652"/>
                        <a:pt x="1573" y="647"/>
                        <a:pt x="1575" y="642"/>
                      </a:cubicBezTo>
                      <a:cubicBezTo>
                        <a:pt x="1576" y="641"/>
                        <a:pt x="1575" y="640"/>
                        <a:pt x="1574" y="639"/>
                      </a:cubicBezTo>
                      <a:cubicBezTo>
                        <a:pt x="1572" y="639"/>
                        <a:pt x="1571" y="639"/>
                        <a:pt x="1570" y="641"/>
                      </a:cubicBezTo>
                      <a:close/>
                      <a:moveTo>
                        <a:pt x="1579" y="612"/>
                      </a:moveTo>
                      <a:cubicBezTo>
                        <a:pt x="1578" y="616"/>
                        <a:pt x="1578" y="618"/>
                        <a:pt x="1577" y="621"/>
                      </a:cubicBezTo>
                      <a:cubicBezTo>
                        <a:pt x="1577" y="623"/>
                        <a:pt x="1576" y="625"/>
                        <a:pt x="1575" y="627"/>
                      </a:cubicBezTo>
                      <a:cubicBezTo>
                        <a:pt x="1575" y="628"/>
                        <a:pt x="1576" y="629"/>
                        <a:pt x="1577" y="630"/>
                      </a:cubicBezTo>
                      <a:cubicBezTo>
                        <a:pt x="1578" y="630"/>
                        <a:pt x="1580" y="629"/>
                        <a:pt x="1580" y="628"/>
                      </a:cubicBezTo>
                      <a:cubicBezTo>
                        <a:pt x="1581" y="626"/>
                        <a:pt x="1581" y="624"/>
                        <a:pt x="1582" y="622"/>
                      </a:cubicBezTo>
                      <a:cubicBezTo>
                        <a:pt x="1583" y="619"/>
                        <a:pt x="1583" y="617"/>
                        <a:pt x="1584" y="613"/>
                      </a:cubicBezTo>
                      <a:cubicBezTo>
                        <a:pt x="1584" y="612"/>
                        <a:pt x="1583" y="611"/>
                        <a:pt x="1582" y="610"/>
                      </a:cubicBezTo>
                      <a:cubicBezTo>
                        <a:pt x="1581" y="610"/>
                        <a:pt x="1579" y="611"/>
                        <a:pt x="1579" y="612"/>
                      </a:cubicBezTo>
                      <a:close/>
                      <a:moveTo>
                        <a:pt x="1582" y="583"/>
                      </a:moveTo>
                      <a:cubicBezTo>
                        <a:pt x="1581" y="588"/>
                        <a:pt x="1581" y="593"/>
                        <a:pt x="1581" y="598"/>
                      </a:cubicBezTo>
                      <a:cubicBezTo>
                        <a:pt x="1581" y="599"/>
                        <a:pt x="1582" y="600"/>
                        <a:pt x="1583" y="600"/>
                      </a:cubicBezTo>
                      <a:cubicBezTo>
                        <a:pt x="1584" y="601"/>
                        <a:pt x="1586" y="600"/>
                        <a:pt x="1586" y="598"/>
                      </a:cubicBezTo>
                      <a:cubicBezTo>
                        <a:pt x="1586" y="593"/>
                        <a:pt x="1586" y="588"/>
                        <a:pt x="1587" y="583"/>
                      </a:cubicBezTo>
                      <a:cubicBezTo>
                        <a:pt x="1587" y="582"/>
                        <a:pt x="1586" y="580"/>
                        <a:pt x="1584" y="580"/>
                      </a:cubicBezTo>
                      <a:cubicBezTo>
                        <a:pt x="1583" y="580"/>
                        <a:pt x="1582" y="581"/>
                        <a:pt x="1582" y="583"/>
                      </a:cubicBezTo>
                      <a:close/>
                      <a:moveTo>
                        <a:pt x="1581" y="553"/>
                      </a:moveTo>
                      <a:cubicBezTo>
                        <a:pt x="1582" y="558"/>
                        <a:pt x="1582" y="563"/>
                        <a:pt x="1582" y="568"/>
                      </a:cubicBezTo>
                      <a:cubicBezTo>
                        <a:pt x="1582" y="569"/>
                        <a:pt x="1583" y="570"/>
                        <a:pt x="1584" y="570"/>
                      </a:cubicBezTo>
                      <a:cubicBezTo>
                        <a:pt x="1586" y="570"/>
                        <a:pt x="1587" y="569"/>
                        <a:pt x="1587" y="568"/>
                      </a:cubicBezTo>
                      <a:cubicBezTo>
                        <a:pt x="1587" y="563"/>
                        <a:pt x="1587" y="558"/>
                        <a:pt x="1586" y="553"/>
                      </a:cubicBezTo>
                      <a:cubicBezTo>
                        <a:pt x="1586" y="551"/>
                        <a:pt x="1585" y="550"/>
                        <a:pt x="1584" y="550"/>
                      </a:cubicBezTo>
                      <a:cubicBezTo>
                        <a:pt x="1582" y="551"/>
                        <a:pt x="1581" y="552"/>
                        <a:pt x="1581" y="553"/>
                      </a:cubicBezTo>
                      <a:close/>
                      <a:moveTo>
                        <a:pt x="1579" y="523"/>
                      </a:moveTo>
                      <a:cubicBezTo>
                        <a:pt x="1579" y="528"/>
                        <a:pt x="1580" y="533"/>
                        <a:pt x="1580" y="538"/>
                      </a:cubicBezTo>
                      <a:cubicBezTo>
                        <a:pt x="1580" y="540"/>
                        <a:pt x="1582" y="541"/>
                        <a:pt x="1583" y="540"/>
                      </a:cubicBezTo>
                      <a:cubicBezTo>
                        <a:pt x="1584" y="540"/>
                        <a:pt x="1585" y="539"/>
                        <a:pt x="1585" y="538"/>
                      </a:cubicBezTo>
                      <a:cubicBezTo>
                        <a:pt x="1585" y="533"/>
                        <a:pt x="1584" y="528"/>
                        <a:pt x="1584" y="523"/>
                      </a:cubicBezTo>
                      <a:cubicBezTo>
                        <a:pt x="1583" y="521"/>
                        <a:pt x="1582" y="520"/>
                        <a:pt x="1581" y="521"/>
                      </a:cubicBezTo>
                      <a:cubicBezTo>
                        <a:pt x="1579" y="521"/>
                        <a:pt x="1578" y="522"/>
                        <a:pt x="1579" y="523"/>
                      </a:cubicBezTo>
                      <a:close/>
                      <a:moveTo>
                        <a:pt x="1573" y="494"/>
                      </a:moveTo>
                      <a:cubicBezTo>
                        <a:pt x="1574" y="499"/>
                        <a:pt x="1575" y="504"/>
                        <a:pt x="1576" y="509"/>
                      </a:cubicBezTo>
                      <a:cubicBezTo>
                        <a:pt x="1577" y="510"/>
                        <a:pt x="1578" y="511"/>
                        <a:pt x="1579" y="511"/>
                      </a:cubicBezTo>
                      <a:cubicBezTo>
                        <a:pt x="1581" y="510"/>
                        <a:pt x="1581" y="509"/>
                        <a:pt x="1581" y="508"/>
                      </a:cubicBezTo>
                      <a:cubicBezTo>
                        <a:pt x="1580" y="503"/>
                        <a:pt x="1579" y="498"/>
                        <a:pt x="1578" y="493"/>
                      </a:cubicBezTo>
                      <a:cubicBezTo>
                        <a:pt x="1578" y="492"/>
                        <a:pt x="1576" y="491"/>
                        <a:pt x="1575" y="491"/>
                      </a:cubicBezTo>
                      <a:cubicBezTo>
                        <a:pt x="1574" y="491"/>
                        <a:pt x="1573" y="493"/>
                        <a:pt x="1573" y="494"/>
                      </a:cubicBezTo>
                      <a:close/>
                      <a:moveTo>
                        <a:pt x="1564" y="466"/>
                      </a:moveTo>
                      <a:cubicBezTo>
                        <a:pt x="1566" y="471"/>
                        <a:pt x="1567" y="475"/>
                        <a:pt x="1569" y="480"/>
                      </a:cubicBezTo>
                      <a:cubicBezTo>
                        <a:pt x="1569" y="481"/>
                        <a:pt x="1571" y="482"/>
                        <a:pt x="1572" y="482"/>
                      </a:cubicBezTo>
                      <a:cubicBezTo>
                        <a:pt x="1573" y="481"/>
                        <a:pt x="1574" y="480"/>
                        <a:pt x="1574" y="478"/>
                      </a:cubicBezTo>
                      <a:cubicBezTo>
                        <a:pt x="1572" y="473"/>
                        <a:pt x="1570" y="469"/>
                        <a:pt x="1568" y="464"/>
                      </a:cubicBezTo>
                      <a:cubicBezTo>
                        <a:pt x="1568" y="463"/>
                        <a:pt x="1566" y="462"/>
                        <a:pt x="1565" y="463"/>
                      </a:cubicBezTo>
                      <a:cubicBezTo>
                        <a:pt x="1564" y="463"/>
                        <a:pt x="1563" y="465"/>
                        <a:pt x="1564" y="466"/>
                      </a:cubicBezTo>
                      <a:close/>
                      <a:moveTo>
                        <a:pt x="1548" y="442"/>
                      </a:moveTo>
                      <a:cubicBezTo>
                        <a:pt x="1551" y="445"/>
                        <a:pt x="1554" y="449"/>
                        <a:pt x="1557" y="453"/>
                      </a:cubicBezTo>
                      <a:cubicBezTo>
                        <a:pt x="1557" y="454"/>
                        <a:pt x="1559" y="455"/>
                        <a:pt x="1560" y="454"/>
                      </a:cubicBezTo>
                      <a:cubicBezTo>
                        <a:pt x="1561" y="453"/>
                        <a:pt x="1562" y="452"/>
                        <a:pt x="1561" y="451"/>
                      </a:cubicBezTo>
                      <a:cubicBezTo>
                        <a:pt x="1558" y="446"/>
                        <a:pt x="1555" y="442"/>
                        <a:pt x="1552" y="438"/>
                      </a:cubicBezTo>
                      <a:cubicBezTo>
                        <a:pt x="1551" y="437"/>
                        <a:pt x="1549" y="437"/>
                        <a:pt x="1548" y="438"/>
                      </a:cubicBezTo>
                      <a:cubicBezTo>
                        <a:pt x="1547" y="439"/>
                        <a:pt x="1547" y="441"/>
                        <a:pt x="1548" y="442"/>
                      </a:cubicBezTo>
                      <a:close/>
                      <a:moveTo>
                        <a:pt x="1524" y="428"/>
                      </a:moveTo>
                      <a:cubicBezTo>
                        <a:pt x="1529" y="429"/>
                        <a:pt x="1533" y="430"/>
                        <a:pt x="1537" y="433"/>
                      </a:cubicBezTo>
                      <a:cubicBezTo>
                        <a:pt x="1538" y="433"/>
                        <a:pt x="1540" y="433"/>
                        <a:pt x="1540" y="432"/>
                      </a:cubicBezTo>
                      <a:cubicBezTo>
                        <a:pt x="1541" y="431"/>
                        <a:pt x="1541" y="429"/>
                        <a:pt x="1540" y="428"/>
                      </a:cubicBezTo>
                      <a:cubicBezTo>
                        <a:pt x="1535" y="426"/>
                        <a:pt x="1530" y="424"/>
                        <a:pt x="1525" y="423"/>
                      </a:cubicBezTo>
                      <a:cubicBezTo>
                        <a:pt x="1524" y="422"/>
                        <a:pt x="1522" y="423"/>
                        <a:pt x="1522" y="425"/>
                      </a:cubicBezTo>
                      <a:cubicBezTo>
                        <a:pt x="1522" y="426"/>
                        <a:pt x="1523" y="427"/>
                        <a:pt x="1524" y="428"/>
                      </a:cubicBezTo>
                      <a:close/>
                      <a:moveTo>
                        <a:pt x="1501" y="423"/>
                      </a:moveTo>
                      <a:cubicBezTo>
                        <a:pt x="1500" y="423"/>
                        <a:pt x="1499" y="424"/>
                        <a:pt x="1498" y="424"/>
                      </a:cubicBezTo>
                      <a:cubicBezTo>
                        <a:pt x="1496" y="424"/>
                        <a:pt x="1495" y="426"/>
                        <a:pt x="1496" y="427"/>
                      </a:cubicBezTo>
                      <a:cubicBezTo>
                        <a:pt x="1496" y="428"/>
                        <a:pt x="1498" y="429"/>
                        <a:pt x="1499" y="429"/>
                      </a:cubicBezTo>
                      <a:cubicBezTo>
                        <a:pt x="1503" y="428"/>
                        <a:pt x="1506" y="427"/>
                        <a:pt x="1510" y="427"/>
                      </a:cubicBezTo>
                      <a:cubicBezTo>
                        <a:pt x="1511" y="427"/>
                        <a:pt x="1512" y="425"/>
                        <a:pt x="1512" y="424"/>
                      </a:cubicBezTo>
                      <a:cubicBezTo>
                        <a:pt x="1512" y="423"/>
                        <a:pt x="1511" y="422"/>
                        <a:pt x="1509" y="422"/>
                      </a:cubicBezTo>
                      <a:cubicBezTo>
                        <a:pt x="1506" y="422"/>
                        <a:pt x="1502" y="423"/>
                        <a:pt x="1498" y="424"/>
                      </a:cubicBezTo>
                      <a:cubicBezTo>
                        <a:pt x="1496" y="424"/>
                        <a:pt x="1495" y="426"/>
                        <a:pt x="1496" y="427"/>
                      </a:cubicBezTo>
                      <a:cubicBezTo>
                        <a:pt x="1496" y="428"/>
                        <a:pt x="1498" y="429"/>
                        <a:pt x="1499" y="429"/>
                      </a:cubicBezTo>
                      <a:cubicBezTo>
                        <a:pt x="1500" y="428"/>
                        <a:pt x="1501" y="428"/>
                        <a:pt x="1502" y="428"/>
                      </a:cubicBezTo>
                      <a:cubicBezTo>
                        <a:pt x="1504" y="427"/>
                        <a:pt x="1504" y="426"/>
                        <a:pt x="1504" y="425"/>
                      </a:cubicBezTo>
                      <a:cubicBezTo>
                        <a:pt x="1504" y="423"/>
                        <a:pt x="1502" y="423"/>
                        <a:pt x="1501" y="423"/>
                      </a:cubicBezTo>
                      <a:close/>
                      <a:moveTo>
                        <a:pt x="1526" y="409"/>
                      </a:moveTo>
                      <a:cubicBezTo>
                        <a:pt x="1523" y="412"/>
                        <a:pt x="1519" y="415"/>
                        <a:pt x="1514" y="417"/>
                      </a:cubicBezTo>
                      <a:cubicBezTo>
                        <a:pt x="1513" y="418"/>
                        <a:pt x="1513" y="420"/>
                        <a:pt x="1513" y="421"/>
                      </a:cubicBezTo>
                      <a:cubicBezTo>
                        <a:pt x="1514" y="422"/>
                        <a:pt x="1515" y="422"/>
                        <a:pt x="1517" y="422"/>
                      </a:cubicBezTo>
                      <a:cubicBezTo>
                        <a:pt x="1521" y="419"/>
                        <a:pt x="1526" y="416"/>
                        <a:pt x="1529" y="413"/>
                      </a:cubicBezTo>
                      <a:cubicBezTo>
                        <a:pt x="1531" y="412"/>
                        <a:pt x="1531" y="411"/>
                        <a:pt x="1530" y="410"/>
                      </a:cubicBezTo>
                      <a:cubicBezTo>
                        <a:pt x="1529" y="409"/>
                        <a:pt x="1527" y="408"/>
                        <a:pt x="1526" y="409"/>
                      </a:cubicBezTo>
                      <a:close/>
                      <a:moveTo>
                        <a:pt x="1543" y="386"/>
                      </a:moveTo>
                      <a:cubicBezTo>
                        <a:pt x="1541" y="391"/>
                        <a:pt x="1539" y="395"/>
                        <a:pt x="1536" y="399"/>
                      </a:cubicBezTo>
                      <a:cubicBezTo>
                        <a:pt x="1535" y="400"/>
                        <a:pt x="1535" y="401"/>
                        <a:pt x="1537" y="402"/>
                      </a:cubicBezTo>
                      <a:cubicBezTo>
                        <a:pt x="1538" y="403"/>
                        <a:pt x="1539" y="403"/>
                        <a:pt x="1540" y="402"/>
                      </a:cubicBezTo>
                      <a:cubicBezTo>
                        <a:pt x="1543" y="397"/>
                        <a:pt x="1546" y="393"/>
                        <a:pt x="1548" y="388"/>
                      </a:cubicBezTo>
                      <a:cubicBezTo>
                        <a:pt x="1548" y="387"/>
                        <a:pt x="1547" y="385"/>
                        <a:pt x="1546" y="385"/>
                      </a:cubicBezTo>
                      <a:cubicBezTo>
                        <a:pt x="1545" y="384"/>
                        <a:pt x="1543" y="385"/>
                        <a:pt x="1543" y="386"/>
                      </a:cubicBezTo>
                      <a:close/>
                      <a:moveTo>
                        <a:pt x="1548" y="358"/>
                      </a:moveTo>
                      <a:cubicBezTo>
                        <a:pt x="1548" y="363"/>
                        <a:pt x="1548" y="368"/>
                        <a:pt x="1547" y="372"/>
                      </a:cubicBezTo>
                      <a:cubicBezTo>
                        <a:pt x="1547" y="374"/>
                        <a:pt x="1548" y="375"/>
                        <a:pt x="1549" y="375"/>
                      </a:cubicBezTo>
                      <a:cubicBezTo>
                        <a:pt x="1550" y="375"/>
                        <a:pt x="1552" y="375"/>
                        <a:pt x="1552" y="373"/>
                      </a:cubicBezTo>
                      <a:cubicBezTo>
                        <a:pt x="1552" y="373"/>
                        <a:pt x="1552" y="373"/>
                        <a:pt x="1552" y="373"/>
                      </a:cubicBezTo>
                      <a:cubicBezTo>
                        <a:pt x="1553" y="368"/>
                        <a:pt x="1553" y="363"/>
                        <a:pt x="1553" y="358"/>
                      </a:cubicBezTo>
                      <a:cubicBezTo>
                        <a:pt x="1553" y="356"/>
                        <a:pt x="1552" y="355"/>
                        <a:pt x="1551" y="355"/>
                      </a:cubicBezTo>
                      <a:cubicBezTo>
                        <a:pt x="1549" y="355"/>
                        <a:pt x="1548" y="356"/>
                        <a:pt x="1548" y="358"/>
                      </a:cubicBezTo>
                      <a:close/>
                      <a:moveTo>
                        <a:pt x="1544" y="329"/>
                      </a:moveTo>
                      <a:cubicBezTo>
                        <a:pt x="1546" y="334"/>
                        <a:pt x="1547" y="338"/>
                        <a:pt x="1547" y="343"/>
                      </a:cubicBezTo>
                      <a:cubicBezTo>
                        <a:pt x="1547" y="345"/>
                        <a:pt x="1549" y="346"/>
                        <a:pt x="1550" y="345"/>
                      </a:cubicBezTo>
                      <a:cubicBezTo>
                        <a:pt x="1551" y="345"/>
                        <a:pt x="1552" y="344"/>
                        <a:pt x="1552" y="343"/>
                      </a:cubicBezTo>
                      <a:cubicBezTo>
                        <a:pt x="1551" y="337"/>
                        <a:pt x="1550" y="332"/>
                        <a:pt x="1549" y="328"/>
                      </a:cubicBezTo>
                      <a:cubicBezTo>
                        <a:pt x="1549" y="326"/>
                        <a:pt x="1547" y="325"/>
                        <a:pt x="1546" y="326"/>
                      </a:cubicBezTo>
                      <a:cubicBezTo>
                        <a:pt x="1545" y="326"/>
                        <a:pt x="1544" y="328"/>
                        <a:pt x="1544" y="329"/>
                      </a:cubicBezTo>
                      <a:close/>
                      <a:moveTo>
                        <a:pt x="1533" y="302"/>
                      </a:moveTo>
                      <a:cubicBezTo>
                        <a:pt x="1535" y="306"/>
                        <a:pt x="1537" y="311"/>
                        <a:pt x="1539" y="315"/>
                      </a:cubicBezTo>
                      <a:cubicBezTo>
                        <a:pt x="1540" y="316"/>
                        <a:pt x="1541" y="317"/>
                        <a:pt x="1542" y="316"/>
                      </a:cubicBezTo>
                      <a:cubicBezTo>
                        <a:pt x="1544" y="316"/>
                        <a:pt x="1544" y="314"/>
                        <a:pt x="1544" y="313"/>
                      </a:cubicBezTo>
                      <a:cubicBezTo>
                        <a:pt x="1542" y="308"/>
                        <a:pt x="1539" y="304"/>
                        <a:pt x="1537" y="299"/>
                      </a:cubicBezTo>
                      <a:cubicBezTo>
                        <a:pt x="1536" y="298"/>
                        <a:pt x="1535" y="298"/>
                        <a:pt x="1533" y="299"/>
                      </a:cubicBezTo>
                      <a:cubicBezTo>
                        <a:pt x="1532" y="299"/>
                        <a:pt x="1532" y="301"/>
                        <a:pt x="1533" y="302"/>
                      </a:cubicBezTo>
                      <a:close/>
                      <a:moveTo>
                        <a:pt x="1514" y="279"/>
                      </a:moveTo>
                      <a:cubicBezTo>
                        <a:pt x="1518" y="282"/>
                        <a:pt x="1521" y="286"/>
                        <a:pt x="1524" y="290"/>
                      </a:cubicBezTo>
                      <a:cubicBezTo>
                        <a:pt x="1525" y="291"/>
                        <a:pt x="1527" y="291"/>
                        <a:pt x="1528" y="290"/>
                      </a:cubicBezTo>
                      <a:cubicBezTo>
                        <a:pt x="1529" y="289"/>
                        <a:pt x="1529" y="288"/>
                        <a:pt x="1528" y="287"/>
                      </a:cubicBezTo>
                      <a:cubicBezTo>
                        <a:pt x="1525" y="283"/>
                        <a:pt x="1522" y="279"/>
                        <a:pt x="1518" y="275"/>
                      </a:cubicBezTo>
                      <a:cubicBezTo>
                        <a:pt x="1517" y="275"/>
                        <a:pt x="1515" y="275"/>
                        <a:pt x="1514" y="276"/>
                      </a:cubicBezTo>
                      <a:cubicBezTo>
                        <a:pt x="1513" y="277"/>
                        <a:pt x="1513" y="278"/>
                        <a:pt x="1514" y="279"/>
                      </a:cubicBezTo>
                      <a:close/>
                      <a:moveTo>
                        <a:pt x="1490" y="263"/>
                      </a:moveTo>
                      <a:cubicBezTo>
                        <a:pt x="1495" y="265"/>
                        <a:pt x="1499" y="267"/>
                        <a:pt x="1503" y="270"/>
                      </a:cubicBezTo>
                      <a:cubicBezTo>
                        <a:pt x="1504" y="271"/>
                        <a:pt x="1506" y="270"/>
                        <a:pt x="1507" y="269"/>
                      </a:cubicBezTo>
                      <a:cubicBezTo>
                        <a:pt x="1507" y="268"/>
                        <a:pt x="1507" y="267"/>
                        <a:pt x="1506" y="266"/>
                      </a:cubicBezTo>
                      <a:cubicBezTo>
                        <a:pt x="1502" y="263"/>
                        <a:pt x="1497" y="260"/>
                        <a:pt x="1492" y="258"/>
                      </a:cubicBezTo>
                      <a:cubicBezTo>
                        <a:pt x="1491" y="258"/>
                        <a:pt x="1490" y="258"/>
                        <a:pt x="1489" y="260"/>
                      </a:cubicBezTo>
                      <a:cubicBezTo>
                        <a:pt x="1489" y="261"/>
                        <a:pt x="1489" y="262"/>
                        <a:pt x="1490" y="263"/>
                      </a:cubicBezTo>
                      <a:close/>
                      <a:moveTo>
                        <a:pt x="1462" y="257"/>
                      </a:moveTo>
                      <a:cubicBezTo>
                        <a:pt x="1463" y="257"/>
                        <a:pt x="1463" y="257"/>
                        <a:pt x="1463" y="257"/>
                      </a:cubicBezTo>
                      <a:cubicBezTo>
                        <a:pt x="1468" y="257"/>
                        <a:pt x="1472" y="258"/>
                        <a:pt x="1477" y="259"/>
                      </a:cubicBezTo>
                      <a:cubicBezTo>
                        <a:pt x="1478" y="259"/>
                        <a:pt x="1479" y="258"/>
                        <a:pt x="1480" y="257"/>
                      </a:cubicBezTo>
                      <a:cubicBezTo>
                        <a:pt x="1480" y="255"/>
                        <a:pt x="1479" y="254"/>
                        <a:pt x="1478" y="254"/>
                      </a:cubicBezTo>
                      <a:cubicBezTo>
                        <a:pt x="1473" y="253"/>
                        <a:pt x="1468" y="252"/>
                        <a:pt x="1463" y="252"/>
                      </a:cubicBezTo>
                      <a:cubicBezTo>
                        <a:pt x="1463" y="252"/>
                        <a:pt x="1463" y="252"/>
                        <a:pt x="1462" y="252"/>
                      </a:cubicBezTo>
                      <a:cubicBezTo>
                        <a:pt x="1461" y="252"/>
                        <a:pt x="1460" y="253"/>
                        <a:pt x="1460" y="255"/>
                      </a:cubicBezTo>
                      <a:cubicBezTo>
                        <a:pt x="1460" y="256"/>
                        <a:pt x="1461" y="257"/>
                        <a:pt x="1462" y="257"/>
                      </a:cubicBezTo>
                      <a:close/>
                      <a:moveTo>
                        <a:pt x="1443" y="244"/>
                      </a:moveTo>
                      <a:cubicBezTo>
                        <a:pt x="1443" y="246"/>
                        <a:pt x="1443" y="247"/>
                        <a:pt x="1443" y="249"/>
                      </a:cubicBezTo>
                      <a:cubicBezTo>
                        <a:pt x="1443" y="251"/>
                        <a:pt x="1443" y="254"/>
                        <a:pt x="1443" y="257"/>
                      </a:cubicBezTo>
                      <a:cubicBezTo>
                        <a:pt x="1443" y="258"/>
                        <a:pt x="1443" y="258"/>
                        <a:pt x="1444" y="259"/>
                      </a:cubicBezTo>
                      <a:cubicBezTo>
                        <a:pt x="1444" y="260"/>
                        <a:pt x="1445" y="260"/>
                        <a:pt x="1446" y="259"/>
                      </a:cubicBezTo>
                      <a:cubicBezTo>
                        <a:pt x="1447" y="259"/>
                        <a:pt x="1447" y="259"/>
                        <a:pt x="1448" y="259"/>
                      </a:cubicBezTo>
                      <a:cubicBezTo>
                        <a:pt x="1449" y="259"/>
                        <a:pt x="1450" y="257"/>
                        <a:pt x="1450" y="256"/>
                      </a:cubicBezTo>
                      <a:cubicBezTo>
                        <a:pt x="1449" y="255"/>
                        <a:pt x="1448" y="254"/>
                        <a:pt x="1447" y="254"/>
                      </a:cubicBezTo>
                      <a:cubicBezTo>
                        <a:pt x="1446" y="254"/>
                        <a:pt x="1445" y="254"/>
                        <a:pt x="1445" y="255"/>
                      </a:cubicBezTo>
                      <a:cubicBezTo>
                        <a:pt x="1445" y="257"/>
                        <a:pt x="1445" y="257"/>
                        <a:pt x="1445" y="257"/>
                      </a:cubicBezTo>
                      <a:cubicBezTo>
                        <a:pt x="1448" y="257"/>
                        <a:pt x="1448" y="257"/>
                        <a:pt x="1448" y="257"/>
                      </a:cubicBezTo>
                      <a:cubicBezTo>
                        <a:pt x="1448" y="254"/>
                        <a:pt x="1448" y="252"/>
                        <a:pt x="1448" y="249"/>
                      </a:cubicBezTo>
                      <a:cubicBezTo>
                        <a:pt x="1448" y="247"/>
                        <a:pt x="1448" y="246"/>
                        <a:pt x="1448" y="244"/>
                      </a:cubicBezTo>
                      <a:cubicBezTo>
                        <a:pt x="1448" y="243"/>
                        <a:pt x="1447" y="242"/>
                        <a:pt x="1445" y="242"/>
                      </a:cubicBezTo>
                      <a:cubicBezTo>
                        <a:pt x="1444" y="242"/>
                        <a:pt x="1443" y="243"/>
                        <a:pt x="1443" y="244"/>
                      </a:cubicBezTo>
                      <a:close/>
                      <a:moveTo>
                        <a:pt x="1439" y="215"/>
                      </a:moveTo>
                      <a:cubicBezTo>
                        <a:pt x="1440" y="220"/>
                        <a:pt x="1441" y="225"/>
                        <a:pt x="1442" y="230"/>
                      </a:cubicBezTo>
                      <a:cubicBezTo>
                        <a:pt x="1442" y="231"/>
                        <a:pt x="1443" y="232"/>
                        <a:pt x="1445" y="232"/>
                      </a:cubicBezTo>
                      <a:cubicBezTo>
                        <a:pt x="1446" y="232"/>
                        <a:pt x="1447" y="230"/>
                        <a:pt x="1447" y="229"/>
                      </a:cubicBezTo>
                      <a:cubicBezTo>
                        <a:pt x="1446" y="224"/>
                        <a:pt x="1445" y="219"/>
                        <a:pt x="1444" y="214"/>
                      </a:cubicBezTo>
                      <a:cubicBezTo>
                        <a:pt x="1444" y="213"/>
                        <a:pt x="1442" y="212"/>
                        <a:pt x="1441" y="212"/>
                      </a:cubicBezTo>
                      <a:cubicBezTo>
                        <a:pt x="1440" y="212"/>
                        <a:pt x="1439" y="214"/>
                        <a:pt x="1439" y="215"/>
                      </a:cubicBezTo>
                      <a:close/>
                      <a:moveTo>
                        <a:pt x="1430" y="187"/>
                      </a:moveTo>
                      <a:cubicBezTo>
                        <a:pt x="1432" y="192"/>
                        <a:pt x="1434" y="196"/>
                        <a:pt x="1435" y="201"/>
                      </a:cubicBezTo>
                      <a:cubicBezTo>
                        <a:pt x="1436" y="202"/>
                        <a:pt x="1437" y="203"/>
                        <a:pt x="1438" y="203"/>
                      </a:cubicBezTo>
                      <a:cubicBezTo>
                        <a:pt x="1440" y="202"/>
                        <a:pt x="1441" y="201"/>
                        <a:pt x="1440" y="199"/>
                      </a:cubicBezTo>
                      <a:cubicBezTo>
                        <a:pt x="1439" y="195"/>
                        <a:pt x="1437" y="190"/>
                        <a:pt x="1435" y="185"/>
                      </a:cubicBezTo>
                      <a:cubicBezTo>
                        <a:pt x="1435" y="184"/>
                        <a:pt x="1433" y="183"/>
                        <a:pt x="1432" y="184"/>
                      </a:cubicBezTo>
                      <a:cubicBezTo>
                        <a:pt x="1431" y="184"/>
                        <a:pt x="1430" y="186"/>
                        <a:pt x="1430" y="187"/>
                      </a:cubicBezTo>
                      <a:close/>
                      <a:moveTo>
                        <a:pt x="1418" y="160"/>
                      </a:moveTo>
                      <a:cubicBezTo>
                        <a:pt x="1420" y="165"/>
                        <a:pt x="1422" y="169"/>
                        <a:pt x="1424" y="173"/>
                      </a:cubicBezTo>
                      <a:cubicBezTo>
                        <a:pt x="1425" y="175"/>
                        <a:pt x="1427" y="175"/>
                        <a:pt x="1428" y="175"/>
                      </a:cubicBezTo>
                      <a:cubicBezTo>
                        <a:pt x="1429" y="174"/>
                        <a:pt x="1430" y="172"/>
                        <a:pt x="1429" y="171"/>
                      </a:cubicBezTo>
                      <a:cubicBezTo>
                        <a:pt x="1427" y="167"/>
                        <a:pt x="1424" y="162"/>
                        <a:pt x="1422" y="158"/>
                      </a:cubicBezTo>
                      <a:cubicBezTo>
                        <a:pt x="1421" y="157"/>
                        <a:pt x="1420" y="156"/>
                        <a:pt x="1419" y="157"/>
                      </a:cubicBezTo>
                      <a:cubicBezTo>
                        <a:pt x="1417" y="157"/>
                        <a:pt x="1417" y="159"/>
                        <a:pt x="1418" y="160"/>
                      </a:cubicBezTo>
                      <a:close/>
                      <a:moveTo>
                        <a:pt x="1402" y="135"/>
                      </a:moveTo>
                      <a:cubicBezTo>
                        <a:pt x="1405" y="139"/>
                        <a:pt x="1407" y="143"/>
                        <a:pt x="1410" y="147"/>
                      </a:cubicBezTo>
                      <a:cubicBezTo>
                        <a:pt x="1411" y="149"/>
                        <a:pt x="1412" y="149"/>
                        <a:pt x="1413" y="148"/>
                      </a:cubicBezTo>
                      <a:cubicBezTo>
                        <a:pt x="1415" y="147"/>
                        <a:pt x="1415" y="146"/>
                        <a:pt x="1414" y="145"/>
                      </a:cubicBezTo>
                      <a:cubicBezTo>
                        <a:pt x="1412" y="140"/>
                        <a:pt x="1409" y="136"/>
                        <a:pt x="1406" y="132"/>
                      </a:cubicBezTo>
                      <a:cubicBezTo>
                        <a:pt x="1405" y="131"/>
                        <a:pt x="1404" y="131"/>
                        <a:pt x="1402" y="132"/>
                      </a:cubicBezTo>
                      <a:cubicBezTo>
                        <a:pt x="1401" y="132"/>
                        <a:pt x="1401" y="134"/>
                        <a:pt x="1402" y="135"/>
                      </a:cubicBezTo>
                      <a:close/>
                      <a:moveTo>
                        <a:pt x="1384" y="111"/>
                      </a:moveTo>
                      <a:cubicBezTo>
                        <a:pt x="1386" y="114"/>
                        <a:pt x="1388" y="117"/>
                        <a:pt x="1391" y="120"/>
                      </a:cubicBezTo>
                      <a:cubicBezTo>
                        <a:pt x="1391" y="121"/>
                        <a:pt x="1392" y="122"/>
                        <a:pt x="1393" y="123"/>
                      </a:cubicBezTo>
                      <a:cubicBezTo>
                        <a:pt x="1394" y="124"/>
                        <a:pt x="1395" y="124"/>
                        <a:pt x="1396" y="123"/>
                      </a:cubicBezTo>
                      <a:cubicBezTo>
                        <a:pt x="1398" y="123"/>
                        <a:pt x="1398" y="121"/>
                        <a:pt x="1397" y="120"/>
                      </a:cubicBezTo>
                      <a:cubicBezTo>
                        <a:pt x="1396" y="119"/>
                        <a:pt x="1395" y="118"/>
                        <a:pt x="1395" y="117"/>
                      </a:cubicBezTo>
                      <a:cubicBezTo>
                        <a:pt x="1392" y="114"/>
                        <a:pt x="1390" y="111"/>
                        <a:pt x="1388" y="108"/>
                      </a:cubicBezTo>
                      <a:cubicBezTo>
                        <a:pt x="1387" y="107"/>
                        <a:pt x="1385" y="107"/>
                        <a:pt x="1384" y="108"/>
                      </a:cubicBezTo>
                      <a:cubicBezTo>
                        <a:pt x="1383" y="109"/>
                        <a:pt x="1383" y="110"/>
                        <a:pt x="1384" y="111"/>
                      </a:cubicBezTo>
                      <a:close/>
                      <a:moveTo>
                        <a:pt x="1364" y="90"/>
                      </a:moveTo>
                      <a:cubicBezTo>
                        <a:pt x="1367" y="93"/>
                        <a:pt x="1371" y="96"/>
                        <a:pt x="1374" y="100"/>
                      </a:cubicBezTo>
                      <a:cubicBezTo>
                        <a:pt x="1375" y="101"/>
                        <a:pt x="1376" y="101"/>
                        <a:pt x="1377" y="100"/>
                      </a:cubicBezTo>
                      <a:cubicBezTo>
                        <a:pt x="1379" y="99"/>
                        <a:pt x="1379" y="98"/>
                        <a:pt x="1378" y="97"/>
                      </a:cubicBezTo>
                      <a:cubicBezTo>
                        <a:pt x="1374" y="93"/>
                        <a:pt x="1371" y="89"/>
                        <a:pt x="1367" y="86"/>
                      </a:cubicBezTo>
                      <a:cubicBezTo>
                        <a:pt x="1366" y="85"/>
                        <a:pt x="1364" y="85"/>
                        <a:pt x="1363" y="86"/>
                      </a:cubicBezTo>
                      <a:cubicBezTo>
                        <a:pt x="1363" y="87"/>
                        <a:pt x="1363" y="89"/>
                        <a:pt x="1364" y="90"/>
                      </a:cubicBezTo>
                      <a:close/>
                      <a:moveTo>
                        <a:pt x="1341" y="71"/>
                      </a:moveTo>
                      <a:cubicBezTo>
                        <a:pt x="1345" y="74"/>
                        <a:pt x="1349" y="77"/>
                        <a:pt x="1352" y="80"/>
                      </a:cubicBezTo>
                      <a:cubicBezTo>
                        <a:pt x="1354" y="81"/>
                        <a:pt x="1355" y="80"/>
                        <a:pt x="1356" y="79"/>
                      </a:cubicBezTo>
                      <a:cubicBezTo>
                        <a:pt x="1357" y="78"/>
                        <a:pt x="1357" y="77"/>
                        <a:pt x="1356" y="76"/>
                      </a:cubicBezTo>
                      <a:cubicBezTo>
                        <a:pt x="1352" y="73"/>
                        <a:pt x="1348" y="70"/>
                        <a:pt x="1343" y="67"/>
                      </a:cubicBezTo>
                      <a:cubicBezTo>
                        <a:pt x="1342" y="66"/>
                        <a:pt x="1341" y="66"/>
                        <a:pt x="1340" y="67"/>
                      </a:cubicBezTo>
                      <a:cubicBezTo>
                        <a:pt x="1339" y="69"/>
                        <a:pt x="1339" y="70"/>
                        <a:pt x="1341" y="71"/>
                      </a:cubicBezTo>
                      <a:close/>
                      <a:moveTo>
                        <a:pt x="1315" y="56"/>
                      </a:moveTo>
                      <a:cubicBezTo>
                        <a:pt x="1319" y="58"/>
                        <a:pt x="1324" y="61"/>
                        <a:pt x="1328" y="63"/>
                      </a:cubicBezTo>
                      <a:cubicBezTo>
                        <a:pt x="1329" y="64"/>
                        <a:pt x="1331" y="63"/>
                        <a:pt x="1332" y="62"/>
                      </a:cubicBezTo>
                      <a:cubicBezTo>
                        <a:pt x="1332" y="61"/>
                        <a:pt x="1332" y="59"/>
                        <a:pt x="1331" y="59"/>
                      </a:cubicBezTo>
                      <a:cubicBezTo>
                        <a:pt x="1326" y="56"/>
                        <a:pt x="1322" y="54"/>
                        <a:pt x="1317" y="52"/>
                      </a:cubicBezTo>
                      <a:cubicBezTo>
                        <a:pt x="1316" y="51"/>
                        <a:pt x="1314" y="52"/>
                        <a:pt x="1314" y="53"/>
                      </a:cubicBezTo>
                      <a:cubicBezTo>
                        <a:pt x="1313" y="54"/>
                        <a:pt x="1314" y="56"/>
                        <a:pt x="1315" y="56"/>
                      </a:cubicBezTo>
                      <a:close/>
                      <a:moveTo>
                        <a:pt x="1287" y="47"/>
                      </a:moveTo>
                      <a:cubicBezTo>
                        <a:pt x="1292" y="48"/>
                        <a:pt x="1297" y="49"/>
                        <a:pt x="1301" y="51"/>
                      </a:cubicBezTo>
                      <a:cubicBezTo>
                        <a:pt x="1303" y="51"/>
                        <a:pt x="1304" y="51"/>
                        <a:pt x="1304" y="49"/>
                      </a:cubicBezTo>
                      <a:cubicBezTo>
                        <a:pt x="1305" y="48"/>
                        <a:pt x="1304" y="47"/>
                        <a:pt x="1303" y="46"/>
                      </a:cubicBezTo>
                      <a:cubicBezTo>
                        <a:pt x="1298" y="45"/>
                        <a:pt x="1293" y="43"/>
                        <a:pt x="1288" y="42"/>
                      </a:cubicBezTo>
                      <a:cubicBezTo>
                        <a:pt x="1287" y="41"/>
                        <a:pt x="1286" y="42"/>
                        <a:pt x="1285" y="44"/>
                      </a:cubicBezTo>
                      <a:cubicBezTo>
                        <a:pt x="1285" y="45"/>
                        <a:pt x="1286" y="46"/>
                        <a:pt x="1287" y="47"/>
                      </a:cubicBezTo>
                      <a:close/>
                      <a:moveTo>
                        <a:pt x="1258" y="41"/>
                      </a:moveTo>
                      <a:cubicBezTo>
                        <a:pt x="1263" y="42"/>
                        <a:pt x="1268" y="42"/>
                        <a:pt x="1273" y="43"/>
                      </a:cubicBezTo>
                      <a:cubicBezTo>
                        <a:pt x="1274" y="44"/>
                        <a:pt x="1275" y="43"/>
                        <a:pt x="1276" y="41"/>
                      </a:cubicBezTo>
                      <a:cubicBezTo>
                        <a:pt x="1276" y="40"/>
                        <a:pt x="1275" y="39"/>
                        <a:pt x="1274" y="38"/>
                      </a:cubicBezTo>
                      <a:cubicBezTo>
                        <a:pt x="1269" y="37"/>
                        <a:pt x="1264" y="37"/>
                        <a:pt x="1259" y="36"/>
                      </a:cubicBezTo>
                      <a:cubicBezTo>
                        <a:pt x="1257" y="36"/>
                        <a:pt x="1256" y="37"/>
                        <a:pt x="1256" y="38"/>
                      </a:cubicBezTo>
                      <a:cubicBezTo>
                        <a:pt x="1256" y="39"/>
                        <a:pt x="1257" y="41"/>
                        <a:pt x="1258" y="41"/>
                      </a:cubicBezTo>
                      <a:close/>
                      <a:moveTo>
                        <a:pt x="1228" y="38"/>
                      </a:moveTo>
                      <a:cubicBezTo>
                        <a:pt x="1233" y="39"/>
                        <a:pt x="1238" y="39"/>
                        <a:pt x="1243" y="39"/>
                      </a:cubicBezTo>
                      <a:cubicBezTo>
                        <a:pt x="1245" y="39"/>
                        <a:pt x="1246" y="38"/>
                        <a:pt x="1246" y="37"/>
                      </a:cubicBezTo>
                      <a:cubicBezTo>
                        <a:pt x="1246" y="36"/>
                        <a:pt x="1245" y="34"/>
                        <a:pt x="1244" y="34"/>
                      </a:cubicBezTo>
                      <a:cubicBezTo>
                        <a:pt x="1239" y="34"/>
                        <a:pt x="1234" y="34"/>
                        <a:pt x="1229" y="33"/>
                      </a:cubicBezTo>
                      <a:cubicBezTo>
                        <a:pt x="1227" y="33"/>
                        <a:pt x="1226" y="34"/>
                        <a:pt x="1226" y="36"/>
                      </a:cubicBezTo>
                      <a:cubicBezTo>
                        <a:pt x="1226" y="37"/>
                        <a:pt x="1227" y="38"/>
                        <a:pt x="1228" y="38"/>
                      </a:cubicBezTo>
                      <a:close/>
                      <a:moveTo>
                        <a:pt x="1199" y="38"/>
                      </a:moveTo>
                      <a:cubicBezTo>
                        <a:pt x="1204" y="38"/>
                        <a:pt x="1209" y="38"/>
                        <a:pt x="1213" y="38"/>
                      </a:cubicBezTo>
                      <a:cubicBezTo>
                        <a:pt x="1215" y="38"/>
                        <a:pt x="1216" y="37"/>
                        <a:pt x="1216" y="36"/>
                      </a:cubicBezTo>
                      <a:cubicBezTo>
                        <a:pt x="1216" y="34"/>
                        <a:pt x="1215" y="33"/>
                        <a:pt x="1213" y="33"/>
                      </a:cubicBezTo>
                      <a:cubicBezTo>
                        <a:pt x="1208" y="33"/>
                        <a:pt x="1203" y="33"/>
                        <a:pt x="1198" y="33"/>
                      </a:cubicBezTo>
                      <a:cubicBezTo>
                        <a:pt x="1197" y="34"/>
                        <a:pt x="1196" y="35"/>
                        <a:pt x="1196" y="36"/>
                      </a:cubicBezTo>
                      <a:cubicBezTo>
                        <a:pt x="1196" y="37"/>
                        <a:pt x="1197" y="39"/>
                        <a:pt x="1199" y="38"/>
                      </a:cubicBezTo>
                      <a:close/>
                      <a:moveTo>
                        <a:pt x="1169" y="41"/>
                      </a:moveTo>
                      <a:cubicBezTo>
                        <a:pt x="1174" y="40"/>
                        <a:pt x="1179" y="40"/>
                        <a:pt x="1184" y="39"/>
                      </a:cubicBezTo>
                      <a:cubicBezTo>
                        <a:pt x="1185" y="39"/>
                        <a:pt x="1186" y="38"/>
                        <a:pt x="1186" y="37"/>
                      </a:cubicBezTo>
                      <a:cubicBezTo>
                        <a:pt x="1186" y="35"/>
                        <a:pt x="1185" y="34"/>
                        <a:pt x="1183" y="34"/>
                      </a:cubicBezTo>
                      <a:cubicBezTo>
                        <a:pt x="1178" y="35"/>
                        <a:pt x="1173" y="35"/>
                        <a:pt x="1168" y="36"/>
                      </a:cubicBezTo>
                      <a:cubicBezTo>
                        <a:pt x="1167" y="36"/>
                        <a:pt x="1166" y="37"/>
                        <a:pt x="1166" y="38"/>
                      </a:cubicBezTo>
                      <a:cubicBezTo>
                        <a:pt x="1166" y="40"/>
                        <a:pt x="1167" y="41"/>
                        <a:pt x="1169" y="41"/>
                      </a:cubicBezTo>
                      <a:close/>
                      <a:moveTo>
                        <a:pt x="1139" y="45"/>
                      </a:moveTo>
                      <a:cubicBezTo>
                        <a:pt x="1144" y="44"/>
                        <a:pt x="1149" y="43"/>
                        <a:pt x="1154" y="42"/>
                      </a:cubicBezTo>
                      <a:cubicBezTo>
                        <a:pt x="1155" y="42"/>
                        <a:pt x="1156" y="41"/>
                        <a:pt x="1156" y="40"/>
                      </a:cubicBezTo>
                      <a:cubicBezTo>
                        <a:pt x="1156" y="38"/>
                        <a:pt x="1155" y="37"/>
                        <a:pt x="1153" y="37"/>
                      </a:cubicBezTo>
                      <a:cubicBezTo>
                        <a:pt x="1148" y="38"/>
                        <a:pt x="1143" y="39"/>
                        <a:pt x="1138" y="40"/>
                      </a:cubicBezTo>
                      <a:cubicBezTo>
                        <a:pt x="1137" y="40"/>
                        <a:pt x="1136" y="41"/>
                        <a:pt x="1136" y="43"/>
                      </a:cubicBezTo>
                      <a:cubicBezTo>
                        <a:pt x="1136" y="44"/>
                        <a:pt x="1138" y="45"/>
                        <a:pt x="1139" y="45"/>
                      </a:cubicBezTo>
                      <a:close/>
                      <a:moveTo>
                        <a:pt x="1110" y="51"/>
                      </a:moveTo>
                      <a:cubicBezTo>
                        <a:pt x="1115" y="50"/>
                        <a:pt x="1120" y="48"/>
                        <a:pt x="1124" y="47"/>
                      </a:cubicBezTo>
                      <a:cubicBezTo>
                        <a:pt x="1126" y="47"/>
                        <a:pt x="1127" y="46"/>
                        <a:pt x="1126" y="45"/>
                      </a:cubicBezTo>
                      <a:cubicBezTo>
                        <a:pt x="1126" y="43"/>
                        <a:pt x="1125" y="42"/>
                        <a:pt x="1123" y="43"/>
                      </a:cubicBezTo>
                      <a:cubicBezTo>
                        <a:pt x="1119" y="44"/>
                        <a:pt x="1114" y="45"/>
                        <a:pt x="1109" y="46"/>
                      </a:cubicBezTo>
                      <a:cubicBezTo>
                        <a:pt x="1107" y="46"/>
                        <a:pt x="1107" y="48"/>
                        <a:pt x="1107" y="49"/>
                      </a:cubicBezTo>
                      <a:cubicBezTo>
                        <a:pt x="1107" y="50"/>
                        <a:pt x="1109" y="51"/>
                        <a:pt x="1110" y="51"/>
                      </a:cubicBezTo>
                      <a:close/>
                      <a:moveTo>
                        <a:pt x="1081" y="59"/>
                      </a:moveTo>
                      <a:cubicBezTo>
                        <a:pt x="1086" y="57"/>
                        <a:pt x="1091" y="56"/>
                        <a:pt x="1095" y="54"/>
                      </a:cubicBezTo>
                      <a:cubicBezTo>
                        <a:pt x="1097" y="54"/>
                        <a:pt x="1098" y="53"/>
                        <a:pt x="1097" y="51"/>
                      </a:cubicBezTo>
                      <a:cubicBezTo>
                        <a:pt x="1097" y="50"/>
                        <a:pt x="1095" y="49"/>
                        <a:pt x="1094" y="50"/>
                      </a:cubicBezTo>
                      <a:cubicBezTo>
                        <a:pt x="1089" y="51"/>
                        <a:pt x="1084" y="52"/>
                        <a:pt x="1080" y="54"/>
                      </a:cubicBezTo>
                      <a:cubicBezTo>
                        <a:pt x="1078" y="54"/>
                        <a:pt x="1078" y="56"/>
                        <a:pt x="1078" y="57"/>
                      </a:cubicBezTo>
                      <a:cubicBezTo>
                        <a:pt x="1078" y="58"/>
                        <a:pt x="1080" y="59"/>
                        <a:pt x="1081" y="59"/>
                      </a:cubicBezTo>
                      <a:close/>
                      <a:moveTo>
                        <a:pt x="1053" y="69"/>
                      </a:moveTo>
                      <a:cubicBezTo>
                        <a:pt x="1058" y="67"/>
                        <a:pt x="1062" y="65"/>
                        <a:pt x="1067" y="63"/>
                      </a:cubicBezTo>
                      <a:cubicBezTo>
                        <a:pt x="1068" y="63"/>
                        <a:pt x="1069" y="62"/>
                        <a:pt x="1068" y="60"/>
                      </a:cubicBezTo>
                      <a:cubicBezTo>
                        <a:pt x="1068" y="59"/>
                        <a:pt x="1067" y="58"/>
                        <a:pt x="1065" y="59"/>
                      </a:cubicBezTo>
                      <a:cubicBezTo>
                        <a:pt x="1061" y="60"/>
                        <a:pt x="1056" y="62"/>
                        <a:pt x="1051" y="64"/>
                      </a:cubicBezTo>
                      <a:cubicBezTo>
                        <a:pt x="1050" y="65"/>
                        <a:pt x="1049" y="66"/>
                        <a:pt x="1050" y="67"/>
                      </a:cubicBezTo>
                      <a:cubicBezTo>
                        <a:pt x="1050" y="69"/>
                        <a:pt x="1052" y="69"/>
                        <a:pt x="1053" y="69"/>
                      </a:cubicBezTo>
                      <a:close/>
                      <a:moveTo>
                        <a:pt x="1026" y="81"/>
                      </a:moveTo>
                      <a:cubicBezTo>
                        <a:pt x="1030" y="79"/>
                        <a:pt x="1035" y="77"/>
                        <a:pt x="1039" y="75"/>
                      </a:cubicBezTo>
                      <a:cubicBezTo>
                        <a:pt x="1041" y="74"/>
                        <a:pt x="1041" y="73"/>
                        <a:pt x="1041" y="71"/>
                      </a:cubicBezTo>
                      <a:cubicBezTo>
                        <a:pt x="1040" y="70"/>
                        <a:pt x="1039" y="70"/>
                        <a:pt x="1037" y="70"/>
                      </a:cubicBezTo>
                      <a:cubicBezTo>
                        <a:pt x="1033" y="72"/>
                        <a:pt x="1028" y="74"/>
                        <a:pt x="1024" y="77"/>
                      </a:cubicBezTo>
                      <a:cubicBezTo>
                        <a:pt x="1022" y="77"/>
                        <a:pt x="1022" y="79"/>
                        <a:pt x="1023" y="80"/>
                      </a:cubicBezTo>
                      <a:cubicBezTo>
                        <a:pt x="1023" y="81"/>
                        <a:pt x="1025" y="82"/>
                        <a:pt x="1026" y="81"/>
                      </a:cubicBezTo>
                      <a:close/>
                      <a:moveTo>
                        <a:pt x="1000" y="96"/>
                      </a:moveTo>
                      <a:cubicBezTo>
                        <a:pt x="1004" y="94"/>
                        <a:pt x="1009" y="91"/>
                        <a:pt x="1013" y="88"/>
                      </a:cubicBezTo>
                      <a:cubicBezTo>
                        <a:pt x="1014" y="88"/>
                        <a:pt x="1015" y="86"/>
                        <a:pt x="1014" y="85"/>
                      </a:cubicBezTo>
                      <a:cubicBezTo>
                        <a:pt x="1013" y="84"/>
                        <a:pt x="1012" y="83"/>
                        <a:pt x="1010" y="84"/>
                      </a:cubicBezTo>
                      <a:cubicBezTo>
                        <a:pt x="1006" y="87"/>
                        <a:pt x="1002" y="89"/>
                        <a:pt x="998" y="92"/>
                      </a:cubicBezTo>
                      <a:cubicBezTo>
                        <a:pt x="996" y="93"/>
                        <a:pt x="996" y="94"/>
                        <a:pt x="997" y="96"/>
                      </a:cubicBezTo>
                      <a:cubicBezTo>
                        <a:pt x="998" y="97"/>
                        <a:pt x="999" y="97"/>
                        <a:pt x="1000" y="96"/>
                      </a:cubicBezTo>
                      <a:close/>
                      <a:moveTo>
                        <a:pt x="977" y="114"/>
                      </a:moveTo>
                      <a:cubicBezTo>
                        <a:pt x="981" y="111"/>
                        <a:pt x="984" y="108"/>
                        <a:pt x="988" y="105"/>
                      </a:cubicBezTo>
                      <a:cubicBezTo>
                        <a:pt x="989" y="104"/>
                        <a:pt x="990" y="102"/>
                        <a:pt x="989" y="101"/>
                      </a:cubicBezTo>
                      <a:cubicBezTo>
                        <a:pt x="988" y="100"/>
                        <a:pt x="986" y="100"/>
                        <a:pt x="985" y="101"/>
                      </a:cubicBezTo>
                      <a:cubicBezTo>
                        <a:pt x="981" y="104"/>
                        <a:pt x="977" y="107"/>
                        <a:pt x="974" y="111"/>
                      </a:cubicBezTo>
                      <a:cubicBezTo>
                        <a:pt x="973" y="111"/>
                        <a:pt x="972" y="113"/>
                        <a:pt x="973" y="114"/>
                      </a:cubicBezTo>
                      <a:cubicBezTo>
                        <a:pt x="974" y="115"/>
                        <a:pt x="976" y="115"/>
                        <a:pt x="977" y="114"/>
                      </a:cubicBezTo>
                      <a:close/>
                      <a:moveTo>
                        <a:pt x="956" y="136"/>
                      </a:moveTo>
                      <a:cubicBezTo>
                        <a:pt x="960" y="132"/>
                        <a:pt x="963" y="128"/>
                        <a:pt x="966" y="125"/>
                      </a:cubicBezTo>
                      <a:cubicBezTo>
                        <a:pt x="967" y="124"/>
                        <a:pt x="967" y="122"/>
                        <a:pt x="966" y="121"/>
                      </a:cubicBezTo>
                      <a:cubicBezTo>
                        <a:pt x="965" y="120"/>
                        <a:pt x="964" y="120"/>
                        <a:pt x="963" y="121"/>
                      </a:cubicBezTo>
                      <a:cubicBezTo>
                        <a:pt x="959" y="125"/>
                        <a:pt x="956" y="129"/>
                        <a:pt x="953" y="133"/>
                      </a:cubicBezTo>
                      <a:cubicBezTo>
                        <a:pt x="952" y="134"/>
                        <a:pt x="952" y="135"/>
                        <a:pt x="953" y="136"/>
                      </a:cubicBezTo>
                      <a:cubicBezTo>
                        <a:pt x="954" y="137"/>
                        <a:pt x="956" y="137"/>
                        <a:pt x="956" y="136"/>
                      </a:cubicBezTo>
                      <a:close/>
                      <a:moveTo>
                        <a:pt x="940" y="160"/>
                      </a:moveTo>
                      <a:cubicBezTo>
                        <a:pt x="943" y="156"/>
                        <a:pt x="945" y="152"/>
                        <a:pt x="948" y="148"/>
                      </a:cubicBezTo>
                      <a:cubicBezTo>
                        <a:pt x="949" y="146"/>
                        <a:pt x="948" y="145"/>
                        <a:pt x="947" y="144"/>
                      </a:cubicBezTo>
                      <a:cubicBezTo>
                        <a:pt x="946" y="143"/>
                        <a:pt x="944" y="144"/>
                        <a:pt x="944" y="145"/>
                      </a:cubicBezTo>
                      <a:cubicBezTo>
                        <a:pt x="941" y="149"/>
                        <a:pt x="938" y="153"/>
                        <a:pt x="936" y="158"/>
                      </a:cubicBezTo>
                      <a:cubicBezTo>
                        <a:pt x="935" y="159"/>
                        <a:pt x="936" y="161"/>
                        <a:pt x="937" y="161"/>
                      </a:cubicBezTo>
                      <a:cubicBezTo>
                        <a:pt x="938" y="162"/>
                        <a:pt x="940" y="161"/>
                        <a:pt x="940" y="160"/>
                      </a:cubicBezTo>
                      <a:close/>
                      <a:moveTo>
                        <a:pt x="930" y="188"/>
                      </a:moveTo>
                      <a:cubicBezTo>
                        <a:pt x="931" y="183"/>
                        <a:pt x="933" y="178"/>
                        <a:pt x="934" y="174"/>
                      </a:cubicBezTo>
                      <a:cubicBezTo>
                        <a:pt x="935" y="172"/>
                        <a:pt x="934" y="171"/>
                        <a:pt x="933" y="170"/>
                      </a:cubicBezTo>
                      <a:cubicBezTo>
                        <a:pt x="932" y="170"/>
                        <a:pt x="930" y="171"/>
                        <a:pt x="930" y="172"/>
                      </a:cubicBezTo>
                      <a:cubicBezTo>
                        <a:pt x="928" y="177"/>
                        <a:pt x="926" y="181"/>
                        <a:pt x="925" y="186"/>
                      </a:cubicBezTo>
                      <a:cubicBezTo>
                        <a:pt x="925" y="188"/>
                        <a:pt x="925" y="189"/>
                        <a:pt x="927" y="189"/>
                      </a:cubicBezTo>
                      <a:cubicBezTo>
                        <a:pt x="928" y="190"/>
                        <a:pt x="929" y="189"/>
                        <a:pt x="930" y="188"/>
                      </a:cubicBezTo>
                      <a:close/>
                      <a:moveTo>
                        <a:pt x="925" y="217"/>
                      </a:moveTo>
                      <a:cubicBezTo>
                        <a:pt x="925" y="212"/>
                        <a:pt x="926" y="207"/>
                        <a:pt x="927" y="202"/>
                      </a:cubicBezTo>
                      <a:cubicBezTo>
                        <a:pt x="927" y="201"/>
                        <a:pt x="926" y="199"/>
                        <a:pt x="925" y="199"/>
                      </a:cubicBezTo>
                      <a:cubicBezTo>
                        <a:pt x="923" y="199"/>
                        <a:pt x="922" y="200"/>
                        <a:pt x="922" y="201"/>
                      </a:cubicBezTo>
                      <a:cubicBezTo>
                        <a:pt x="921" y="206"/>
                        <a:pt x="920" y="211"/>
                        <a:pt x="920" y="216"/>
                      </a:cubicBezTo>
                      <a:cubicBezTo>
                        <a:pt x="920" y="218"/>
                        <a:pt x="921" y="219"/>
                        <a:pt x="922" y="219"/>
                      </a:cubicBezTo>
                      <a:cubicBezTo>
                        <a:pt x="924" y="219"/>
                        <a:pt x="925" y="218"/>
                        <a:pt x="925" y="217"/>
                      </a:cubicBezTo>
                      <a:close/>
                      <a:moveTo>
                        <a:pt x="921" y="245"/>
                      </a:moveTo>
                      <a:cubicBezTo>
                        <a:pt x="921" y="245"/>
                        <a:pt x="921" y="246"/>
                        <a:pt x="921" y="246"/>
                      </a:cubicBezTo>
                      <a:cubicBezTo>
                        <a:pt x="922" y="247"/>
                        <a:pt x="923" y="248"/>
                        <a:pt x="924" y="247"/>
                      </a:cubicBezTo>
                      <a:cubicBezTo>
                        <a:pt x="925" y="247"/>
                        <a:pt x="926" y="246"/>
                        <a:pt x="926" y="245"/>
                      </a:cubicBezTo>
                      <a:cubicBezTo>
                        <a:pt x="925" y="240"/>
                        <a:pt x="925" y="236"/>
                        <a:pt x="925" y="231"/>
                      </a:cubicBezTo>
                      <a:cubicBezTo>
                        <a:pt x="925" y="230"/>
                        <a:pt x="924" y="229"/>
                        <a:pt x="922" y="229"/>
                      </a:cubicBezTo>
                      <a:cubicBezTo>
                        <a:pt x="921" y="229"/>
                        <a:pt x="920" y="230"/>
                        <a:pt x="920" y="232"/>
                      </a:cubicBezTo>
                      <a:cubicBezTo>
                        <a:pt x="920" y="236"/>
                        <a:pt x="921" y="241"/>
                        <a:pt x="921" y="245"/>
                      </a:cubicBezTo>
                      <a:cubicBezTo>
                        <a:pt x="924" y="245"/>
                        <a:pt x="924" y="245"/>
                        <a:pt x="924" y="245"/>
                      </a:cubicBezTo>
                      <a:cubicBezTo>
                        <a:pt x="926" y="244"/>
                        <a:pt x="926" y="244"/>
                        <a:pt x="926" y="244"/>
                      </a:cubicBezTo>
                      <a:cubicBezTo>
                        <a:pt x="926" y="243"/>
                        <a:pt x="925" y="243"/>
                        <a:pt x="925" y="243"/>
                      </a:cubicBezTo>
                      <a:cubicBezTo>
                        <a:pt x="924" y="241"/>
                        <a:pt x="923" y="241"/>
                        <a:pt x="922" y="241"/>
                      </a:cubicBezTo>
                      <a:cubicBezTo>
                        <a:pt x="921" y="242"/>
                        <a:pt x="920" y="244"/>
                        <a:pt x="921" y="245"/>
                      </a:cubicBezTo>
                      <a:close/>
                      <a:moveTo>
                        <a:pt x="902" y="223"/>
                      </a:moveTo>
                      <a:cubicBezTo>
                        <a:pt x="906" y="226"/>
                        <a:pt x="910" y="229"/>
                        <a:pt x="913" y="233"/>
                      </a:cubicBezTo>
                      <a:cubicBezTo>
                        <a:pt x="914" y="234"/>
                        <a:pt x="915" y="234"/>
                        <a:pt x="916" y="233"/>
                      </a:cubicBezTo>
                      <a:cubicBezTo>
                        <a:pt x="917" y="232"/>
                        <a:pt x="917" y="231"/>
                        <a:pt x="917" y="230"/>
                      </a:cubicBezTo>
                      <a:cubicBezTo>
                        <a:pt x="913" y="226"/>
                        <a:pt x="910" y="222"/>
                        <a:pt x="906" y="219"/>
                      </a:cubicBezTo>
                      <a:cubicBezTo>
                        <a:pt x="905" y="218"/>
                        <a:pt x="903" y="218"/>
                        <a:pt x="902" y="219"/>
                      </a:cubicBezTo>
                      <a:cubicBezTo>
                        <a:pt x="901" y="220"/>
                        <a:pt x="901" y="222"/>
                        <a:pt x="902" y="223"/>
                      </a:cubicBezTo>
                      <a:close/>
                      <a:moveTo>
                        <a:pt x="877" y="208"/>
                      </a:moveTo>
                      <a:cubicBezTo>
                        <a:pt x="882" y="209"/>
                        <a:pt x="886" y="212"/>
                        <a:pt x="891" y="214"/>
                      </a:cubicBezTo>
                      <a:cubicBezTo>
                        <a:pt x="892" y="215"/>
                        <a:pt x="893" y="214"/>
                        <a:pt x="894" y="213"/>
                      </a:cubicBezTo>
                      <a:cubicBezTo>
                        <a:pt x="895" y="212"/>
                        <a:pt x="894" y="211"/>
                        <a:pt x="893" y="210"/>
                      </a:cubicBezTo>
                      <a:cubicBezTo>
                        <a:pt x="889" y="207"/>
                        <a:pt x="884" y="205"/>
                        <a:pt x="879" y="203"/>
                      </a:cubicBezTo>
                      <a:cubicBezTo>
                        <a:pt x="878" y="202"/>
                        <a:pt x="877" y="203"/>
                        <a:pt x="876" y="204"/>
                      </a:cubicBezTo>
                      <a:cubicBezTo>
                        <a:pt x="876" y="206"/>
                        <a:pt x="876" y="207"/>
                        <a:pt x="877" y="208"/>
                      </a:cubicBezTo>
                      <a:close/>
                      <a:moveTo>
                        <a:pt x="849" y="201"/>
                      </a:moveTo>
                      <a:cubicBezTo>
                        <a:pt x="854" y="201"/>
                        <a:pt x="859" y="202"/>
                        <a:pt x="864" y="203"/>
                      </a:cubicBezTo>
                      <a:cubicBezTo>
                        <a:pt x="865" y="203"/>
                        <a:pt x="866" y="203"/>
                        <a:pt x="867" y="201"/>
                      </a:cubicBezTo>
                      <a:cubicBezTo>
                        <a:pt x="867" y="200"/>
                        <a:pt x="866" y="199"/>
                        <a:pt x="865" y="198"/>
                      </a:cubicBezTo>
                      <a:cubicBezTo>
                        <a:pt x="860" y="197"/>
                        <a:pt x="855" y="196"/>
                        <a:pt x="850" y="196"/>
                      </a:cubicBezTo>
                      <a:cubicBezTo>
                        <a:pt x="848" y="195"/>
                        <a:pt x="847" y="196"/>
                        <a:pt x="847" y="198"/>
                      </a:cubicBezTo>
                      <a:cubicBezTo>
                        <a:pt x="847" y="199"/>
                        <a:pt x="848" y="200"/>
                        <a:pt x="849" y="201"/>
                      </a:cubicBezTo>
                      <a:close/>
                      <a:moveTo>
                        <a:pt x="820" y="203"/>
                      </a:moveTo>
                      <a:cubicBezTo>
                        <a:pt x="825" y="202"/>
                        <a:pt x="830" y="201"/>
                        <a:pt x="835" y="200"/>
                      </a:cubicBezTo>
                      <a:cubicBezTo>
                        <a:pt x="836" y="200"/>
                        <a:pt x="837" y="199"/>
                        <a:pt x="837" y="198"/>
                      </a:cubicBezTo>
                      <a:cubicBezTo>
                        <a:pt x="837" y="196"/>
                        <a:pt x="836" y="195"/>
                        <a:pt x="834" y="195"/>
                      </a:cubicBezTo>
                      <a:cubicBezTo>
                        <a:pt x="829" y="196"/>
                        <a:pt x="824" y="197"/>
                        <a:pt x="819" y="198"/>
                      </a:cubicBezTo>
                      <a:cubicBezTo>
                        <a:pt x="818" y="198"/>
                        <a:pt x="817" y="200"/>
                        <a:pt x="817" y="201"/>
                      </a:cubicBezTo>
                      <a:cubicBezTo>
                        <a:pt x="818" y="202"/>
                        <a:pt x="819" y="203"/>
                        <a:pt x="820" y="203"/>
                      </a:cubicBezTo>
                      <a:close/>
                      <a:moveTo>
                        <a:pt x="795" y="216"/>
                      </a:moveTo>
                      <a:cubicBezTo>
                        <a:pt x="799" y="213"/>
                        <a:pt x="803" y="210"/>
                        <a:pt x="807" y="208"/>
                      </a:cubicBezTo>
                      <a:cubicBezTo>
                        <a:pt x="808" y="208"/>
                        <a:pt x="809" y="206"/>
                        <a:pt x="808" y="205"/>
                      </a:cubicBezTo>
                      <a:cubicBezTo>
                        <a:pt x="807" y="204"/>
                        <a:pt x="806" y="203"/>
                        <a:pt x="805" y="204"/>
                      </a:cubicBezTo>
                      <a:cubicBezTo>
                        <a:pt x="800" y="206"/>
                        <a:pt x="796" y="209"/>
                        <a:pt x="792" y="212"/>
                      </a:cubicBezTo>
                      <a:cubicBezTo>
                        <a:pt x="791" y="213"/>
                        <a:pt x="791" y="215"/>
                        <a:pt x="791" y="216"/>
                      </a:cubicBezTo>
                      <a:cubicBezTo>
                        <a:pt x="792" y="217"/>
                        <a:pt x="794" y="217"/>
                        <a:pt x="795" y="216"/>
                      </a:cubicBezTo>
                      <a:close/>
                      <a:moveTo>
                        <a:pt x="791" y="195"/>
                      </a:moveTo>
                      <a:cubicBezTo>
                        <a:pt x="790" y="200"/>
                        <a:pt x="790" y="205"/>
                        <a:pt x="789" y="210"/>
                      </a:cubicBezTo>
                      <a:cubicBezTo>
                        <a:pt x="788" y="211"/>
                        <a:pt x="789" y="212"/>
                        <a:pt x="790" y="213"/>
                      </a:cubicBezTo>
                      <a:cubicBezTo>
                        <a:pt x="792" y="213"/>
                        <a:pt x="793" y="212"/>
                        <a:pt x="793" y="211"/>
                      </a:cubicBezTo>
                      <a:cubicBezTo>
                        <a:pt x="795" y="206"/>
                        <a:pt x="795" y="201"/>
                        <a:pt x="796" y="196"/>
                      </a:cubicBezTo>
                      <a:cubicBezTo>
                        <a:pt x="796" y="194"/>
                        <a:pt x="795" y="193"/>
                        <a:pt x="794" y="193"/>
                      </a:cubicBezTo>
                      <a:cubicBezTo>
                        <a:pt x="792" y="193"/>
                        <a:pt x="791" y="194"/>
                        <a:pt x="791" y="195"/>
                      </a:cubicBezTo>
                      <a:close/>
                      <a:moveTo>
                        <a:pt x="791" y="166"/>
                      </a:moveTo>
                      <a:cubicBezTo>
                        <a:pt x="792" y="171"/>
                        <a:pt x="792" y="176"/>
                        <a:pt x="792" y="180"/>
                      </a:cubicBezTo>
                      <a:cubicBezTo>
                        <a:pt x="792" y="181"/>
                        <a:pt x="792" y="181"/>
                        <a:pt x="792" y="181"/>
                      </a:cubicBezTo>
                      <a:cubicBezTo>
                        <a:pt x="792" y="182"/>
                        <a:pt x="793" y="183"/>
                        <a:pt x="794" y="183"/>
                      </a:cubicBezTo>
                      <a:cubicBezTo>
                        <a:pt x="796" y="183"/>
                        <a:pt x="797" y="182"/>
                        <a:pt x="797" y="181"/>
                      </a:cubicBezTo>
                      <a:cubicBezTo>
                        <a:pt x="797" y="180"/>
                        <a:pt x="797" y="180"/>
                        <a:pt x="797" y="180"/>
                      </a:cubicBezTo>
                      <a:cubicBezTo>
                        <a:pt x="797" y="175"/>
                        <a:pt x="797" y="170"/>
                        <a:pt x="796" y="165"/>
                      </a:cubicBezTo>
                      <a:cubicBezTo>
                        <a:pt x="796" y="164"/>
                        <a:pt x="795" y="163"/>
                        <a:pt x="793" y="163"/>
                      </a:cubicBezTo>
                      <a:cubicBezTo>
                        <a:pt x="792" y="163"/>
                        <a:pt x="791" y="165"/>
                        <a:pt x="791" y="166"/>
                      </a:cubicBezTo>
                      <a:close/>
                      <a:moveTo>
                        <a:pt x="784" y="137"/>
                      </a:moveTo>
                      <a:cubicBezTo>
                        <a:pt x="786" y="142"/>
                        <a:pt x="787" y="147"/>
                        <a:pt x="788" y="152"/>
                      </a:cubicBezTo>
                      <a:cubicBezTo>
                        <a:pt x="789" y="153"/>
                        <a:pt x="790" y="154"/>
                        <a:pt x="791" y="153"/>
                      </a:cubicBezTo>
                      <a:cubicBezTo>
                        <a:pt x="793" y="153"/>
                        <a:pt x="794" y="152"/>
                        <a:pt x="793" y="150"/>
                      </a:cubicBezTo>
                      <a:cubicBezTo>
                        <a:pt x="792" y="145"/>
                        <a:pt x="791" y="141"/>
                        <a:pt x="789" y="136"/>
                      </a:cubicBezTo>
                      <a:cubicBezTo>
                        <a:pt x="788" y="134"/>
                        <a:pt x="787" y="134"/>
                        <a:pt x="786" y="134"/>
                      </a:cubicBezTo>
                      <a:cubicBezTo>
                        <a:pt x="784" y="135"/>
                        <a:pt x="784" y="136"/>
                        <a:pt x="784" y="137"/>
                      </a:cubicBezTo>
                      <a:close/>
                      <a:moveTo>
                        <a:pt x="771" y="111"/>
                      </a:moveTo>
                      <a:cubicBezTo>
                        <a:pt x="774" y="115"/>
                        <a:pt x="776" y="120"/>
                        <a:pt x="778" y="124"/>
                      </a:cubicBezTo>
                      <a:cubicBezTo>
                        <a:pt x="779" y="125"/>
                        <a:pt x="780" y="126"/>
                        <a:pt x="782" y="125"/>
                      </a:cubicBezTo>
                      <a:cubicBezTo>
                        <a:pt x="783" y="124"/>
                        <a:pt x="783" y="123"/>
                        <a:pt x="783" y="122"/>
                      </a:cubicBezTo>
                      <a:cubicBezTo>
                        <a:pt x="781" y="117"/>
                        <a:pt x="778" y="113"/>
                        <a:pt x="775" y="108"/>
                      </a:cubicBezTo>
                      <a:cubicBezTo>
                        <a:pt x="775" y="107"/>
                        <a:pt x="773" y="107"/>
                        <a:pt x="772" y="108"/>
                      </a:cubicBezTo>
                      <a:cubicBezTo>
                        <a:pt x="771" y="108"/>
                        <a:pt x="770" y="110"/>
                        <a:pt x="771" y="111"/>
                      </a:cubicBezTo>
                      <a:close/>
                      <a:moveTo>
                        <a:pt x="753" y="88"/>
                      </a:moveTo>
                      <a:cubicBezTo>
                        <a:pt x="757" y="91"/>
                        <a:pt x="760" y="95"/>
                        <a:pt x="763" y="99"/>
                      </a:cubicBezTo>
                      <a:cubicBezTo>
                        <a:pt x="764" y="100"/>
                        <a:pt x="765" y="100"/>
                        <a:pt x="766" y="99"/>
                      </a:cubicBezTo>
                      <a:cubicBezTo>
                        <a:pt x="767" y="99"/>
                        <a:pt x="768" y="97"/>
                        <a:pt x="767" y="96"/>
                      </a:cubicBezTo>
                      <a:cubicBezTo>
                        <a:pt x="764" y="92"/>
                        <a:pt x="760" y="88"/>
                        <a:pt x="757" y="84"/>
                      </a:cubicBezTo>
                      <a:cubicBezTo>
                        <a:pt x="756" y="83"/>
                        <a:pt x="755" y="83"/>
                        <a:pt x="753" y="84"/>
                      </a:cubicBezTo>
                      <a:cubicBezTo>
                        <a:pt x="752" y="85"/>
                        <a:pt x="752" y="87"/>
                        <a:pt x="753" y="88"/>
                      </a:cubicBezTo>
                      <a:close/>
                      <a:moveTo>
                        <a:pt x="732" y="67"/>
                      </a:moveTo>
                      <a:cubicBezTo>
                        <a:pt x="736" y="70"/>
                        <a:pt x="739" y="74"/>
                        <a:pt x="743" y="77"/>
                      </a:cubicBezTo>
                      <a:cubicBezTo>
                        <a:pt x="744" y="78"/>
                        <a:pt x="746" y="78"/>
                        <a:pt x="747" y="77"/>
                      </a:cubicBezTo>
                      <a:cubicBezTo>
                        <a:pt x="747" y="76"/>
                        <a:pt x="747" y="74"/>
                        <a:pt x="746" y="73"/>
                      </a:cubicBezTo>
                      <a:cubicBezTo>
                        <a:pt x="743" y="70"/>
                        <a:pt x="739" y="67"/>
                        <a:pt x="735" y="63"/>
                      </a:cubicBezTo>
                      <a:cubicBezTo>
                        <a:pt x="734" y="62"/>
                        <a:pt x="733" y="62"/>
                        <a:pt x="732" y="64"/>
                      </a:cubicBezTo>
                      <a:cubicBezTo>
                        <a:pt x="731" y="65"/>
                        <a:pt x="731" y="66"/>
                        <a:pt x="732" y="67"/>
                      </a:cubicBezTo>
                      <a:close/>
                      <a:moveTo>
                        <a:pt x="708" y="49"/>
                      </a:moveTo>
                      <a:cubicBezTo>
                        <a:pt x="712" y="52"/>
                        <a:pt x="716" y="55"/>
                        <a:pt x="720" y="58"/>
                      </a:cubicBezTo>
                      <a:cubicBezTo>
                        <a:pt x="721" y="59"/>
                        <a:pt x="723" y="59"/>
                        <a:pt x="724" y="57"/>
                      </a:cubicBezTo>
                      <a:cubicBezTo>
                        <a:pt x="725" y="56"/>
                        <a:pt x="724" y="55"/>
                        <a:pt x="723" y="54"/>
                      </a:cubicBezTo>
                      <a:cubicBezTo>
                        <a:pt x="719" y="51"/>
                        <a:pt x="715" y="48"/>
                        <a:pt x="711" y="45"/>
                      </a:cubicBezTo>
                      <a:cubicBezTo>
                        <a:pt x="710" y="45"/>
                        <a:pt x="708" y="45"/>
                        <a:pt x="707" y="46"/>
                      </a:cubicBezTo>
                      <a:cubicBezTo>
                        <a:pt x="707" y="47"/>
                        <a:pt x="707" y="49"/>
                        <a:pt x="708" y="49"/>
                      </a:cubicBezTo>
                      <a:close/>
                      <a:moveTo>
                        <a:pt x="682" y="35"/>
                      </a:moveTo>
                      <a:cubicBezTo>
                        <a:pt x="687" y="37"/>
                        <a:pt x="691" y="39"/>
                        <a:pt x="695" y="42"/>
                      </a:cubicBezTo>
                      <a:cubicBezTo>
                        <a:pt x="696" y="42"/>
                        <a:pt x="698" y="42"/>
                        <a:pt x="699" y="41"/>
                      </a:cubicBezTo>
                      <a:cubicBezTo>
                        <a:pt x="699" y="40"/>
                        <a:pt x="699" y="38"/>
                        <a:pt x="698" y="37"/>
                      </a:cubicBezTo>
                      <a:cubicBezTo>
                        <a:pt x="693" y="35"/>
                        <a:pt x="689" y="33"/>
                        <a:pt x="684" y="30"/>
                      </a:cubicBezTo>
                      <a:cubicBezTo>
                        <a:pt x="683" y="30"/>
                        <a:pt x="682" y="30"/>
                        <a:pt x="681" y="31"/>
                      </a:cubicBezTo>
                      <a:cubicBezTo>
                        <a:pt x="680" y="33"/>
                        <a:pt x="681" y="34"/>
                        <a:pt x="682" y="35"/>
                      </a:cubicBezTo>
                      <a:close/>
                      <a:moveTo>
                        <a:pt x="655" y="23"/>
                      </a:moveTo>
                      <a:cubicBezTo>
                        <a:pt x="660" y="24"/>
                        <a:pt x="664" y="26"/>
                        <a:pt x="669" y="28"/>
                      </a:cubicBezTo>
                      <a:cubicBezTo>
                        <a:pt x="670" y="29"/>
                        <a:pt x="671" y="28"/>
                        <a:pt x="672" y="27"/>
                      </a:cubicBezTo>
                      <a:cubicBezTo>
                        <a:pt x="673" y="26"/>
                        <a:pt x="672" y="24"/>
                        <a:pt x="671" y="24"/>
                      </a:cubicBezTo>
                      <a:cubicBezTo>
                        <a:pt x="666" y="22"/>
                        <a:pt x="661" y="20"/>
                        <a:pt x="657" y="18"/>
                      </a:cubicBezTo>
                      <a:cubicBezTo>
                        <a:pt x="655" y="17"/>
                        <a:pt x="654" y="18"/>
                        <a:pt x="654" y="19"/>
                      </a:cubicBezTo>
                      <a:cubicBezTo>
                        <a:pt x="653" y="21"/>
                        <a:pt x="654" y="22"/>
                        <a:pt x="655" y="23"/>
                      </a:cubicBezTo>
                      <a:close/>
                      <a:moveTo>
                        <a:pt x="627" y="13"/>
                      </a:moveTo>
                      <a:cubicBezTo>
                        <a:pt x="631" y="15"/>
                        <a:pt x="636" y="16"/>
                        <a:pt x="641" y="18"/>
                      </a:cubicBezTo>
                      <a:cubicBezTo>
                        <a:pt x="642" y="18"/>
                        <a:pt x="644" y="17"/>
                        <a:pt x="644" y="16"/>
                      </a:cubicBezTo>
                      <a:cubicBezTo>
                        <a:pt x="645" y="15"/>
                        <a:pt x="644" y="13"/>
                        <a:pt x="643" y="13"/>
                      </a:cubicBezTo>
                      <a:cubicBezTo>
                        <a:pt x="638" y="11"/>
                        <a:pt x="633" y="10"/>
                        <a:pt x="628" y="9"/>
                      </a:cubicBezTo>
                      <a:cubicBezTo>
                        <a:pt x="627" y="8"/>
                        <a:pt x="625" y="9"/>
                        <a:pt x="625" y="10"/>
                      </a:cubicBezTo>
                      <a:cubicBezTo>
                        <a:pt x="625" y="12"/>
                        <a:pt x="625" y="13"/>
                        <a:pt x="627" y="13"/>
                      </a:cubicBezTo>
                      <a:close/>
                      <a:moveTo>
                        <a:pt x="598" y="7"/>
                      </a:moveTo>
                      <a:cubicBezTo>
                        <a:pt x="602" y="8"/>
                        <a:pt x="607" y="9"/>
                        <a:pt x="612" y="10"/>
                      </a:cubicBezTo>
                      <a:cubicBezTo>
                        <a:pt x="614" y="10"/>
                        <a:pt x="615" y="9"/>
                        <a:pt x="615" y="8"/>
                      </a:cubicBezTo>
                      <a:cubicBezTo>
                        <a:pt x="615" y="7"/>
                        <a:pt x="615" y="5"/>
                        <a:pt x="613" y="5"/>
                      </a:cubicBezTo>
                      <a:cubicBezTo>
                        <a:pt x="608" y="4"/>
                        <a:pt x="603" y="3"/>
                        <a:pt x="598" y="2"/>
                      </a:cubicBezTo>
                      <a:cubicBezTo>
                        <a:pt x="597" y="2"/>
                        <a:pt x="596" y="3"/>
                        <a:pt x="596" y="4"/>
                      </a:cubicBezTo>
                      <a:cubicBezTo>
                        <a:pt x="595" y="6"/>
                        <a:pt x="596" y="7"/>
                        <a:pt x="598" y="7"/>
                      </a:cubicBezTo>
                      <a:close/>
                      <a:moveTo>
                        <a:pt x="568" y="5"/>
                      </a:moveTo>
                      <a:cubicBezTo>
                        <a:pt x="570" y="5"/>
                        <a:pt x="572" y="5"/>
                        <a:pt x="574" y="5"/>
                      </a:cubicBezTo>
                      <a:cubicBezTo>
                        <a:pt x="577" y="5"/>
                        <a:pt x="580" y="5"/>
                        <a:pt x="583" y="6"/>
                      </a:cubicBezTo>
                      <a:cubicBezTo>
                        <a:pt x="584" y="6"/>
                        <a:pt x="585" y="5"/>
                        <a:pt x="586" y="3"/>
                      </a:cubicBezTo>
                      <a:cubicBezTo>
                        <a:pt x="586" y="2"/>
                        <a:pt x="585" y="1"/>
                        <a:pt x="583" y="1"/>
                      </a:cubicBezTo>
                      <a:cubicBezTo>
                        <a:pt x="580" y="0"/>
                        <a:pt x="577" y="0"/>
                        <a:pt x="575" y="0"/>
                      </a:cubicBezTo>
                      <a:cubicBezTo>
                        <a:pt x="572" y="0"/>
                        <a:pt x="570" y="0"/>
                        <a:pt x="568" y="0"/>
                      </a:cubicBezTo>
                      <a:cubicBezTo>
                        <a:pt x="567" y="0"/>
                        <a:pt x="566" y="1"/>
                        <a:pt x="566" y="2"/>
                      </a:cubicBezTo>
                      <a:cubicBezTo>
                        <a:pt x="566" y="4"/>
                        <a:pt x="567" y="5"/>
                        <a:pt x="568" y="5"/>
                      </a:cubicBezTo>
                      <a:close/>
                      <a:moveTo>
                        <a:pt x="538" y="7"/>
                      </a:moveTo>
                      <a:cubicBezTo>
                        <a:pt x="543" y="6"/>
                        <a:pt x="548" y="6"/>
                        <a:pt x="553" y="5"/>
                      </a:cubicBezTo>
                      <a:cubicBezTo>
                        <a:pt x="555" y="5"/>
                        <a:pt x="556" y="4"/>
                        <a:pt x="556" y="3"/>
                      </a:cubicBezTo>
                      <a:cubicBezTo>
                        <a:pt x="556" y="1"/>
                        <a:pt x="554" y="0"/>
                        <a:pt x="553" y="0"/>
                      </a:cubicBezTo>
                      <a:cubicBezTo>
                        <a:pt x="548" y="1"/>
                        <a:pt x="543" y="1"/>
                        <a:pt x="538" y="2"/>
                      </a:cubicBezTo>
                      <a:cubicBezTo>
                        <a:pt x="536" y="2"/>
                        <a:pt x="536" y="3"/>
                        <a:pt x="536" y="4"/>
                      </a:cubicBezTo>
                      <a:cubicBezTo>
                        <a:pt x="536" y="6"/>
                        <a:pt x="537" y="7"/>
                        <a:pt x="538" y="7"/>
                      </a:cubicBezTo>
                      <a:close/>
                      <a:moveTo>
                        <a:pt x="509" y="11"/>
                      </a:moveTo>
                      <a:cubicBezTo>
                        <a:pt x="514" y="10"/>
                        <a:pt x="519" y="9"/>
                        <a:pt x="524" y="9"/>
                      </a:cubicBezTo>
                      <a:cubicBezTo>
                        <a:pt x="525" y="8"/>
                        <a:pt x="526" y="7"/>
                        <a:pt x="526" y="6"/>
                      </a:cubicBezTo>
                      <a:cubicBezTo>
                        <a:pt x="526" y="4"/>
                        <a:pt x="524" y="3"/>
                        <a:pt x="523" y="4"/>
                      </a:cubicBezTo>
                      <a:cubicBezTo>
                        <a:pt x="518" y="4"/>
                        <a:pt x="513" y="5"/>
                        <a:pt x="508" y="6"/>
                      </a:cubicBezTo>
                      <a:cubicBezTo>
                        <a:pt x="507" y="7"/>
                        <a:pt x="506" y="8"/>
                        <a:pt x="506" y="9"/>
                      </a:cubicBezTo>
                      <a:cubicBezTo>
                        <a:pt x="506" y="11"/>
                        <a:pt x="508" y="12"/>
                        <a:pt x="509" y="11"/>
                      </a:cubicBezTo>
                      <a:close/>
                      <a:moveTo>
                        <a:pt x="480" y="19"/>
                      </a:moveTo>
                      <a:cubicBezTo>
                        <a:pt x="485" y="17"/>
                        <a:pt x="490" y="16"/>
                        <a:pt x="494" y="15"/>
                      </a:cubicBezTo>
                      <a:cubicBezTo>
                        <a:pt x="496" y="14"/>
                        <a:pt x="497" y="13"/>
                        <a:pt x="496" y="12"/>
                      </a:cubicBezTo>
                      <a:cubicBezTo>
                        <a:pt x="496" y="10"/>
                        <a:pt x="495" y="9"/>
                        <a:pt x="493" y="10"/>
                      </a:cubicBezTo>
                      <a:cubicBezTo>
                        <a:pt x="488" y="11"/>
                        <a:pt x="484" y="12"/>
                        <a:pt x="479" y="14"/>
                      </a:cubicBezTo>
                      <a:cubicBezTo>
                        <a:pt x="477" y="14"/>
                        <a:pt x="477" y="16"/>
                        <a:pt x="477" y="17"/>
                      </a:cubicBezTo>
                      <a:cubicBezTo>
                        <a:pt x="477" y="18"/>
                        <a:pt x="479" y="19"/>
                        <a:pt x="480" y="19"/>
                      </a:cubicBezTo>
                      <a:close/>
                      <a:moveTo>
                        <a:pt x="452" y="28"/>
                      </a:moveTo>
                      <a:cubicBezTo>
                        <a:pt x="457" y="26"/>
                        <a:pt x="461" y="25"/>
                        <a:pt x="466" y="23"/>
                      </a:cubicBezTo>
                      <a:cubicBezTo>
                        <a:pt x="467" y="23"/>
                        <a:pt x="468" y="21"/>
                        <a:pt x="467" y="20"/>
                      </a:cubicBezTo>
                      <a:cubicBezTo>
                        <a:pt x="467" y="19"/>
                        <a:pt x="466" y="18"/>
                        <a:pt x="464" y="18"/>
                      </a:cubicBezTo>
                      <a:cubicBezTo>
                        <a:pt x="459" y="20"/>
                        <a:pt x="455" y="22"/>
                        <a:pt x="450" y="24"/>
                      </a:cubicBezTo>
                      <a:cubicBezTo>
                        <a:pt x="449" y="24"/>
                        <a:pt x="448" y="25"/>
                        <a:pt x="449" y="27"/>
                      </a:cubicBezTo>
                      <a:cubicBezTo>
                        <a:pt x="449" y="28"/>
                        <a:pt x="451" y="29"/>
                        <a:pt x="452" y="28"/>
                      </a:cubicBezTo>
                      <a:close/>
                      <a:moveTo>
                        <a:pt x="425" y="40"/>
                      </a:moveTo>
                      <a:cubicBezTo>
                        <a:pt x="429" y="38"/>
                        <a:pt x="434" y="36"/>
                        <a:pt x="438" y="34"/>
                      </a:cubicBezTo>
                      <a:cubicBezTo>
                        <a:pt x="439" y="33"/>
                        <a:pt x="440" y="32"/>
                        <a:pt x="439" y="31"/>
                      </a:cubicBezTo>
                      <a:cubicBezTo>
                        <a:pt x="439" y="29"/>
                        <a:pt x="437" y="29"/>
                        <a:pt x="436" y="29"/>
                      </a:cubicBezTo>
                      <a:cubicBezTo>
                        <a:pt x="431" y="31"/>
                        <a:pt x="427" y="34"/>
                        <a:pt x="422" y="36"/>
                      </a:cubicBezTo>
                      <a:cubicBezTo>
                        <a:pt x="421" y="36"/>
                        <a:pt x="421" y="38"/>
                        <a:pt x="421" y="39"/>
                      </a:cubicBezTo>
                      <a:cubicBezTo>
                        <a:pt x="422" y="40"/>
                        <a:pt x="423" y="41"/>
                        <a:pt x="425" y="40"/>
                      </a:cubicBezTo>
                      <a:close/>
                      <a:moveTo>
                        <a:pt x="399" y="55"/>
                      </a:moveTo>
                      <a:cubicBezTo>
                        <a:pt x="403" y="52"/>
                        <a:pt x="407" y="50"/>
                        <a:pt x="412" y="47"/>
                      </a:cubicBezTo>
                      <a:cubicBezTo>
                        <a:pt x="413" y="47"/>
                        <a:pt x="413" y="45"/>
                        <a:pt x="412" y="44"/>
                      </a:cubicBezTo>
                      <a:cubicBezTo>
                        <a:pt x="412" y="43"/>
                        <a:pt x="410" y="42"/>
                        <a:pt x="409" y="43"/>
                      </a:cubicBezTo>
                      <a:cubicBezTo>
                        <a:pt x="405" y="46"/>
                        <a:pt x="400" y="48"/>
                        <a:pt x="396" y="51"/>
                      </a:cubicBezTo>
                      <a:cubicBezTo>
                        <a:pt x="395" y="52"/>
                        <a:pt x="395" y="53"/>
                        <a:pt x="395" y="54"/>
                      </a:cubicBezTo>
                      <a:cubicBezTo>
                        <a:pt x="396" y="56"/>
                        <a:pt x="398" y="56"/>
                        <a:pt x="399" y="55"/>
                      </a:cubicBezTo>
                      <a:close/>
                      <a:moveTo>
                        <a:pt x="375" y="73"/>
                      </a:moveTo>
                      <a:cubicBezTo>
                        <a:pt x="379" y="70"/>
                        <a:pt x="383" y="67"/>
                        <a:pt x="387" y="64"/>
                      </a:cubicBezTo>
                      <a:cubicBezTo>
                        <a:pt x="388" y="63"/>
                        <a:pt x="388" y="61"/>
                        <a:pt x="387" y="60"/>
                      </a:cubicBezTo>
                      <a:cubicBezTo>
                        <a:pt x="386" y="59"/>
                        <a:pt x="385" y="59"/>
                        <a:pt x="384" y="60"/>
                      </a:cubicBezTo>
                      <a:cubicBezTo>
                        <a:pt x="380" y="63"/>
                        <a:pt x="376" y="66"/>
                        <a:pt x="372" y="69"/>
                      </a:cubicBezTo>
                      <a:cubicBezTo>
                        <a:pt x="371" y="70"/>
                        <a:pt x="371" y="72"/>
                        <a:pt x="372" y="73"/>
                      </a:cubicBezTo>
                      <a:cubicBezTo>
                        <a:pt x="373" y="74"/>
                        <a:pt x="374" y="74"/>
                        <a:pt x="375" y="73"/>
                      </a:cubicBezTo>
                      <a:close/>
                      <a:moveTo>
                        <a:pt x="355" y="95"/>
                      </a:moveTo>
                      <a:cubicBezTo>
                        <a:pt x="358" y="91"/>
                        <a:pt x="361" y="87"/>
                        <a:pt x="365" y="83"/>
                      </a:cubicBezTo>
                      <a:cubicBezTo>
                        <a:pt x="366" y="82"/>
                        <a:pt x="366" y="81"/>
                        <a:pt x="365" y="80"/>
                      </a:cubicBezTo>
                      <a:cubicBezTo>
                        <a:pt x="364" y="79"/>
                        <a:pt x="362" y="79"/>
                        <a:pt x="361" y="80"/>
                      </a:cubicBezTo>
                      <a:cubicBezTo>
                        <a:pt x="358" y="84"/>
                        <a:pt x="354" y="87"/>
                        <a:pt x="351" y="91"/>
                      </a:cubicBezTo>
                      <a:cubicBezTo>
                        <a:pt x="350" y="93"/>
                        <a:pt x="351" y="94"/>
                        <a:pt x="352" y="95"/>
                      </a:cubicBezTo>
                      <a:cubicBezTo>
                        <a:pt x="353" y="96"/>
                        <a:pt x="354" y="96"/>
                        <a:pt x="355" y="95"/>
                      </a:cubicBezTo>
                      <a:close/>
                      <a:moveTo>
                        <a:pt x="340" y="120"/>
                      </a:moveTo>
                      <a:cubicBezTo>
                        <a:pt x="342" y="115"/>
                        <a:pt x="344" y="111"/>
                        <a:pt x="347" y="107"/>
                      </a:cubicBezTo>
                      <a:cubicBezTo>
                        <a:pt x="348" y="105"/>
                        <a:pt x="347" y="104"/>
                        <a:pt x="346" y="103"/>
                      </a:cubicBezTo>
                      <a:cubicBezTo>
                        <a:pt x="345" y="103"/>
                        <a:pt x="343" y="103"/>
                        <a:pt x="343" y="104"/>
                      </a:cubicBezTo>
                      <a:cubicBezTo>
                        <a:pt x="340" y="109"/>
                        <a:pt x="338" y="113"/>
                        <a:pt x="336" y="118"/>
                      </a:cubicBezTo>
                      <a:cubicBezTo>
                        <a:pt x="335" y="119"/>
                        <a:pt x="336" y="120"/>
                        <a:pt x="337" y="121"/>
                      </a:cubicBezTo>
                      <a:cubicBezTo>
                        <a:pt x="338" y="122"/>
                        <a:pt x="340" y="121"/>
                        <a:pt x="340" y="120"/>
                      </a:cubicBezTo>
                      <a:close/>
                      <a:moveTo>
                        <a:pt x="333" y="148"/>
                      </a:moveTo>
                      <a:cubicBezTo>
                        <a:pt x="333" y="143"/>
                        <a:pt x="334" y="138"/>
                        <a:pt x="336" y="134"/>
                      </a:cubicBezTo>
                      <a:cubicBezTo>
                        <a:pt x="336" y="132"/>
                        <a:pt x="335" y="131"/>
                        <a:pt x="334" y="130"/>
                      </a:cubicBezTo>
                      <a:cubicBezTo>
                        <a:pt x="332" y="130"/>
                        <a:pt x="331" y="131"/>
                        <a:pt x="331" y="132"/>
                      </a:cubicBezTo>
                      <a:cubicBezTo>
                        <a:pt x="329" y="137"/>
                        <a:pt x="328" y="142"/>
                        <a:pt x="328" y="147"/>
                      </a:cubicBezTo>
                      <a:cubicBezTo>
                        <a:pt x="328" y="149"/>
                        <a:pt x="329" y="150"/>
                        <a:pt x="330" y="150"/>
                      </a:cubicBezTo>
                      <a:cubicBezTo>
                        <a:pt x="331" y="150"/>
                        <a:pt x="333" y="149"/>
                        <a:pt x="333" y="148"/>
                      </a:cubicBezTo>
                      <a:close/>
                      <a:moveTo>
                        <a:pt x="334" y="177"/>
                      </a:moveTo>
                      <a:cubicBezTo>
                        <a:pt x="333" y="172"/>
                        <a:pt x="333" y="167"/>
                        <a:pt x="332" y="162"/>
                      </a:cubicBezTo>
                      <a:cubicBezTo>
                        <a:pt x="332" y="161"/>
                        <a:pt x="331" y="160"/>
                        <a:pt x="330" y="160"/>
                      </a:cubicBezTo>
                      <a:cubicBezTo>
                        <a:pt x="328" y="160"/>
                        <a:pt x="327" y="161"/>
                        <a:pt x="327" y="163"/>
                      </a:cubicBezTo>
                      <a:cubicBezTo>
                        <a:pt x="328" y="168"/>
                        <a:pt x="328" y="173"/>
                        <a:pt x="329" y="178"/>
                      </a:cubicBezTo>
                      <a:cubicBezTo>
                        <a:pt x="329" y="179"/>
                        <a:pt x="330" y="180"/>
                        <a:pt x="332" y="180"/>
                      </a:cubicBezTo>
                      <a:cubicBezTo>
                        <a:pt x="333" y="180"/>
                        <a:pt x="334" y="178"/>
                        <a:pt x="334" y="177"/>
                      </a:cubicBezTo>
                      <a:close/>
                      <a:moveTo>
                        <a:pt x="333" y="197"/>
                      </a:moveTo>
                      <a:cubicBezTo>
                        <a:pt x="334" y="199"/>
                        <a:pt x="335" y="200"/>
                        <a:pt x="335" y="202"/>
                      </a:cubicBezTo>
                      <a:cubicBezTo>
                        <a:pt x="336" y="203"/>
                        <a:pt x="337" y="204"/>
                        <a:pt x="339" y="203"/>
                      </a:cubicBezTo>
                      <a:cubicBezTo>
                        <a:pt x="340" y="203"/>
                        <a:pt x="341" y="201"/>
                        <a:pt x="340" y="200"/>
                      </a:cubicBezTo>
                      <a:cubicBezTo>
                        <a:pt x="339" y="197"/>
                        <a:pt x="338" y="194"/>
                        <a:pt x="337" y="191"/>
                      </a:cubicBezTo>
                      <a:cubicBezTo>
                        <a:pt x="337" y="190"/>
                        <a:pt x="335" y="189"/>
                        <a:pt x="334" y="190"/>
                      </a:cubicBezTo>
                      <a:cubicBezTo>
                        <a:pt x="333" y="190"/>
                        <a:pt x="332" y="191"/>
                        <a:pt x="332" y="193"/>
                      </a:cubicBezTo>
                      <a:cubicBezTo>
                        <a:pt x="333" y="196"/>
                        <a:pt x="334" y="199"/>
                        <a:pt x="335" y="202"/>
                      </a:cubicBezTo>
                      <a:cubicBezTo>
                        <a:pt x="336" y="202"/>
                        <a:pt x="336" y="203"/>
                        <a:pt x="337" y="203"/>
                      </a:cubicBezTo>
                      <a:cubicBezTo>
                        <a:pt x="337" y="203"/>
                        <a:pt x="338" y="203"/>
                        <a:pt x="339" y="203"/>
                      </a:cubicBezTo>
                      <a:cubicBezTo>
                        <a:pt x="339" y="203"/>
                        <a:pt x="340" y="203"/>
                        <a:pt x="340" y="202"/>
                      </a:cubicBezTo>
                      <a:cubicBezTo>
                        <a:pt x="340" y="201"/>
                        <a:pt x="340" y="201"/>
                        <a:pt x="340" y="200"/>
                      </a:cubicBezTo>
                      <a:cubicBezTo>
                        <a:pt x="339" y="198"/>
                        <a:pt x="339" y="196"/>
                        <a:pt x="337" y="195"/>
                      </a:cubicBezTo>
                      <a:cubicBezTo>
                        <a:pt x="337" y="193"/>
                        <a:pt x="335" y="193"/>
                        <a:pt x="334" y="194"/>
                      </a:cubicBezTo>
                      <a:cubicBezTo>
                        <a:pt x="333" y="194"/>
                        <a:pt x="332" y="196"/>
                        <a:pt x="333" y="197"/>
                      </a:cubicBezTo>
                      <a:close/>
                      <a:moveTo>
                        <a:pt x="311" y="180"/>
                      </a:moveTo>
                      <a:cubicBezTo>
                        <a:pt x="316" y="182"/>
                        <a:pt x="320" y="184"/>
                        <a:pt x="324" y="187"/>
                      </a:cubicBezTo>
                      <a:cubicBezTo>
                        <a:pt x="325" y="188"/>
                        <a:pt x="326" y="188"/>
                        <a:pt x="327" y="187"/>
                      </a:cubicBezTo>
                      <a:cubicBezTo>
                        <a:pt x="328" y="185"/>
                        <a:pt x="328" y="184"/>
                        <a:pt x="327" y="183"/>
                      </a:cubicBezTo>
                      <a:cubicBezTo>
                        <a:pt x="323" y="180"/>
                        <a:pt x="318" y="177"/>
                        <a:pt x="313" y="175"/>
                      </a:cubicBezTo>
                      <a:cubicBezTo>
                        <a:pt x="312" y="175"/>
                        <a:pt x="310" y="175"/>
                        <a:pt x="310" y="177"/>
                      </a:cubicBezTo>
                      <a:cubicBezTo>
                        <a:pt x="309" y="178"/>
                        <a:pt x="310" y="179"/>
                        <a:pt x="311" y="180"/>
                      </a:cubicBezTo>
                      <a:close/>
                      <a:moveTo>
                        <a:pt x="283" y="171"/>
                      </a:moveTo>
                      <a:cubicBezTo>
                        <a:pt x="288" y="172"/>
                        <a:pt x="293" y="173"/>
                        <a:pt x="297" y="175"/>
                      </a:cubicBezTo>
                      <a:cubicBezTo>
                        <a:pt x="299" y="175"/>
                        <a:pt x="300" y="174"/>
                        <a:pt x="300" y="173"/>
                      </a:cubicBezTo>
                      <a:cubicBezTo>
                        <a:pt x="301" y="172"/>
                        <a:pt x="300" y="170"/>
                        <a:pt x="299" y="170"/>
                      </a:cubicBezTo>
                      <a:cubicBezTo>
                        <a:pt x="294" y="169"/>
                        <a:pt x="289" y="167"/>
                        <a:pt x="284" y="166"/>
                      </a:cubicBezTo>
                      <a:cubicBezTo>
                        <a:pt x="283" y="166"/>
                        <a:pt x="281" y="167"/>
                        <a:pt x="281" y="168"/>
                      </a:cubicBezTo>
                      <a:cubicBezTo>
                        <a:pt x="281" y="170"/>
                        <a:pt x="282" y="171"/>
                        <a:pt x="283" y="171"/>
                      </a:cubicBezTo>
                      <a:close/>
                      <a:moveTo>
                        <a:pt x="254" y="167"/>
                      </a:moveTo>
                      <a:cubicBezTo>
                        <a:pt x="259" y="168"/>
                        <a:pt x="263" y="168"/>
                        <a:pt x="268" y="169"/>
                      </a:cubicBezTo>
                      <a:cubicBezTo>
                        <a:pt x="270" y="169"/>
                        <a:pt x="271" y="168"/>
                        <a:pt x="271" y="167"/>
                      </a:cubicBezTo>
                      <a:cubicBezTo>
                        <a:pt x="271" y="165"/>
                        <a:pt x="270" y="164"/>
                        <a:pt x="269" y="164"/>
                      </a:cubicBezTo>
                      <a:cubicBezTo>
                        <a:pt x="264" y="163"/>
                        <a:pt x="259" y="163"/>
                        <a:pt x="254" y="162"/>
                      </a:cubicBezTo>
                      <a:cubicBezTo>
                        <a:pt x="253" y="162"/>
                        <a:pt x="251" y="163"/>
                        <a:pt x="251" y="165"/>
                      </a:cubicBezTo>
                      <a:cubicBezTo>
                        <a:pt x="251" y="166"/>
                        <a:pt x="252" y="167"/>
                        <a:pt x="254" y="167"/>
                      </a:cubicBezTo>
                      <a:close/>
                      <a:moveTo>
                        <a:pt x="224" y="167"/>
                      </a:moveTo>
                      <a:cubicBezTo>
                        <a:pt x="227" y="167"/>
                        <a:pt x="230" y="167"/>
                        <a:pt x="234" y="167"/>
                      </a:cubicBezTo>
                      <a:cubicBezTo>
                        <a:pt x="235" y="167"/>
                        <a:pt x="237" y="167"/>
                        <a:pt x="239" y="167"/>
                      </a:cubicBezTo>
                      <a:cubicBezTo>
                        <a:pt x="240" y="167"/>
                        <a:pt x="241" y="166"/>
                        <a:pt x="241" y="164"/>
                      </a:cubicBezTo>
                      <a:cubicBezTo>
                        <a:pt x="241" y="163"/>
                        <a:pt x="240" y="162"/>
                        <a:pt x="239" y="162"/>
                      </a:cubicBezTo>
                      <a:cubicBezTo>
                        <a:pt x="237" y="162"/>
                        <a:pt x="235" y="162"/>
                        <a:pt x="234" y="162"/>
                      </a:cubicBezTo>
                      <a:cubicBezTo>
                        <a:pt x="230" y="162"/>
                        <a:pt x="227" y="162"/>
                        <a:pt x="224" y="162"/>
                      </a:cubicBezTo>
                      <a:cubicBezTo>
                        <a:pt x="222" y="162"/>
                        <a:pt x="221" y="163"/>
                        <a:pt x="221" y="164"/>
                      </a:cubicBezTo>
                      <a:cubicBezTo>
                        <a:pt x="221" y="166"/>
                        <a:pt x="222" y="167"/>
                        <a:pt x="224" y="167"/>
                      </a:cubicBezTo>
                      <a:close/>
                      <a:moveTo>
                        <a:pt x="195" y="170"/>
                      </a:moveTo>
                      <a:cubicBezTo>
                        <a:pt x="199" y="169"/>
                        <a:pt x="203" y="168"/>
                        <a:pt x="209" y="168"/>
                      </a:cubicBezTo>
                      <a:cubicBezTo>
                        <a:pt x="210" y="168"/>
                        <a:pt x="211" y="166"/>
                        <a:pt x="211" y="165"/>
                      </a:cubicBezTo>
                      <a:cubicBezTo>
                        <a:pt x="211" y="164"/>
                        <a:pt x="210" y="163"/>
                        <a:pt x="209" y="163"/>
                      </a:cubicBezTo>
                      <a:cubicBezTo>
                        <a:pt x="203" y="163"/>
                        <a:pt x="198" y="164"/>
                        <a:pt x="193" y="165"/>
                      </a:cubicBezTo>
                      <a:cubicBezTo>
                        <a:pt x="192" y="166"/>
                        <a:pt x="191" y="167"/>
                        <a:pt x="192" y="168"/>
                      </a:cubicBezTo>
                      <a:cubicBezTo>
                        <a:pt x="192" y="170"/>
                        <a:pt x="193" y="170"/>
                        <a:pt x="195" y="170"/>
                      </a:cubicBezTo>
                      <a:close/>
                      <a:moveTo>
                        <a:pt x="167" y="180"/>
                      </a:moveTo>
                      <a:cubicBezTo>
                        <a:pt x="171" y="178"/>
                        <a:pt x="176" y="176"/>
                        <a:pt x="181" y="174"/>
                      </a:cubicBezTo>
                      <a:cubicBezTo>
                        <a:pt x="182" y="174"/>
                        <a:pt x="182" y="173"/>
                        <a:pt x="182" y="171"/>
                      </a:cubicBezTo>
                      <a:cubicBezTo>
                        <a:pt x="182" y="170"/>
                        <a:pt x="180" y="169"/>
                        <a:pt x="179" y="170"/>
                      </a:cubicBezTo>
                      <a:cubicBezTo>
                        <a:pt x="174" y="171"/>
                        <a:pt x="169" y="173"/>
                        <a:pt x="165" y="175"/>
                      </a:cubicBezTo>
                      <a:cubicBezTo>
                        <a:pt x="163" y="176"/>
                        <a:pt x="163" y="177"/>
                        <a:pt x="164" y="179"/>
                      </a:cubicBezTo>
                      <a:cubicBezTo>
                        <a:pt x="164" y="180"/>
                        <a:pt x="166" y="181"/>
                        <a:pt x="167" y="180"/>
                      </a:cubicBezTo>
                      <a:close/>
                      <a:moveTo>
                        <a:pt x="141" y="195"/>
                      </a:moveTo>
                      <a:cubicBezTo>
                        <a:pt x="145" y="192"/>
                        <a:pt x="149" y="189"/>
                        <a:pt x="154" y="187"/>
                      </a:cubicBezTo>
                      <a:cubicBezTo>
                        <a:pt x="155" y="186"/>
                        <a:pt x="155" y="185"/>
                        <a:pt x="155" y="183"/>
                      </a:cubicBezTo>
                      <a:cubicBezTo>
                        <a:pt x="154" y="182"/>
                        <a:pt x="152" y="182"/>
                        <a:pt x="151" y="182"/>
                      </a:cubicBezTo>
                      <a:cubicBezTo>
                        <a:pt x="147" y="185"/>
                        <a:pt x="142" y="188"/>
                        <a:pt x="138" y="191"/>
                      </a:cubicBezTo>
                      <a:cubicBezTo>
                        <a:pt x="137" y="192"/>
                        <a:pt x="137" y="193"/>
                        <a:pt x="138" y="194"/>
                      </a:cubicBezTo>
                      <a:cubicBezTo>
                        <a:pt x="139" y="195"/>
                        <a:pt x="140" y="196"/>
                        <a:pt x="141" y="195"/>
                      </a:cubicBezTo>
                      <a:close/>
                      <a:moveTo>
                        <a:pt x="120" y="215"/>
                      </a:moveTo>
                      <a:cubicBezTo>
                        <a:pt x="123" y="211"/>
                        <a:pt x="126" y="207"/>
                        <a:pt x="130" y="204"/>
                      </a:cubicBezTo>
                      <a:cubicBezTo>
                        <a:pt x="131" y="203"/>
                        <a:pt x="131" y="202"/>
                        <a:pt x="130" y="201"/>
                      </a:cubicBezTo>
                      <a:cubicBezTo>
                        <a:pt x="129" y="200"/>
                        <a:pt x="128" y="199"/>
                        <a:pt x="127" y="200"/>
                      </a:cubicBezTo>
                      <a:cubicBezTo>
                        <a:pt x="123" y="204"/>
                        <a:pt x="119" y="207"/>
                        <a:pt x="116" y="211"/>
                      </a:cubicBezTo>
                      <a:cubicBezTo>
                        <a:pt x="115" y="212"/>
                        <a:pt x="115" y="214"/>
                        <a:pt x="116" y="215"/>
                      </a:cubicBezTo>
                      <a:cubicBezTo>
                        <a:pt x="117" y="216"/>
                        <a:pt x="119" y="216"/>
                        <a:pt x="120" y="215"/>
                      </a:cubicBezTo>
                      <a:close/>
                      <a:moveTo>
                        <a:pt x="103" y="239"/>
                      </a:moveTo>
                      <a:cubicBezTo>
                        <a:pt x="105" y="234"/>
                        <a:pt x="108" y="230"/>
                        <a:pt x="111" y="226"/>
                      </a:cubicBezTo>
                      <a:cubicBezTo>
                        <a:pt x="111" y="225"/>
                        <a:pt x="111" y="223"/>
                        <a:pt x="110" y="223"/>
                      </a:cubicBezTo>
                      <a:cubicBezTo>
                        <a:pt x="109" y="222"/>
                        <a:pt x="107" y="222"/>
                        <a:pt x="107" y="223"/>
                      </a:cubicBezTo>
                      <a:cubicBezTo>
                        <a:pt x="104" y="228"/>
                        <a:pt x="101" y="232"/>
                        <a:pt x="99" y="236"/>
                      </a:cubicBezTo>
                      <a:cubicBezTo>
                        <a:pt x="98" y="238"/>
                        <a:pt x="98" y="239"/>
                        <a:pt x="100" y="240"/>
                      </a:cubicBezTo>
                      <a:cubicBezTo>
                        <a:pt x="101" y="240"/>
                        <a:pt x="102" y="240"/>
                        <a:pt x="103" y="239"/>
                      </a:cubicBezTo>
                      <a:close/>
                      <a:moveTo>
                        <a:pt x="92" y="266"/>
                      </a:moveTo>
                      <a:cubicBezTo>
                        <a:pt x="94" y="261"/>
                        <a:pt x="95" y="257"/>
                        <a:pt x="97" y="252"/>
                      </a:cubicBezTo>
                      <a:cubicBezTo>
                        <a:pt x="97" y="251"/>
                        <a:pt x="97" y="249"/>
                        <a:pt x="96" y="249"/>
                      </a:cubicBezTo>
                      <a:cubicBezTo>
                        <a:pt x="94" y="248"/>
                        <a:pt x="93" y="249"/>
                        <a:pt x="92" y="250"/>
                      </a:cubicBezTo>
                      <a:cubicBezTo>
                        <a:pt x="90" y="255"/>
                        <a:pt x="89" y="260"/>
                        <a:pt x="87" y="265"/>
                      </a:cubicBezTo>
                      <a:cubicBezTo>
                        <a:pt x="87" y="266"/>
                        <a:pt x="88" y="267"/>
                        <a:pt x="89" y="268"/>
                      </a:cubicBezTo>
                      <a:cubicBezTo>
                        <a:pt x="90" y="268"/>
                        <a:pt x="92" y="267"/>
                        <a:pt x="92" y="266"/>
                      </a:cubicBezTo>
                      <a:close/>
                      <a:moveTo>
                        <a:pt x="87" y="295"/>
                      </a:moveTo>
                      <a:cubicBezTo>
                        <a:pt x="88" y="290"/>
                        <a:pt x="88" y="285"/>
                        <a:pt x="89" y="280"/>
                      </a:cubicBezTo>
                      <a:cubicBezTo>
                        <a:pt x="89" y="279"/>
                        <a:pt x="88" y="278"/>
                        <a:pt x="87" y="278"/>
                      </a:cubicBezTo>
                      <a:cubicBezTo>
                        <a:pt x="86" y="277"/>
                        <a:pt x="84" y="278"/>
                        <a:pt x="84" y="280"/>
                      </a:cubicBezTo>
                      <a:cubicBezTo>
                        <a:pt x="83" y="285"/>
                        <a:pt x="83" y="290"/>
                        <a:pt x="82" y="295"/>
                      </a:cubicBezTo>
                      <a:cubicBezTo>
                        <a:pt x="82" y="296"/>
                        <a:pt x="83" y="297"/>
                        <a:pt x="84" y="297"/>
                      </a:cubicBezTo>
                      <a:cubicBezTo>
                        <a:pt x="86" y="298"/>
                        <a:pt x="87" y="296"/>
                        <a:pt x="87" y="295"/>
                      </a:cubicBezTo>
                      <a:close/>
                      <a:moveTo>
                        <a:pt x="87" y="325"/>
                      </a:moveTo>
                      <a:cubicBezTo>
                        <a:pt x="87" y="320"/>
                        <a:pt x="87" y="315"/>
                        <a:pt x="87" y="310"/>
                      </a:cubicBezTo>
                      <a:cubicBezTo>
                        <a:pt x="87" y="309"/>
                        <a:pt x="85" y="307"/>
                        <a:pt x="84" y="307"/>
                      </a:cubicBezTo>
                      <a:cubicBezTo>
                        <a:pt x="83" y="307"/>
                        <a:pt x="82" y="309"/>
                        <a:pt x="82" y="310"/>
                      </a:cubicBezTo>
                      <a:cubicBezTo>
                        <a:pt x="82" y="315"/>
                        <a:pt x="82" y="320"/>
                        <a:pt x="82" y="325"/>
                      </a:cubicBezTo>
                      <a:cubicBezTo>
                        <a:pt x="82" y="326"/>
                        <a:pt x="84" y="327"/>
                        <a:pt x="85" y="327"/>
                      </a:cubicBezTo>
                      <a:cubicBezTo>
                        <a:pt x="86" y="327"/>
                        <a:pt x="87" y="326"/>
                        <a:pt x="87" y="325"/>
                      </a:cubicBezTo>
                      <a:close/>
                      <a:moveTo>
                        <a:pt x="92" y="354"/>
                      </a:moveTo>
                      <a:cubicBezTo>
                        <a:pt x="91" y="349"/>
                        <a:pt x="90" y="344"/>
                        <a:pt x="89" y="339"/>
                      </a:cubicBezTo>
                      <a:cubicBezTo>
                        <a:pt x="89" y="338"/>
                        <a:pt x="88" y="337"/>
                        <a:pt x="86" y="337"/>
                      </a:cubicBezTo>
                      <a:cubicBezTo>
                        <a:pt x="85" y="338"/>
                        <a:pt x="84" y="339"/>
                        <a:pt x="84" y="340"/>
                      </a:cubicBezTo>
                      <a:cubicBezTo>
                        <a:pt x="85" y="345"/>
                        <a:pt x="86" y="350"/>
                        <a:pt x="87" y="355"/>
                      </a:cubicBezTo>
                      <a:cubicBezTo>
                        <a:pt x="88" y="356"/>
                        <a:pt x="89" y="357"/>
                        <a:pt x="90" y="357"/>
                      </a:cubicBezTo>
                      <a:cubicBezTo>
                        <a:pt x="92" y="357"/>
                        <a:pt x="92" y="355"/>
                        <a:pt x="92" y="354"/>
                      </a:cubicBezTo>
                      <a:close/>
                      <a:moveTo>
                        <a:pt x="101" y="382"/>
                      </a:moveTo>
                      <a:cubicBezTo>
                        <a:pt x="99" y="377"/>
                        <a:pt x="98" y="373"/>
                        <a:pt x="96" y="368"/>
                      </a:cubicBezTo>
                      <a:cubicBezTo>
                        <a:pt x="96" y="367"/>
                        <a:pt x="94" y="366"/>
                        <a:pt x="93" y="367"/>
                      </a:cubicBezTo>
                      <a:cubicBezTo>
                        <a:pt x="92" y="367"/>
                        <a:pt x="91" y="368"/>
                        <a:pt x="91" y="370"/>
                      </a:cubicBezTo>
                      <a:cubicBezTo>
                        <a:pt x="93" y="374"/>
                        <a:pt x="95" y="379"/>
                        <a:pt x="96" y="384"/>
                      </a:cubicBezTo>
                      <a:cubicBezTo>
                        <a:pt x="97" y="385"/>
                        <a:pt x="98" y="386"/>
                        <a:pt x="100" y="385"/>
                      </a:cubicBezTo>
                      <a:cubicBezTo>
                        <a:pt x="101" y="385"/>
                        <a:pt x="102" y="383"/>
                        <a:pt x="101" y="382"/>
                      </a:cubicBezTo>
                      <a:close/>
                      <a:moveTo>
                        <a:pt x="114" y="409"/>
                      </a:moveTo>
                      <a:cubicBezTo>
                        <a:pt x="111" y="405"/>
                        <a:pt x="109" y="400"/>
                        <a:pt x="107" y="396"/>
                      </a:cubicBezTo>
                      <a:cubicBezTo>
                        <a:pt x="106" y="395"/>
                        <a:pt x="105" y="394"/>
                        <a:pt x="104" y="395"/>
                      </a:cubicBezTo>
                      <a:cubicBezTo>
                        <a:pt x="102" y="395"/>
                        <a:pt x="102" y="397"/>
                        <a:pt x="102" y="398"/>
                      </a:cubicBezTo>
                      <a:cubicBezTo>
                        <a:pt x="104" y="402"/>
                        <a:pt x="107" y="407"/>
                        <a:pt x="109" y="411"/>
                      </a:cubicBezTo>
                      <a:cubicBezTo>
                        <a:pt x="110" y="413"/>
                        <a:pt x="111" y="413"/>
                        <a:pt x="113" y="412"/>
                      </a:cubicBezTo>
                      <a:cubicBezTo>
                        <a:pt x="114" y="412"/>
                        <a:pt x="114" y="410"/>
                        <a:pt x="114" y="409"/>
                      </a:cubicBezTo>
                      <a:close/>
                      <a:moveTo>
                        <a:pt x="110" y="432"/>
                      </a:moveTo>
                      <a:cubicBezTo>
                        <a:pt x="114" y="430"/>
                        <a:pt x="117" y="429"/>
                        <a:pt x="121" y="428"/>
                      </a:cubicBezTo>
                      <a:cubicBezTo>
                        <a:pt x="122" y="428"/>
                        <a:pt x="123" y="427"/>
                        <a:pt x="123" y="426"/>
                      </a:cubicBezTo>
                      <a:cubicBezTo>
                        <a:pt x="123" y="426"/>
                        <a:pt x="123" y="425"/>
                        <a:pt x="123" y="424"/>
                      </a:cubicBezTo>
                      <a:cubicBezTo>
                        <a:pt x="122" y="423"/>
                        <a:pt x="122" y="423"/>
                        <a:pt x="121" y="422"/>
                      </a:cubicBezTo>
                      <a:cubicBezTo>
                        <a:pt x="120" y="421"/>
                        <a:pt x="119" y="420"/>
                        <a:pt x="118" y="421"/>
                      </a:cubicBezTo>
                      <a:cubicBezTo>
                        <a:pt x="117" y="422"/>
                        <a:pt x="116" y="423"/>
                        <a:pt x="117" y="424"/>
                      </a:cubicBezTo>
                      <a:cubicBezTo>
                        <a:pt x="117" y="425"/>
                        <a:pt x="118" y="426"/>
                        <a:pt x="118" y="427"/>
                      </a:cubicBezTo>
                      <a:cubicBezTo>
                        <a:pt x="120" y="425"/>
                        <a:pt x="120" y="425"/>
                        <a:pt x="120" y="425"/>
                      </a:cubicBezTo>
                      <a:cubicBezTo>
                        <a:pt x="120" y="423"/>
                        <a:pt x="120" y="423"/>
                        <a:pt x="120" y="423"/>
                      </a:cubicBezTo>
                      <a:cubicBezTo>
                        <a:pt x="116" y="424"/>
                        <a:pt x="112" y="426"/>
                        <a:pt x="108" y="427"/>
                      </a:cubicBezTo>
                      <a:cubicBezTo>
                        <a:pt x="107" y="428"/>
                        <a:pt x="106" y="429"/>
                        <a:pt x="107" y="430"/>
                      </a:cubicBezTo>
                      <a:cubicBezTo>
                        <a:pt x="107" y="432"/>
                        <a:pt x="109" y="432"/>
                        <a:pt x="110" y="432"/>
                      </a:cubicBezTo>
                      <a:close/>
                      <a:moveTo>
                        <a:pt x="84" y="445"/>
                      </a:moveTo>
                      <a:cubicBezTo>
                        <a:pt x="88" y="443"/>
                        <a:pt x="92" y="440"/>
                        <a:pt x="96" y="438"/>
                      </a:cubicBezTo>
                      <a:cubicBezTo>
                        <a:pt x="98" y="437"/>
                        <a:pt x="98" y="436"/>
                        <a:pt x="97" y="434"/>
                      </a:cubicBezTo>
                      <a:cubicBezTo>
                        <a:pt x="97" y="433"/>
                        <a:pt x="95" y="433"/>
                        <a:pt x="94" y="433"/>
                      </a:cubicBezTo>
                      <a:cubicBezTo>
                        <a:pt x="90" y="436"/>
                        <a:pt x="85" y="438"/>
                        <a:pt x="81" y="441"/>
                      </a:cubicBezTo>
                      <a:cubicBezTo>
                        <a:pt x="80" y="442"/>
                        <a:pt x="79" y="443"/>
                        <a:pt x="80" y="445"/>
                      </a:cubicBezTo>
                      <a:cubicBezTo>
                        <a:pt x="81" y="446"/>
                        <a:pt x="83" y="446"/>
                        <a:pt x="84" y="445"/>
                      </a:cubicBezTo>
                      <a:close/>
                      <a:moveTo>
                        <a:pt x="61" y="464"/>
                      </a:moveTo>
                      <a:cubicBezTo>
                        <a:pt x="64" y="460"/>
                        <a:pt x="68" y="457"/>
                        <a:pt x="72" y="454"/>
                      </a:cubicBezTo>
                      <a:cubicBezTo>
                        <a:pt x="73" y="453"/>
                        <a:pt x="73" y="452"/>
                        <a:pt x="72" y="450"/>
                      </a:cubicBezTo>
                      <a:cubicBezTo>
                        <a:pt x="71" y="449"/>
                        <a:pt x="70" y="449"/>
                        <a:pt x="69" y="450"/>
                      </a:cubicBezTo>
                      <a:cubicBezTo>
                        <a:pt x="65" y="453"/>
                        <a:pt x="61" y="457"/>
                        <a:pt x="57" y="460"/>
                      </a:cubicBezTo>
                      <a:cubicBezTo>
                        <a:pt x="56" y="461"/>
                        <a:pt x="56" y="463"/>
                        <a:pt x="57" y="464"/>
                      </a:cubicBezTo>
                      <a:cubicBezTo>
                        <a:pt x="58" y="465"/>
                        <a:pt x="60" y="465"/>
                        <a:pt x="61" y="464"/>
                      </a:cubicBezTo>
                      <a:close/>
                      <a:moveTo>
                        <a:pt x="41" y="486"/>
                      </a:moveTo>
                      <a:cubicBezTo>
                        <a:pt x="44" y="482"/>
                        <a:pt x="47" y="478"/>
                        <a:pt x="50" y="474"/>
                      </a:cubicBezTo>
                      <a:cubicBezTo>
                        <a:pt x="51" y="473"/>
                        <a:pt x="51" y="472"/>
                        <a:pt x="50" y="471"/>
                      </a:cubicBezTo>
                      <a:cubicBezTo>
                        <a:pt x="49" y="470"/>
                        <a:pt x="48" y="470"/>
                        <a:pt x="47" y="471"/>
                      </a:cubicBezTo>
                      <a:cubicBezTo>
                        <a:pt x="43" y="475"/>
                        <a:pt x="40" y="479"/>
                        <a:pt x="37" y="483"/>
                      </a:cubicBezTo>
                      <a:cubicBezTo>
                        <a:pt x="36" y="484"/>
                        <a:pt x="36" y="486"/>
                        <a:pt x="38" y="486"/>
                      </a:cubicBezTo>
                      <a:cubicBezTo>
                        <a:pt x="39" y="487"/>
                        <a:pt x="40" y="487"/>
                        <a:pt x="41" y="486"/>
                      </a:cubicBezTo>
                      <a:close/>
                      <a:moveTo>
                        <a:pt x="25" y="511"/>
                      </a:moveTo>
                      <a:cubicBezTo>
                        <a:pt x="28" y="507"/>
                        <a:pt x="30" y="502"/>
                        <a:pt x="33" y="498"/>
                      </a:cubicBezTo>
                      <a:cubicBezTo>
                        <a:pt x="33" y="497"/>
                        <a:pt x="33" y="495"/>
                        <a:pt x="32" y="495"/>
                      </a:cubicBezTo>
                      <a:cubicBezTo>
                        <a:pt x="31" y="494"/>
                        <a:pt x="29" y="494"/>
                        <a:pt x="28" y="495"/>
                      </a:cubicBezTo>
                      <a:cubicBezTo>
                        <a:pt x="26" y="500"/>
                        <a:pt x="23" y="504"/>
                        <a:pt x="21" y="509"/>
                      </a:cubicBezTo>
                      <a:cubicBezTo>
                        <a:pt x="20" y="510"/>
                        <a:pt x="21" y="511"/>
                        <a:pt x="22" y="512"/>
                      </a:cubicBezTo>
                      <a:cubicBezTo>
                        <a:pt x="23" y="513"/>
                        <a:pt x="25" y="512"/>
                        <a:pt x="25" y="511"/>
                      </a:cubicBezTo>
                      <a:close/>
                      <a:moveTo>
                        <a:pt x="14" y="538"/>
                      </a:moveTo>
                      <a:cubicBezTo>
                        <a:pt x="15" y="533"/>
                        <a:pt x="17" y="529"/>
                        <a:pt x="19" y="524"/>
                      </a:cubicBezTo>
                      <a:cubicBezTo>
                        <a:pt x="19" y="523"/>
                        <a:pt x="19" y="522"/>
                        <a:pt x="18" y="521"/>
                      </a:cubicBezTo>
                      <a:cubicBezTo>
                        <a:pt x="16" y="520"/>
                        <a:pt x="15" y="521"/>
                        <a:pt x="14" y="522"/>
                      </a:cubicBezTo>
                      <a:cubicBezTo>
                        <a:pt x="12" y="527"/>
                        <a:pt x="10" y="532"/>
                        <a:pt x="9" y="536"/>
                      </a:cubicBezTo>
                      <a:cubicBezTo>
                        <a:pt x="8" y="538"/>
                        <a:pt x="9" y="539"/>
                        <a:pt x="10" y="540"/>
                      </a:cubicBezTo>
                      <a:cubicBezTo>
                        <a:pt x="12" y="540"/>
                        <a:pt x="13" y="539"/>
                        <a:pt x="14" y="538"/>
                      </a:cubicBezTo>
                      <a:close/>
                      <a:moveTo>
                        <a:pt x="7" y="567"/>
                      </a:moveTo>
                      <a:cubicBezTo>
                        <a:pt x="7" y="562"/>
                        <a:pt x="8" y="557"/>
                        <a:pt x="9" y="552"/>
                      </a:cubicBezTo>
                      <a:cubicBezTo>
                        <a:pt x="10" y="551"/>
                        <a:pt x="9" y="550"/>
                        <a:pt x="8" y="549"/>
                      </a:cubicBezTo>
                      <a:cubicBezTo>
                        <a:pt x="6" y="549"/>
                        <a:pt x="5" y="550"/>
                        <a:pt x="5" y="551"/>
                      </a:cubicBezTo>
                      <a:cubicBezTo>
                        <a:pt x="3" y="556"/>
                        <a:pt x="2" y="561"/>
                        <a:pt x="2" y="566"/>
                      </a:cubicBezTo>
                      <a:cubicBezTo>
                        <a:pt x="1" y="567"/>
                        <a:pt x="2" y="569"/>
                        <a:pt x="4" y="569"/>
                      </a:cubicBezTo>
                      <a:cubicBezTo>
                        <a:pt x="5" y="569"/>
                        <a:pt x="6" y="568"/>
                        <a:pt x="7" y="567"/>
                      </a:cubicBezTo>
                      <a:close/>
                      <a:moveTo>
                        <a:pt x="5" y="596"/>
                      </a:moveTo>
                      <a:cubicBezTo>
                        <a:pt x="5" y="594"/>
                        <a:pt x="5" y="592"/>
                        <a:pt x="5" y="590"/>
                      </a:cubicBezTo>
                      <a:cubicBezTo>
                        <a:pt x="5" y="587"/>
                        <a:pt x="5" y="584"/>
                        <a:pt x="5" y="581"/>
                      </a:cubicBezTo>
                      <a:cubicBezTo>
                        <a:pt x="5" y="580"/>
                        <a:pt x="4" y="579"/>
                        <a:pt x="3" y="579"/>
                      </a:cubicBezTo>
                      <a:cubicBezTo>
                        <a:pt x="1" y="579"/>
                        <a:pt x="0" y="580"/>
                        <a:pt x="0" y="581"/>
                      </a:cubicBezTo>
                      <a:cubicBezTo>
                        <a:pt x="0" y="584"/>
                        <a:pt x="0" y="587"/>
                        <a:pt x="0" y="590"/>
                      </a:cubicBezTo>
                      <a:cubicBezTo>
                        <a:pt x="0" y="592"/>
                        <a:pt x="0" y="594"/>
                        <a:pt x="0" y="596"/>
                      </a:cubicBezTo>
                      <a:cubicBezTo>
                        <a:pt x="0" y="598"/>
                        <a:pt x="1" y="599"/>
                        <a:pt x="2" y="599"/>
                      </a:cubicBezTo>
                      <a:cubicBezTo>
                        <a:pt x="4" y="599"/>
                        <a:pt x="5" y="598"/>
                        <a:pt x="5" y="596"/>
                      </a:cubicBezTo>
                      <a:close/>
                      <a:moveTo>
                        <a:pt x="10" y="625"/>
                      </a:moveTo>
                      <a:cubicBezTo>
                        <a:pt x="8" y="620"/>
                        <a:pt x="7" y="616"/>
                        <a:pt x="6" y="611"/>
                      </a:cubicBezTo>
                      <a:cubicBezTo>
                        <a:pt x="6" y="609"/>
                        <a:pt x="5" y="608"/>
                        <a:pt x="3" y="609"/>
                      </a:cubicBezTo>
                      <a:cubicBezTo>
                        <a:pt x="2" y="609"/>
                        <a:pt x="1" y="610"/>
                        <a:pt x="1" y="612"/>
                      </a:cubicBezTo>
                      <a:cubicBezTo>
                        <a:pt x="2" y="617"/>
                        <a:pt x="3" y="622"/>
                        <a:pt x="5" y="627"/>
                      </a:cubicBezTo>
                      <a:cubicBezTo>
                        <a:pt x="5" y="628"/>
                        <a:pt x="6" y="629"/>
                        <a:pt x="8" y="628"/>
                      </a:cubicBezTo>
                      <a:cubicBezTo>
                        <a:pt x="9" y="628"/>
                        <a:pt x="10" y="626"/>
                        <a:pt x="10" y="625"/>
                      </a:cubicBezTo>
                      <a:close/>
                      <a:moveTo>
                        <a:pt x="20" y="653"/>
                      </a:moveTo>
                      <a:cubicBezTo>
                        <a:pt x="18" y="648"/>
                        <a:pt x="16" y="644"/>
                        <a:pt x="14" y="639"/>
                      </a:cubicBezTo>
                      <a:cubicBezTo>
                        <a:pt x="14" y="638"/>
                        <a:pt x="12" y="637"/>
                        <a:pt x="11" y="638"/>
                      </a:cubicBezTo>
                      <a:cubicBezTo>
                        <a:pt x="10" y="638"/>
                        <a:pt x="9" y="640"/>
                        <a:pt x="10" y="641"/>
                      </a:cubicBezTo>
                      <a:cubicBezTo>
                        <a:pt x="12" y="646"/>
                        <a:pt x="14" y="650"/>
                        <a:pt x="16" y="655"/>
                      </a:cubicBezTo>
                      <a:cubicBezTo>
                        <a:pt x="16" y="656"/>
                        <a:pt x="18" y="657"/>
                        <a:pt x="19" y="656"/>
                      </a:cubicBezTo>
                      <a:cubicBezTo>
                        <a:pt x="20" y="655"/>
                        <a:pt x="21" y="654"/>
                        <a:pt x="20" y="653"/>
                      </a:cubicBezTo>
                      <a:close/>
                      <a:moveTo>
                        <a:pt x="36" y="678"/>
                      </a:moveTo>
                      <a:cubicBezTo>
                        <a:pt x="33" y="674"/>
                        <a:pt x="30" y="670"/>
                        <a:pt x="27" y="666"/>
                      </a:cubicBezTo>
                      <a:cubicBezTo>
                        <a:pt x="27" y="664"/>
                        <a:pt x="25" y="664"/>
                        <a:pt x="24" y="665"/>
                      </a:cubicBezTo>
                      <a:cubicBezTo>
                        <a:pt x="23" y="665"/>
                        <a:pt x="22" y="667"/>
                        <a:pt x="23" y="668"/>
                      </a:cubicBezTo>
                      <a:cubicBezTo>
                        <a:pt x="26" y="673"/>
                        <a:pt x="29" y="677"/>
                        <a:pt x="32" y="681"/>
                      </a:cubicBezTo>
                      <a:cubicBezTo>
                        <a:pt x="32" y="682"/>
                        <a:pt x="34" y="682"/>
                        <a:pt x="35" y="681"/>
                      </a:cubicBezTo>
                      <a:cubicBezTo>
                        <a:pt x="36" y="681"/>
                        <a:pt x="36" y="679"/>
                        <a:pt x="36" y="678"/>
                      </a:cubicBezTo>
                      <a:close/>
                      <a:moveTo>
                        <a:pt x="55" y="700"/>
                      </a:moveTo>
                      <a:cubicBezTo>
                        <a:pt x="51" y="697"/>
                        <a:pt x="48" y="693"/>
                        <a:pt x="45" y="689"/>
                      </a:cubicBezTo>
                      <a:cubicBezTo>
                        <a:pt x="44" y="688"/>
                        <a:pt x="42" y="688"/>
                        <a:pt x="41" y="689"/>
                      </a:cubicBezTo>
                      <a:cubicBezTo>
                        <a:pt x="40" y="690"/>
                        <a:pt x="40" y="692"/>
                        <a:pt x="41" y="693"/>
                      </a:cubicBezTo>
                      <a:cubicBezTo>
                        <a:pt x="44" y="697"/>
                        <a:pt x="48" y="700"/>
                        <a:pt x="52" y="704"/>
                      </a:cubicBezTo>
                      <a:cubicBezTo>
                        <a:pt x="53" y="705"/>
                        <a:pt x="54" y="705"/>
                        <a:pt x="55" y="704"/>
                      </a:cubicBezTo>
                      <a:cubicBezTo>
                        <a:pt x="56" y="703"/>
                        <a:pt x="56" y="701"/>
                        <a:pt x="55" y="700"/>
                      </a:cubicBezTo>
                      <a:close/>
                      <a:moveTo>
                        <a:pt x="78" y="718"/>
                      </a:moveTo>
                      <a:cubicBezTo>
                        <a:pt x="74" y="716"/>
                        <a:pt x="70" y="713"/>
                        <a:pt x="66" y="710"/>
                      </a:cubicBezTo>
                      <a:cubicBezTo>
                        <a:pt x="65" y="709"/>
                        <a:pt x="63" y="709"/>
                        <a:pt x="63" y="710"/>
                      </a:cubicBezTo>
                      <a:cubicBezTo>
                        <a:pt x="62" y="711"/>
                        <a:pt x="62" y="713"/>
                        <a:pt x="63" y="714"/>
                      </a:cubicBezTo>
                      <a:cubicBezTo>
                        <a:pt x="67" y="717"/>
                        <a:pt x="71" y="720"/>
                        <a:pt x="75" y="723"/>
                      </a:cubicBezTo>
                      <a:cubicBezTo>
                        <a:pt x="76" y="723"/>
                        <a:pt x="78" y="723"/>
                        <a:pt x="79" y="722"/>
                      </a:cubicBezTo>
                      <a:cubicBezTo>
                        <a:pt x="80" y="721"/>
                        <a:pt x="79" y="719"/>
                        <a:pt x="78" y="718"/>
                      </a:cubicBezTo>
                      <a:close/>
                      <a:moveTo>
                        <a:pt x="104" y="733"/>
                      </a:moveTo>
                      <a:cubicBezTo>
                        <a:pt x="99" y="731"/>
                        <a:pt x="95" y="729"/>
                        <a:pt x="91" y="726"/>
                      </a:cubicBezTo>
                      <a:cubicBezTo>
                        <a:pt x="89" y="726"/>
                        <a:pt x="88" y="726"/>
                        <a:pt x="87" y="727"/>
                      </a:cubicBezTo>
                      <a:cubicBezTo>
                        <a:pt x="87" y="728"/>
                        <a:pt x="87" y="730"/>
                        <a:pt x="88" y="731"/>
                      </a:cubicBezTo>
                      <a:cubicBezTo>
                        <a:pt x="93" y="733"/>
                        <a:pt x="97" y="735"/>
                        <a:pt x="102" y="737"/>
                      </a:cubicBezTo>
                      <a:cubicBezTo>
                        <a:pt x="103" y="738"/>
                        <a:pt x="105" y="737"/>
                        <a:pt x="105" y="736"/>
                      </a:cubicBezTo>
                      <a:cubicBezTo>
                        <a:pt x="106" y="735"/>
                        <a:pt x="105" y="733"/>
                        <a:pt x="104" y="733"/>
                      </a:cubicBezTo>
                      <a:close/>
                      <a:moveTo>
                        <a:pt x="132" y="743"/>
                      </a:moveTo>
                      <a:cubicBezTo>
                        <a:pt x="127" y="742"/>
                        <a:pt x="122" y="740"/>
                        <a:pt x="118" y="738"/>
                      </a:cubicBezTo>
                      <a:cubicBezTo>
                        <a:pt x="116" y="738"/>
                        <a:pt x="115" y="739"/>
                        <a:pt x="114" y="740"/>
                      </a:cubicBezTo>
                      <a:cubicBezTo>
                        <a:pt x="114" y="741"/>
                        <a:pt x="115" y="743"/>
                        <a:pt x="116" y="743"/>
                      </a:cubicBezTo>
                      <a:cubicBezTo>
                        <a:pt x="121" y="745"/>
                        <a:pt x="125" y="746"/>
                        <a:pt x="130" y="748"/>
                      </a:cubicBezTo>
                      <a:cubicBezTo>
                        <a:pt x="132" y="748"/>
                        <a:pt x="133" y="747"/>
                        <a:pt x="133" y="746"/>
                      </a:cubicBezTo>
                      <a:cubicBezTo>
                        <a:pt x="134" y="745"/>
                        <a:pt x="133" y="743"/>
                        <a:pt x="132" y="743"/>
                      </a:cubicBezTo>
                      <a:close/>
                      <a:moveTo>
                        <a:pt x="161" y="749"/>
                      </a:moveTo>
                      <a:cubicBezTo>
                        <a:pt x="156" y="748"/>
                        <a:pt x="151" y="748"/>
                        <a:pt x="146" y="747"/>
                      </a:cubicBezTo>
                      <a:cubicBezTo>
                        <a:pt x="145" y="746"/>
                        <a:pt x="143" y="747"/>
                        <a:pt x="143" y="748"/>
                      </a:cubicBezTo>
                      <a:cubicBezTo>
                        <a:pt x="143" y="750"/>
                        <a:pt x="144" y="751"/>
                        <a:pt x="145" y="751"/>
                      </a:cubicBezTo>
                      <a:cubicBezTo>
                        <a:pt x="150" y="752"/>
                        <a:pt x="155" y="753"/>
                        <a:pt x="160" y="754"/>
                      </a:cubicBezTo>
                      <a:cubicBezTo>
                        <a:pt x="161" y="754"/>
                        <a:pt x="163" y="753"/>
                        <a:pt x="163" y="752"/>
                      </a:cubicBezTo>
                      <a:cubicBezTo>
                        <a:pt x="163" y="750"/>
                        <a:pt x="162" y="749"/>
                        <a:pt x="161" y="749"/>
                      </a:cubicBezTo>
                      <a:close/>
                      <a:moveTo>
                        <a:pt x="190" y="751"/>
                      </a:moveTo>
                      <a:cubicBezTo>
                        <a:pt x="185" y="751"/>
                        <a:pt x="180" y="751"/>
                        <a:pt x="175" y="751"/>
                      </a:cubicBezTo>
                      <a:cubicBezTo>
                        <a:pt x="174" y="750"/>
                        <a:pt x="173" y="751"/>
                        <a:pt x="173" y="753"/>
                      </a:cubicBezTo>
                      <a:cubicBezTo>
                        <a:pt x="173" y="754"/>
                        <a:pt x="174" y="755"/>
                        <a:pt x="175" y="756"/>
                      </a:cubicBezTo>
                      <a:cubicBezTo>
                        <a:pt x="180" y="756"/>
                        <a:pt x="185" y="756"/>
                        <a:pt x="190" y="756"/>
                      </a:cubicBezTo>
                      <a:cubicBezTo>
                        <a:pt x="192" y="756"/>
                        <a:pt x="193" y="755"/>
                        <a:pt x="193" y="754"/>
                      </a:cubicBezTo>
                      <a:cubicBezTo>
                        <a:pt x="193" y="752"/>
                        <a:pt x="192" y="751"/>
                        <a:pt x="190" y="751"/>
                      </a:cubicBezTo>
                      <a:close/>
                      <a:moveTo>
                        <a:pt x="220" y="749"/>
                      </a:moveTo>
                      <a:cubicBezTo>
                        <a:pt x="215" y="750"/>
                        <a:pt x="210" y="750"/>
                        <a:pt x="205" y="751"/>
                      </a:cubicBezTo>
                      <a:cubicBezTo>
                        <a:pt x="204" y="751"/>
                        <a:pt x="203" y="752"/>
                        <a:pt x="203" y="753"/>
                      </a:cubicBezTo>
                      <a:cubicBezTo>
                        <a:pt x="203" y="755"/>
                        <a:pt x="204" y="756"/>
                        <a:pt x="205" y="756"/>
                      </a:cubicBezTo>
                      <a:cubicBezTo>
                        <a:pt x="210" y="755"/>
                        <a:pt x="215" y="755"/>
                        <a:pt x="221" y="754"/>
                      </a:cubicBezTo>
                      <a:cubicBezTo>
                        <a:pt x="222" y="754"/>
                        <a:pt x="223" y="753"/>
                        <a:pt x="223" y="751"/>
                      </a:cubicBezTo>
                      <a:cubicBezTo>
                        <a:pt x="223" y="750"/>
                        <a:pt x="221" y="749"/>
                        <a:pt x="220" y="749"/>
                      </a:cubicBezTo>
                      <a:close/>
                      <a:moveTo>
                        <a:pt x="249" y="744"/>
                      </a:moveTo>
                      <a:cubicBezTo>
                        <a:pt x="244" y="745"/>
                        <a:pt x="239" y="746"/>
                        <a:pt x="235" y="747"/>
                      </a:cubicBezTo>
                      <a:cubicBezTo>
                        <a:pt x="233" y="747"/>
                        <a:pt x="232" y="749"/>
                        <a:pt x="233" y="750"/>
                      </a:cubicBezTo>
                      <a:cubicBezTo>
                        <a:pt x="233" y="751"/>
                        <a:pt x="234" y="752"/>
                        <a:pt x="235" y="752"/>
                      </a:cubicBezTo>
                      <a:cubicBezTo>
                        <a:pt x="240" y="751"/>
                        <a:pt x="245" y="750"/>
                        <a:pt x="250" y="749"/>
                      </a:cubicBezTo>
                      <a:cubicBezTo>
                        <a:pt x="252" y="748"/>
                        <a:pt x="252" y="747"/>
                        <a:pt x="252" y="745"/>
                      </a:cubicBezTo>
                      <a:cubicBezTo>
                        <a:pt x="252" y="744"/>
                        <a:pt x="250" y="743"/>
                        <a:pt x="249" y="744"/>
                      </a:cubicBezTo>
                      <a:close/>
                      <a:moveTo>
                        <a:pt x="245" y="767"/>
                      </a:moveTo>
                      <a:cubicBezTo>
                        <a:pt x="246" y="763"/>
                        <a:pt x="248" y="758"/>
                        <a:pt x="251" y="754"/>
                      </a:cubicBezTo>
                      <a:cubicBezTo>
                        <a:pt x="252" y="753"/>
                        <a:pt x="251" y="751"/>
                        <a:pt x="250" y="751"/>
                      </a:cubicBezTo>
                      <a:cubicBezTo>
                        <a:pt x="249" y="750"/>
                        <a:pt x="247" y="750"/>
                        <a:pt x="247" y="751"/>
                      </a:cubicBezTo>
                      <a:cubicBezTo>
                        <a:pt x="244" y="756"/>
                        <a:pt x="242" y="761"/>
                        <a:pt x="240" y="766"/>
                      </a:cubicBezTo>
                      <a:cubicBezTo>
                        <a:pt x="240" y="767"/>
                        <a:pt x="241" y="768"/>
                        <a:pt x="242" y="769"/>
                      </a:cubicBezTo>
                      <a:cubicBezTo>
                        <a:pt x="243" y="769"/>
                        <a:pt x="245" y="768"/>
                        <a:pt x="245" y="767"/>
                      </a:cubicBezTo>
                      <a:close/>
                      <a:moveTo>
                        <a:pt x="244" y="796"/>
                      </a:moveTo>
                      <a:cubicBezTo>
                        <a:pt x="243" y="791"/>
                        <a:pt x="243" y="787"/>
                        <a:pt x="243" y="783"/>
                      </a:cubicBezTo>
                      <a:cubicBezTo>
                        <a:pt x="243" y="782"/>
                        <a:pt x="243" y="782"/>
                        <a:pt x="243" y="781"/>
                      </a:cubicBezTo>
                      <a:cubicBezTo>
                        <a:pt x="243" y="780"/>
                        <a:pt x="242" y="779"/>
                        <a:pt x="241" y="779"/>
                      </a:cubicBezTo>
                      <a:cubicBezTo>
                        <a:pt x="239" y="779"/>
                        <a:pt x="238" y="780"/>
                        <a:pt x="238" y="781"/>
                      </a:cubicBezTo>
                      <a:cubicBezTo>
                        <a:pt x="238" y="782"/>
                        <a:pt x="238" y="782"/>
                        <a:pt x="238" y="783"/>
                      </a:cubicBezTo>
                      <a:cubicBezTo>
                        <a:pt x="238" y="787"/>
                        <a:pt x="238" y="792"/>
                        <a:pt x="239" y="797"/>
                      </a:cubicBezTo>
                      <a:cubicBezTo>
                        <a:pt x="239" y="798"/>
                        <a:pt x="241" y="799"/>
                        <a:pt x="242" y="799"/>
                      </a:cubicBezTo>
                      <a:cubicBezTo>
                        <a:pt x="243" y="798"/>
                        <a:pt x="244" y="797"/>
                        <a:pt x="244" y="796"/>
                      </a:cubicBezTo>
                      <a:close/>
                      <a:moveTo>
                        <a:pt x="253" y="824"/>
                      </a:moveTo>
                      <a:cubicBezTo>
                        <a:pt x="251" y="819"/>
                        <a:pt x="249" y="814"/>
                        <a:pt x="248" y="810"/>
                      </a:cubicBezTo>
                      <a:cubicBezTo>
                        <a:pt x="247" y="809"/>
                        <a:pt x="246" y="808"/>
                        <a:pt x="245" y="808"/>
                      </a:cubicBezTo>
                      <a:cubicBezTo>
                        <a:pt x="243" y="809"/>
                        <a:pt x="243" y="810"/>
                        <a:pt x="243" y="811"/>
                      </a:cubicBezTo>
                      <a:cubicBezTo>
                        <a:pt x="245" y="816"/>
                        <a:pt x="247" y="821"/>
                        <a:pt x="249" y="826"/>
                      </a:cubicBezTo>
                      <a:cubicBezTo>
                        <a:pt x="249" y="827"/>
                        <a:pt x="251" y="827"/>
                        <a:pt x="252" y="827"/>
                      </a:cubicBezTo>
                      <a:cubicBezTo>
                        <a:pt x="253" y="826"/>
                        <a:pt x="254" y="825"/>
                        <a:pt x="253" y="824"/>
                      </a:cubicBezTo>
                      <a:close/>
                      <a:moveTo>
                        <a:pt x="268" y="849"/>
                      </a:moveTo>
                      <a:cubicBezTo>
                        <a:pt x="265" y="845"/>
                        <a:pt x="263" y="841"/>
                        <a:pt x="260" y="837"/>
                      </a:cubicBezTo>
                      <a:cubicBezTo>
                        <a:pt x="259" y="835"/>
                        <a:pt x="258" y="835"/>
                        <a:pt x="257" y="836"/>
                      </a:cubicBezTo>
                      <a:cubicBezTo>
                        <a:pt x="256" y="836"/>
                        <a:pt x="255" y="838"/>
                        <a:pt x="256" y="839"/>
                      </a:cubicBezTo>
                      <a:cubicBezTo>
                        <a:pt x="258" y="844"/>
                        <a:pt x="261" y="848"/>
                        <a:pt x="264" y="852"/>
                      </a:cubicBezTo>
                      <a:cubicBezTo>
                        <a:pt x="265" y="853"/>
                        <a:pt x="266" y="853"/>
                        <a:pt x="267" y="853"/>
                      </a:cubicBezTo>
                      <a:cubicBezTo>
                        <a:pt x="269" y="852"/>
                        <a:pt x="269" y="850"/>
                        <a:pt x="268" y="849"/>
                      </a:cubicBezTo>
                      <a:close/>
                      <a:moveTo>
                        <a:pt x="286" y="873"/>
                      </a:moveTo>
                      <a:cubicBezTo>
                        <a:pt x="283" y="869"/>
                        <a:pt x="280" y="865"/>
                        <a:pt x="277" y="861"/>
                      </a:cubicBezTo>
                      <a:cubicBezTo>
                        <a:pt x="276" y="860"/>
                        <a:pt x="274" y="860"/>
                        <a:pt x="273" y="861"/>
                      </a:cubicBezTo>
                      <a:cubicBezTo>
                        <a:pt x="272" y="862"/>
                        <a:pt x="272" y="863"/>
                        <a:pt x="273" y="864"/>
                      </a:cubicBezTo>
                      <a:cubicBezTo>
                        <a:pt x="276" y="868"/>
                        <a:pt x="279" y="872"/>
                        <a:pt x="282" y="876"/>
                      </a:cubicBezTo>
                      <a:cubicBezTo>
                        <a:pt x="283" y="877"/>
                        <a:pt x="285" y="877"/>
                        <a:pt x="286" y="876"/>
                      </a:cubicBezTo>
                      <a:cubicBezTo>
                        <a:pt x="287" y="875"/>
                        <a:pt x="287" y="874"/>
                        <a:pt x="286" y="873"/>
                      </a:cubicBezTo>
                      <a:close/>
                      <a:moveTo>
                        <a:pt x="307" y="894"/>
                      </a:moveTo>
                      <a:cubicBezTo>
                        <a:pt x="303" y="891"/>
                        <a:pt x="300" y="887"/>
                        <a:pt x="296" y="884"/>
                      </a:cubicBezTo>
                      <a:cubicBezTo>
                        <a:pt x="295" y="883"/>
                        <a:pt x="294" y="883"/>
                        <a:pt x="293" y="884"/>
                      </a:cubicBezTo>
                      <a:cubicBezTo>
                        <a:pt x="292" y="885"/>
                        <a:pt x="292" y="886"/>
                        <a:pt x="293" y="887"/>
                      </a:cubicBezTo>
                      <a:cubicBezTo>
                        <a:pt x="296" y="891"/>
                        <a:pt x="300" y="895"/>
                        <a:pt x="303" y="898"/>
                      </a:cubicBezTo>
                      <a:cubicBezTo>
                        <a:pt x="305" y="899"/>
                        <a:pt x="306" y="899"/>
                        <a:pt x="307" y="898"/>
                      </a:cubicBezTo>
                      <a:cubicBezTo>
                        <a:pt x="308" y="897"/>
                        <a:pt x="308" y="895"/>
                        <a:pt x="307" y="894"/>
                      </a:cubicBezTo>
                      <a:close/>
                      <a:moveTo>
                        <a:pt x="330" y="913"/>
                      </a:moveTo>
                      <a:cubicBezTo>
                        <a:pt x="326" y="910"/>
                        <a:pt x="322" y="907"/>
                        <a:pt x="318" y="904"/>
                      </a:cubicBezTo>
                      <a:cubicBezTo>
                        <a:pt x="317" y="903"/>
                        <a:pt x="316" y="903"/>
                        <a:pt x="315" y="904"/>
                      </a:cubicBezTo>
                      <a:cubicBezTo>
                        <a:pt x="314" y="905"/>
                        <a:pt x="314" y="907"/>
                        <a:pt x="315" y="908"/>
                      </a:cubicBezTo>
                      <a:cubicBezTo>
                        <a:pt x="319" y="911"/>
                        <a:pt x="323" y="914"/>
                        <a:pt x="327" y="917"/>
                      </a:cubicBezTo>
                      <a:cubicBezTo>
                        <a:pt x="328" y="918"/>
                        <a:pt x="330" y="917"/>
                        <a:pt x="331" y="916"/>
                      </a:cubicBezTo>
                      <a:cubicBezTo>
                        <a:pt x="331" y="915"/>
                        <a:pt x="331" y="914"/>
                        <a:pt x="330" y="913"/>
                      </a:cubicBezTo>
                      <a:close/>
                      <a:moveTo>
                        <a:pt x="355" y="929"/>
                      </a:moveTo>
                      <a:cubicBezTo>
                        <a:pt x="351" y="926"/>
                        <a:pt x="346" y="924"/>
                        <a:pt x="342" y="921"/>
                      </a:cubicBezTo>
                      <a:cubicBezTo>
                        <a:pt x="341" y="920"/>
                        <a:pt x="340" y="921"/>
                        <a:pt x="339" y="922"/>
                      </a:cubicBezTo>
                      <a:cubicBezTo>
                        <a:pt x="338" y="923"/>
                        <a:pt x="338" y="925"/>
                        <a:pt x="340" y="925"/>
                      </a:cubicBezTo>
                      <a:cubicBezTo>
                        <a:pt x="344" y="928"/>
                        <a:pt x="348" y="931"/>
                        <a:pt x="352" y="933"/>
                      </a:cubicBezTo>
                      <a:cubicBezTo>
                        <a:pt x="354" y="934"/>
                        <a:pt x="355" y="934"/>
                        <a:pt x="356" y="932"/>
                      </a:cubicBezTo>
                      <a:cubicBezTo>
                        <a:pt x="357" y="931"/>
                        <a:pt x="356" y="930"/>
                        <a:pt x="355" y="929"/>
                      </a:cubicBezTo>
                      <a:close/>
                      <a:moveTo>
                        <a:pt x="381" y="943"/>
                      </a:moveTo>
                      <a:cubicBezTo>
                        <a:pt x="377" y="941"/>
                        <a:pt x="372" y="939"/>
                        <a:pt x="368" y="936"/>
                      </a:cubicBezTo>
                      <a:cubicBezTo>
                        <a:pt x="367" y="936"/>
                        <a:pt x="365" y="936"/>
                        <a:pt x="365" y="937"/>
                      </a:cubicBezTo>
                      <a:cubicBezTo>
                        <a:pt x="364" y="939"/>
                        <a:pt x="364" y="940"/>
                        <a:pt x="366" y="941"/>
                      </a:cubicBezTo>
                      <a:cubicBezTo>
                        <a:pt x="370" y="943"/>
                        <a:pt x="375" y="945"/>
                        <a:pt x="379" y="947"/>
                      </a:cubicBezTo>
                      <a:cubicBezTo>
                        <a:pt x="380" y="948"/>
                        <a:pt x="382" y="947"/>
                        <a:pt x="382" y="946"/>
                      </a:cubicBezTo>
                      <a:cubicBezTo>
                        <a:pt x="383" y="945"/>
                        <a:pt x="383" y="943"/>
                        <a:pt x="381" y="943"/>
                      </a:cubicBezTo>
                      <a:close/>
                      <a:moveTo>
                        <a:pt x="409" y="954"/>
                      </a:moveTo>
                      <a:cubicBezTo>
                        <a:pt x="404" y="952"/>
                        <a:pt x="400" y="951"/>
                        <a:pt x="395" y="949"/>
                      </a:cubicBezTo>
                      <a:cubicBezTo>
                        <a:pt x="394" y="948"/>
                        <a:pt x="392" y="949"/>
                        <a:pt x="392" y="950"/>
                      </a:cubicBezTo>
                      <a:cubicBezTo>
                        <a:pt x="391" y="951"/>
                        <a:pt x="392" y="953"/>
                        <a:pt x="393" y="953"/>
                      </a:cubicBezTo>
                      <a:cubicBezTo>
                        <a:pt x="398" y="955"/>
                        <a:pt x="402" y="957"/>
                        <a:pt x="407" y="959"/>
                      </a:cubicBezTo>
                      <a:cubicBezTo>
                        <a:pt x="408" y="959"/>
                        <a:pt x="410" y="959"/>
                        <a:pt x="410" y="957"/>
                      </a:cubicBezTo>
                      <a:cubicBezTo>
                        <a:pt x="411" y="956"/>
                        <a:pt x="410" y="955"/>
                        <a:pt x="409" y="954"/>
                      </a:cubicBezTo>
                      <a:close/>
                      <a:moveTo>
                        <a:pt x="437" y="962"/>
                      </a:moveTo>
                      <a:cubicBezTo>
                        <a:pt x="433" y="961"/>
                        <a:pt x="428" y="960"/>
                        <a:pt x="423" y="959"/>
                      </a:cubicBezTo>
                      <a:cubicBezTo>
                        <a:pt x="422" y="958"/>
                        <a:pt x="420" y="959"/>
                        <a:pt x="420" y="960"/>
                      </a:cubicBezTo>
                      <a:cubicBezTo>
                        <a:pt x="420" y="962"/>
                        <a:pt x="420" y="963"/>
                        <a:pt x="422" y="963"/>
                      </a:cubicBezTo>
                      <a:cubicBezTo>
                        <a:pt x="426" y="965"/>
                        <a:pt x="431" y="966"/>
                        <a:pt x="436" y="967"/>
                      </a:cubicBezTo>
                      <a:cubicBezTo>
                        <a:pt x="438" y="967"/>
                        <a:pt x="439" y="967"/>
                        <a:pt x="439" y="965"/>
                      </a:cubicBezTo>
                      <a:cubicBezTo>
                        <a:pt x="440" y="964"/>
                        <a:pt x="439" y="963"/>
                        <a:pt x="437" y="962"/>
                      </a:cubicBezTo>
                      <a:close/>
                      <a:moveTo>
                        <a:pt x="467" y="967"/>
                      </a:moveTo>
                      <a:cubicBezTo>
                        <a:pt x="462" y="966"/>
                        <a:pt x="457" y="966"/>
                        <a:pt x="452" y="965"/>
                      </a:cubicBezTo>
                      <a:cubicBezTo>
                        <a:pt x="451" y="965"/>
                        <a:pt x="449" y="966"/>
                        <a:pt x="449" y="967"/>
                      </a:cubicBezTo>
                      <a:cubicBezTo>
                        <a:pt x="449" y="968"/>
                        <a:pt x="450" y="970"/>
                        <a:pt x="451" y="970"/>
                      </a:cubicBezTo>
                      <a:cubicBezTo>
                        <a:pt x="456" y="971"/>
                        <a:pt x="461" y="971"/>
                        <a:pt x="466" y="972"/>
                      </a:cubicBezTo>
                      <a:cubicBezTo>
                        <a:pt x="468" y="972"/>
                        <a:pt x="469" y="971"/>
                        <a:pt x="469" y="970"/>
                      </a:cubicBezTo>
                      <a:cubicBezTo>
                        <a:pt x="469" y="968"/>
                        <a:pt x="468" y="967"/>
                        <a:pt x="467" y="967"/>
                      </a:cubicBezTo>
                      <a:close/>
                      <a:moveTo>
                        <a:pt x="496" y="967"/>
                      </a:moveTo>
                      <a:cubicBezTo>
                        <a:pt x="494" y="968"/>
                        <a:pt x="491" y="968"/>
                        <a:pt x="488" y="968"/>
                      </a:cubicBezTo>
                      <a:cubicBezTo>
                        <a:pt x="487" y="968"/>
                        <a:pt x="486" y="968"/>
                        <a:pt x="485" y="968"/>
                      </a:cubicBezTo>
                      <a:cubicBezTo>
                        <a:pt x="483" y="968"/>
                        <a:pt x="482" y="968"/>
                        <a:pt x="481" y="968"/>
                      </a:cubicBezTo>
                      <a:cubicBezTo>
                        <a:pt x="480" y="968"/>
                        <a:pt x="479" y="969"/>
                        <a:pt x="479" y="970"/>
                      </a:cubicBezTo>
                      <a:cubicBezTo>
                        <a:pt x="479" y="971"/>
                        <a:pt x="480" y="973"/>
                        <a:pt x="481" y="973"/>
                      </a:cubicBezTo>
                      <a:cubicBezTo>
                        <a:pt x="482" y="973"/>
                        <a:pt x="483" y="973"/>
                        <a:pt x="485" y="973"/>
                      </a:cubicBezTo>
                      <a:cubicBezTo>
                        <a:pt x="486" y="973"/>
                        <a:pt x="487" y="973"/>
                        <a:pt x="489" y="973"/>
                      </a:cubicBezTo>
                      <a:cubicBezTo>
                        <a:pt x="491" y="973"/>
                        <a:pt x="494" y="972"/>
                        <a:pt x="496" y="972"/>
                      </a:cubicBezTo>
                      <a:cubicBezTo>
                        <a:pt x="498" y="972"/>
                        <a:pt x="499" y="971"/>
                        <a:pt x="499" y="970"/>
                      </a:cubicBezTo>
                      <a:cubicBezTo>
                        <a:pt x="499" y="968"/>
                        <a:pt x="498" y="967"/>
                        <a:pt x="496" y="967"/>
                      </a:cubicBezTo>
                      <a:close/>
                      <a:moveTo>
                        <a:pt x="526" y="965"/>
                      </a:moveTo>
                      <a:cubicBezTo>
                        <a:pt x="521" y="965"/>
                        <a:pt x="516" y="966"/>
                        <a:pt x="511" y="966"/>
                      </a:cubicBezTo>
                      <a:cubicBezTo>
                        <a:pt x="510" y="966"/>
                        <a:pt x="509" y="968"/>
                        <a:pt x="509" y="969"/>
                      </a:cubicBezTo>
                      <a:cubicBezTo>
                        <a:pt x="509" y="970"/>
                        <a:pt x="510" y="971"/>
                        <a:pt x="512" y="971"/>
                      </a:cubicBezTo>
                      <a:cubicBezTo>
                        <a:pt x="517" y="971"/>
                        <a:pt x="522" y="970"/>
                        <a:pt x="527" y="969"/>
                      </a:cubicBezTo>
                      <a:cubicBezTo>
                        <a:pt x="528" y="969"/>
                        <a:pt x="529" y="968"/>
                        <a:pt x="529" y="967"/>
                      </a:cubicBezTo>
                      <a:cubicBezTo>
                        <a:pt x="528" y="965"/>
                        <a:pt x="527" y="964"/>
                        <a:pt x="526" y="9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6699" tIns="43349" rIns="86699" bIns="43349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66943" fontAlgn="base">
                    <a:spcBef>
                      <a:spcPct val="0"/>
                    </a:spcBef>
                    <a:spcAft>
                      <a:spcPct val="0"/>
                    </a:spcAft>
                    <a:buClrTx/>
                  </a:pPr>
                  <a:endParaRPr lang="zh-CN" altLang="en-US" sz="1707" kern="1200">
                    <a:solidFill>
                      <a:prstClr val="black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31" name="TextBox 30"/>
              <p:cNvSpPr txBox="1"/>
              <p:nvPr/>
            </p:nvSpPr>
            <p:spPr>
              <a:xfrm>
                <a:off x="5723896" y="3682297"/>
                <a:ext cx="3292841" cy="1463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i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 thành </a:t>
                </a:r>
              </a:p>
              <a:p>
                <a:pPr algn="ctr"/>
                <a:r>
                  <a:rPr lang="en-US" sz="1400" b="1" i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kiến thức</a:t>
                </a:r>
              </a:p>
            </p:txBody>
          </p:sp>
        </p:grpSp>
        <p:pic>
          <p:nvPicPr>
            <p:cNvPr id="29" name="Picture 4" descr="Đồ hoạ vector miễn phí của Một quyển sách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457" y="21019"/>
              <a:ext cx="923925" cy="9239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4295858-DEA7-429A-8561-EDF832BF93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1778000"/>
            <a:ext cx="4953000" cy="33020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723AAB-4644-4D0E-B6D5-E188828739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0800" y="4156075"/>
            <a:ext cx="2466975" cy="18478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E5669B-24E7-4832-B71A-65893DDC51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96400" y="1066800"/>
            <a:ext cx="2762250" cy="16573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99C9F57-3B80-4CE3-A766-D95DB576FC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72347" y="4747194"/>
            <a:ext cx="2705100" cy="16859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C85F9E6-2ACB-4E0B-99FB-27C9BB49A7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10400" y="1981200"/>
            <a:ext cx="2857500" cy="1600200"/>
          </a:xfrm>
          <a:prstGeom prst="round2DiagRect">
            <a:avLst>
              <a:gd name="adj1" fmla="val 16667"/>
              <a:gd name="adj2" fmla="val 32457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05C447A-06B7-41F7-8152-1988758AE681}"/>
              </a:ext>
            </a:extLst>
          </p:cNvPr>
          <p:cNvSpPr txBox="1"/>
          <p:nvPr/>
        </p:nvSpPr>
        <p:spPr>
          <a:xfrm>
            <a:off x="10048647" y="2829609"/>
            <a:ext cx="18288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ĐỈNH EVEREST</a:t>
            </a: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59ADEFCD-D0B9-4495-B4B8-499ECCF47E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228284"/>
      </p:ext>
    </p:extLst>
  </p:cSld>
  <p:clrMapOvr>
    <a:masterClrMapping/>
  </p:clrMapOvr>
  <p:transition spd="slow" advTm="4359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DE74BC18-4190-B648-8624-4960A91116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741" y="1515545"/>
            <a:ext cx="3119988" cy="1587459"/>
          </a:xfrm>
          <a:custGeom>
            <a:avLst/>
            <a:gdLst>
              <a:gd name="T0" fmla="*/ 4545 w 5010"/>
              <a:gd name="T1" fmla="*/ 742 h 2548"/>
              <a:gd name="T2" fmla="*/ 2262 w 5010"/>
              <a:gd name="T3" fmla="*/ 0 h 2548"/>
              <a:gd name="T4" fmla="*/ 0 w 5010"/>
              <a:gd name="T5" fmla="*/ 0 h 2548"/>
              <a:gd name="T6" fmla="*/ 0 w 5010"/>
              <a:gd name="T7" fmla="*/ 1993 h 2548"/>
              <a:gd name="T8" fmla="*/ 2262 w 5010"/>
              <a:gd name="T9" fmla="*/ 1993 h 2548"/>
              <a:gd name="T10" fmla="*/ 3374 w 5010"/>
              <a:gd name="T11" fmla="*/ 2354 h 2548"/>
              <a:gd name="T12" fmla="*/ 3600 w 5010"/>
              <a:gd name="T13" fmla="*/ 2547 h 2548"/>
              <a:gd name="T14" fmla="*/ 5009 w 5010"/>
              <a:gd name="T15" fmla="*/ 1138 h 2548"/>
              <a:gd name="T16" fmla="*/ 4545 w 5010"/>
              <a:gd name="T17" fmla="*/ 742 h 25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010" h="2548">
                <a:moveTo>
                  <a:pt x="4545" y="742"/>
                </a:moveTo>
                <a:cubicBezTo>
                  <a:pt x="3905" y="276"/>
                  <a:pt x="3116" y="0"/>
                  <a:pt x="2262" y="0"/>
                </a:cubicBezTo>
                <a:lnTo>
                  <a:pt x="0" y="0"/>
                </a:lnTo>
                <a:lnTo>
                  <a:pt x="0" y="1993"/>
                </a:lnTo>
                <a:lnTo>
                  <a:pt x="2262" y="1993"/>
                </a:lnTo>
                <a:cubicBezTo>
                  <a:pt x="2678" y="1993"/>
                  <a:pt x="3062" y="2127"/>
                  <a:pt x="3374" y="2354"/>
                </a:cubicBezTo>
                <a:cubicBezTo>
                  <a:pt x="3454" y="2412"/>
                  <a:pt x="3530" y="2477"/>
                  <a:pt x="3600" y="2547"/>
                </a:cubicBezTo>
                <a:lnTo>
                  <a:pt x="5009" y="1138"/>
                </a:lnTo>
                <a:cubicBezTo>
                  <a:pt x="4865" y="994"/>
                  <a:pt x="4710" y="861"/>
                  <a:pt x="4545" y="742"/>
                </a:cubicBezTo>
              </a:path>
            </a:pathLst>
          </a:custGeom>
          <a:solidFill>
            <a:srgbClr val="CC66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121906" tIns="60953" rIns="121906" bIns="60953" anchor="ctr"/>
          <a:lstStyle/>
          <a:p>
            <a:pPr defTabSz="914104"/>
            <a:endParaRPr lang="en-US">
              <a:solidFill>
                <a:srgbClr val="AAAAAA"/>
              </a:solidFill>
              <a:latin typeface="Calibri" panose="020F0502020204030204"/>
            </a:endParaRP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901C5178-292C-AA47-A0AA-578C1F4E1A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99" y="4767361"/>
            <a:ext cx="3119988" cy="1587459"/>
          </a:xfrm>
          <a:custGeom>
            <a:avLst/>
            <a:gdLst>
              <a:gd name="T0" fmla="*/ 3600 w 5010"/>
              <a:gd name="T1" fmla="*/ 0 h 2548"/>
              <a:gd name="T2" fmla="*/ 3374 w 5010"/>
              <a:gd name="T3" fmla="*/ 193 h 2548"/>
              <a:gd name="T4" fmla="*/ 2262 w 5010"/>
              <a:gd name="T5" fmla="*/ 554 h 2548"/>
              <a:gd name="T6" fmla="*/ 0 w 5010"/>
              <a:gd name="T7" fmla="*/ 554 h 2548"/>
              <a:gd name="T8" fmla="*/ 0 w 5010"/>
              <a:gd name="T9" fmla="*/ 2547 h 2548"/>
              <a:gd name="T10" fmla="*/ 2262 w 5010"/>
              <a:gd name="T11" fmla="*/ 2547 h 2548"/>
              <a:gd name="T12" fmla="*/ 4545 w 5010"/>
              <a:gd name="T13" fmla="*/ 1806 h 2548"/>
              <a:gd name="T14" fmla="*/ 5009 w 5010"/>
              <a:gd name="T15" fmla="*/ 1409 h 2548"/>
              <a:gd name="T16" fmla="*/ 3600 w 5010"/>
              <a:gd name="T17" fmla="*/ 0 h 25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010" h="2548">
                <a:moveTo>
                  <a:pt x="3600" y="0"/>
                </a:moveTo>
                <a:cubicBezTo>
                  <a:pt x="3530" y="71"/>
                  <a:pt x="3454" y="135"/>
                  <a:pt x="3374" y="193"/>
                </a:cubicBezTo>
                <a:cubicBezTo>
                  <a:pt x="3062" y="420"/>
                  <a:pt x="2678" y="554"/>
                  <a:pt x="2262" y="554"/>
                </a:cubicBezTo>
                <a:lnTo>
                  <a:pt x="0" y="554"/>
                </a:lnTo>
                <a:lnTo>
                  <a:pt x="0" y="2547"/>
                </a:lnTo>
                <a:lnTo>
                  <a:pt x="2262" y="2547"/>
                </a:lnTo>
                <a:cubicBezTo>
                  <a:pt x="3116" y="2547"/>
                  <a:pt x="3905" y="2272"/>
                  <a:pt x="4545" y="1806"/>
                </a:cubicBezTo>
                <a:cubicBezTo>
                  <a:pt x="4710" y="1686"/>
                  <a:pt x="4865" y="1553"/>
                  <a:pt x="5009" y="1409"/>
                </a:cubicBezTo>
                <a:lnTo>
                  <a:pt x="3600" y="0"/>
                </a:lnTo>
              </a:path>
            </a:pathLst>
          </a:custGeom>
          <a:solidFill>
            <a:srgbClr val="D600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121906" tIns="60953" rIns="121906" bIns="60953" anchor="ctr"/>
          <a:lstStyle/>
          <a:p>
            <a:pPr defTabSz="914104"/>
            <a:endParaRPr lang="en-US">
              <a:solidFill>
                <a:srgbClr val="AAAAAA"/>
              </a:solidFill>
              <a:latin typeface="Calibri" panose="020F0502020204030204"/>
            </a:endParaRPr>
          </a:p>
        </p:txBody>
      </p:sp>
      <p:sp>
        <p:nvSpPr>
          <p:cNvPr id="14" name="Freeform 78">
            <a:extLst>
              <a:ext uri="{FF2B5EF4-FFF2-40B4-BE49-F238E27FC236}">
                <a16:creationId xmlns:a16="http://schemas.microsoft.com/office/drawing/2014/main" id="{473E31D0-B9EC-4442-873B-4E1748EE95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2541" y="3927749"/>
            <a:ext cx="1587459" cy="1711051"/>
          </a:xfrm>
          <a:custGeom>
            <a:avLst/>
            <a:gdLst>
              <a:gd name="T0" fmla="*/ 461 w 2547"/>
              <a:gd name="T1" fmla="*/ 585 h 2747"/>
              <a:gd name="T2" fmla="*/ 0 w 2547"/>
              <a:gd name="T3" fmla="*/ 1337 h 2747"/>
              <a:gd name="T4" fmla="*/ 1409 w 2547"/>
              <a:gd name="T5" fmla="*/ 2746 h 2747"/>
              <a:gd name="T6" fmla="*/ 2357 w 2547"/>
              <a:gd name="T7" fmla="*/ 1201 h 2747"/>
              <a:gd name="T8" fmla="*/ 2546 w 2547"/>
              <a:gd name="T9" fmla="*/ 0 h 2747"/>
              <a:gd name="T10" fmla="*/ 554 w 2547"/>
              <a:gd name="T11" fmla="*/ 0 h 2747"/>
              <a:gd name="T12" fmla="*/ 461 w 2547"/>
              <a:gd name="T13" fmla="*/ 585 h 27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47" h="2747">
                <a:moveTo>
                  <a:pt x="461" y="585"/>
                </a:moveTo>
                <a:cubicBezTo>
                  <a:pt x="369" y="872"/>
                  <a:pt x="208" y="1129"/>
                  <a:pt x="0" y="1337"/>
                </a:cubicBezTo>
                <a:lnTo>
                  <a:pt x="1409" y="2746"/>
                </a:lnTo>
                <a:cubicBezTo>
                  <a:pt x="1837" y="2318"/>
                  <a:pt x="2166" y="1791"/>
                  <a:pt x="2357" y="1201"/>
                </a:cubicBezTo>
                <a:cubicBezTo>
                  <a:pt x="2480" y="822"/>
                  <a:pt x="2546" y="419"/>
                  <a:pt x="2546" y="0"/>
                </a:cubicBezTo>
                <a:lnTo>
                  <a:pt x="554" y="0"/>
                </a:lnTo>
                <a:cubicBezTo>
                  <a:pt x="554" y="204"/>
                  <a:pt x="521" y="400"/>
                  <a:pt x="461" y="585"/>
                </a:cubicBezTo>
              </a:path>
            </a:pathLst>
          </a:custGeom>
          <a:solidFill>
            <a:srgbClr val="0033C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121906" tIns="60953" rIns="121906" bIns="60953" anchor="ctr"/>
          <a:lstStyle/>
          <a:p>
            <a:pPr defTabSz="914104"/>
            <a:endParaRPr lang="en-US">
              <a:solidFill>
                <a:srgbClr val="AAAAAA"/>
              </a:solidFill>
              <a:latin typeface="Calibri" panose="020F0502020204030204"/>
            </a:endParaRPr>
          </a:p>
        </p:txBody>
      </p:sp>
      <p:sp>
        <p:nvSpPr>
          <p:cNvPr id="15" name="Freeform 79">
            <a:extLst>
              <a:ext uri="{FF2B5EF4-FFF2-40B4-BE49-F238E27FC236}">
                <a16:creationId xmlns:a16="http://schemas.microsoft.com/office/drawing/2014/main" id="{11564133-1A0A-A94A-A398-A831A42461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7518" y="2224140"/>
            <a:ext cx="1587459" cy="1711049"/>
          </a:xfrm>
          <a:custGeom>
            <a:avLst/>
            <a:gdLst>
              <a:gd name="T0" fmla="*/ 1409 w 2547"/>
              <a:gd name="T1" fmla="*/ 0 h 2747"/>
              <a:gd name="T2" fmla="*/ 0 w 2547"/>
              <a:gd name="T3" fmla="*/ 1409 h 2747"/>
              <a:gd name="T4" fmla="*/ 461 w 2547"/>
              <a:gd name="T5" fmla="*/ 2162 h 2747"/>
              <a:gd name="T6" fmla="*/ 554 w 2547"/>
              <a:gd name="T7" fmla="*/ 2746 h 2747"/>
              <a:gd name="T8" fmla="*/ 2546 w 2547"/>
              <a:gd name="T9" fmla="*/ 2746 h 2747"/>
              <a:gd name="T10" fmla="*/ 2357 w 2547"/>
              <a:gd name="T11" fmla="*/ 1545 h 2747"/>
              <a:gd name="T12" fmla="*/ 1409 w 2547"/>
              <a:gd name="T13" fmla="*/ 0 h 27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47" h="2747">
                <a:moveTo>
                  <a:pt x="1409" y="0"/>
                </a:moveTo>
                <a:lnTo>
                  <a:pt x="0" y="1409"/>
                </a:lnTo>
                <a:cubicBezTo>
                  <a:pt x="208" y="1618"/>
                  <a:pt x="369" y="1874"/>
                  <a:pt x="461" y="2162"/>
                </a:cubicBezTo>
                <a:cubicBezTo>
                  <a:pt x="521" y="2346"/>
                  <a:pt x="554" y="2542"/>
                  <a:pt x="554" y="2746"/>
                </a:cubicBezTo>
                <a:lnTo>
                  <a:pt x="2546" y="2746"/>
                </a:lnTo>
                <a:cubicBezTo>
                  <a:pt x="2546" y="2327"/>
                  <a:pt x="2480" y="1924"/>
                  <a:pt x="2357" y="1545"/>
                </a:cubicBezTo>
                <a:cubicBezTo>
                  <a:pt x="2166" y="956"/>
                  <a:pt x="1837" y="428"/>
                  <a:pt x="1409" y="0"/>
                </a:cubicBezTo>
              </a:path>
            </a:pathLst>
          </a:cu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121906" tIns="60953" rIns="121906" bIns="60953" anchor="ctr"/>
          <a:lstStyle/>
          <a:p>
            <a:pPr defTabSz="914104"/>
            <a:endParaRPr lang="en-US">
              <a:solidFill>
                <a:srgbClr val="AAAAAA"/>
              </a:solidFill>
              <a:latin typeface="Calibri" panose="020F0502020204030204"/>
            </a:endParaRPr>
          </a:p>
        </p:txBody>
      </p:sp>
      <p:sp>
        <p:nvSpPr>
          <p:cNvPr id="16" name="Freeform 80">
            <a:extLst>
              <a:ext uri="{FF2B5EF4-FFF2-40B4-BE49-F238E27FC236}">
                <a16:creationId xmlns:a16="http://schemas.microsoft.com/office/drawing/2014/main" id="{933D009D-14B1-284B-B324-2646502C78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3009" y="4247973"/>
            <a:ext cx="1985696" cy="19227"/>
          </a:xfrm>
          <a:custGeom>
            <a:avLst/>
            <a:gdLst>
              <a:gd name="T0" fmla="*/ 0 w 3190"/>
              <a:gd name="T1" fmla="*/ 31 h 32"/>
              <a:gd name="T2" fmla="*/ 9 w 3190"/>
              <a:gd name="T3" fmla="*/ 0 h 32"/>
              <a:gd name="T4" fmla="*/ 254 w 3190"/>
              <a:gd name="T5" fmla="*/ 31 h 32"/>
              <a:gd name="T6" fmla="*/ 131 w 3190"/>
              <a:gd name="T7" fmla="*/ 0 h 32"/>
              <a:gd name="T8" fmla="*/ 254 w 3190"/>
              <a:gd name="T9" fmla="*/ 31 h 32"/>
              <a:gd name="T10" fmla="*/ 376 w 3190"/>
              <a:gd name="T11" fmla="*/ 31 h 32"/>
              <a:gd name="T12" fmla="*/ 498 w 3190"/>
              <a:gd name="T13" fmla="*/ 0 h 32"/>
              <a:gd name="T14" fmla="*/ 743 w 3190"/>
              <a:gd name="T15" fmla="*/ 31 h 32"/>
              <a:gd name="T16" fmla="*/ 621 w 3190"/>
              <a:gd name="T17" fmla="*/ 0 h 32"/>
              <a:gd name="T18" fmla="*/ 743 w 3190"/>
              <a:gd name="T19" fmla="*/ 31 h 32"/>
              <a:gd name="T20" fmla="*/ 865 w 3190"/>
              <a:gd name="T21" fmla="*/ 31 h 32"/>
              <a:gd name="T22" fmla="*/ 988 w 3190"/>
              <a:gd name="T23" fmla="*/ 0 h 32"/>
              <a:gd name="T24" fmla="*/ 1232 w 3190"/>
              <a:gd name="T25" fmla="*/ 31 h 32"/>
              <a:gd name="T26" fmla="*/ 1110 w 3190"/>
              <a:gd name="T27" fmla="*/ 0 h 32"/>
              <a:gd name="T28" fmla="*/ 1232 w 3190"/>
              <a:gd name="T29" fmla="*/ 31 h 32"/>
              <a:gd name="T30" fmla="*/ 1355 w 3190"/>
              <a:gd name="T31" fmla="*/ 31 h 32"/>
              <a:gd name="T32" fmla="*/ 1477 w 3190"/>
              <a:gd name="T33" fmla="*/ 0 h 32"/>
              <a:gd name="T34" fmla="*/ 1722 w 3190"/>
              <a:gd name="T35" fmla="*/ 31 h 32"/>
              <a:gd name="T36" fmla="*/ 1599 w 3190"/>
              <a:gd name="T37" fmla="*/ 0 h 32"/>
              <a:gd name="T38" fmla="*/ 1722 w 3190"/>
              <a:gd name="T39" fmla="*/ 31 h 32"/>
              <a:gd name="T40" fmla="*/ 1844 w 3190"/>
              <a:gd name="T41" fmla="*/ 31 h 32"/>
              <a:gd name="T42" fmla="*/ 1966 w 3190"/>
              <a:gd name="T43" fmla="*/ 0 h 32"/>
              <a:gd name="T44" fmla="*/ 2211 w 3190"/>
              <a:gd name="T45" fmla="*/ 31 h 32"/>
              <a:gd name="T46" fmla="*/ 2089 w 3190"/>
              <a:gd name="T47" fmla="*/ 0 h 32"/>
              <a:gd name="T48" fmla="*/ 2211 w 3190"/>
              <a:gd name="T49" fmla="*/ 31 h 32"/>
              <a:gd name="T50" fmla="*/ 2333 w 3190"/>
              <a:gd name="T51" fmla="*/ 31 h 32"/>
              <a:gd name="T52" fmla="*/ 2456 w 3190"/>
              <a:gd name="T53" fmla="*/ 0 h 32"/>
              <a:gd name="T54" fmla="*/ 2700 w 3190"/>
              <a:gd name="T55" fmla="*/ 31 h 32"/>
              <a:gd name="T56" fmla="*/ 2578 w 3190"/>
              <a:gd name="T57" fmla="*/ 0 h 32"/>
              <a:gd name="T58" fmla="*/ 2700 w 3190"/>
              <a:gd name="T59" fmla="*/ 31 h 32"/>
              <a:gd name="T60" fmla="*/ 2822 w 3190"/>
              <a:gd name="T61" fmla="*/ 31 h 32"/>
              <a:gd name="T62" fmla="*/ 2945 w 3190"/>
              <a:gd name="T63" fmla="*/ 0 h 32"/>
              <a:gd name="T64" fmla="*/ 3189 w 3190"/>
              <a:gd name="T65" fmla="*/ 31 h 32"/>
              <a:gd name="T66" fmla="*/ 3067 w 3190"/>
              <a:gd name="T67" fmla="*/ 0 h 32"/>
              <a:gd name="T68" fmla="*/ 3189 w 3190"/>
              <a:gd name="T69" fmla="*/ 31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190" h="32">
                <a:moveTo>
                  <a:pt x="9" y="31"/>
                </a:moveTo>
                <a:lnTo>
                  <a:pt x="0" y="31"/>
                </a:lnTo>
                <a:lnTo>
                  <a:pt x="0" y="0"/>
                </a:lnTo>
                <a:lnTo>
                  <a:pt x="9" y="0"/>
                </a:lnTo>
                <a:lnTo>
                  <a:pt x="9" y="31"/>
                </a:lnTo>
                <a:close/>
                <a:moveTo>
                  <a:pt x="254" y="31"/>
                </a:moveTo>
                <a:lnTo>
                  <a:pt x="131" y="31"/>
                </a:lnTo>
                <a:lnTo>
                  <a:pt x="131" y="0"/>
                </a:lnTo>
                <a:lnTo>
                  <a:pt x="254" y="0"/>
                </a:lnTo>
                <a:lnTo>
                  <a:pt x="254" y="31"/>
                </a:lnTo>
                <a:close/>
                <a:moveTo>
                  <a:pt x="498" y="31"/>
                </a:moveTo>
                <a:lnTo>
                  <a:pt x="376" y="31"/>
                </a:lnTo>
                <a:lnTo>
                  <a:pt x="376" y="0"/>
                </a:lnTo>
                <a:lnTo>
                  <a:pt x="498" y="0"/>
                </a:lnTo>
                <a:lnTo>
                  <a:pt x="498" y="31"/>
                </a:lnTo>
                <a:close/>
                <a:moveTo>
                  <a:pt x="743" y="31"/>
                </a:moveTo>
                <a:lnTo>
                  <a:pt x="621" y="31"/>
                </a:lnTo>
                <a:lnTo>
                  <a:pt x="621" y="0"/>
                </a:lnTo>
                <a:lnTo>
                  <a:pt x="743" y="0"/>
                </a:lnTo>
                <a:lnTo>
                  <a:pt x="743" y="31"/>
                </a:lnTo>
                <a:close/>
                <a:moveTo>
                  <a:pt x="988" y="31"/>
                </a:moveTo>
                <a:lnTo>
                  <a:pt x="865" y="31"/>
                </a:lnTo>
                <a:lnTo>
                  <a:pt x="865" y="0"/>
                </a:lnTo>
                <a:lnTo>
                  <a:pt x="988" y="0"/>
                </a:lnTo>
                <a:lnTo>
                  <a:pt x="988" y="31"/>
                </a:lnTo>
                <a:close/>
                <a:moveTo>
                  <a:pt x="1232" y="31"/>
                </a:moveTo>
                <a:lnTo>
                  <a:pt x="1110" y="31"/>
                </a:lnTo>
                <a:lnTo>
                  <a:pt x="1110" y="0"/>
                </a:lnTo>
                <a:lnTo>
                  <a:pt x="1232" y="0"/>
                </a:lnTo>
                <a:lnTo>
                  <a:pt x="1232" y="31"/>
                </a:lnTo>
                <a:close/>
                <a:moveTo>
                  <a:pt x="1477" y="31"/>
                </a:moveTo>
                <a:lnTo>
                  <a:pt x="1355" y="31"/>
                </a:lnTo>
                <a:lnTo>
                  <a:pt x="1355" y="0"/>
                </a:lnTo>
                <a:lnTo>
                  <a:pt x="1477" y="0"/>
                </a:lnTo>
                <a:lnTo>
                  <a:pt x="1477" y="31"/>
                </a:lnTo>
                <a:close/>
                <a:moveTo>
                  <a:pt x="1722" y="31"/>
                </a:moveTo>
                <a:lnTo>
                  <a:pt x="1599" y="31"/>
                </a:lnTo>
                <a:lnTo>
                  <a:pt x="1599" y="0"/>
                </a:lnTo>
                <a:lnTo>
                  <a:pt x="1722" y="0"/>
                </a:lnTo>
                <a:lnTo>
                  <a:pt x="1722" y="31"/>
                </a:lnTo>
                <a:close/>
                <a:moveTo>
                  <a:pt x="1966" y="31"/>
                </a:moveTo>
                <a:lnTo>
                  <a:pt x="1844" y="31"/>
                </a:lnTo>
                <a:lnTo>
                  <a:pt x="1844" y="0"/>
                </a:lnTo>
                <a:lnTo>
                  <a:pt x="1966" y="0"/>
                </a:lnTo>
                <a:lnTo>
                  <a:pt x="1966" y="31"/>
                </a:lnTo>
                <a:close/>
                <a:moveTo>
                  <a:pt x="2211" y="31"/>
                </a:moveTo>
                <a:lnTo>
                  <a:pt x="2089" y="31"/>
                </a:lnTo>
                <a:lnTo>
                  <a:pt x="2089" y="0"/>
                </a:lnTo>
                <a:lnTo>
                  <a:pt x="2211" y="0"/>
                </a:lnTo>
                <a:lnTo>
                  <a:pt x="2211" y="31"/>
                </a:lnTo>
                <a:close/>
                <a:moveTo>
                  <a:pt x="2456" y="31"/>
                </a:moveTo>
                <a:lnTo>
                  <a:pt x="2333" y="31"/>
                </a:lnTo>
                <a:lnTo>
                  <a:pt x="2333" y="0"/>
                </a:lnTo>
                <a:lnTo>
                  <a:pt x="2456" y="0"/>
                </a:lnTo>
                <a:lnTo>
                  <a:pt x="2456" y="31"/>
                </a:lnTo>
                <a:close/>
                <a:moveTo>
                  <a:pt x="2700" y="31"/>
                </a:moveTo>
                <a:lnTo>
                  <a:pt x="2578" y="31"/>
                </a:lnTo>
                <a:lnTo>
                  <a:pt x="2578" y="0"/>
                </a:lnTo>
                <a:lnTo>
                  <a:pt x="2700" y="0"/>
                </a:lnTo>
                <a:lnTo>
                  <a:pt x="2700" y="31"/>
                </a:lnTo>
                <a:close/>
                <a:moveTo>
                  <a:pt x="2945" y="31"/>
                </a:moveTo>
                <a:lnTo>
                  <a:pt x="2822" y="31"/>
                </a:lnTo>
                <a:lnTo>
                  <a:pt x="2822" y="0"/>
                </a:lnTo>
                <a:lnTo>
                  <a:pt x="2945" y="0"/>
                </a:lnTo>
                <a:lnTo>
                  <a:pt x="2945" y="31"/>
                </a:lnTo>
                <a:close/>
                <a:moveTo>
                  <a:pt x="3189" y="31"/>
                </a:moveTo>
                <a:lnTo>
                  <a:pt x="3067" y="31"/>
                </a:lnTo>
                <a:lnTo>
                  <a:pt x="3067" y="0"/>
                </a:lnTo>
                <a:lnTo>
                  <a:pt x="3189" y="0"/>
                </a:lnTo>
                <a:lnTo>
                  <a:pt x="3189" y="31"/>
                </a:lnTo>
                <a:close/>
              </a:path>
            </a:pathLst>
          </a:custGeom>
          <a:solidFill>
            <a:srgbClr val="0033CC"/>
          </a:solidFill>
          <a:ln w="19050">
            <a:solidFill>
              <a:srgbClr val="0033CC"/>
            </a:solidFill>
          </a:ln>
          <a:effectLst/>
        </p:spPr>
        <p:txBody>
          <a:bodyPr wrap="none" lIns="121906" tIns="60953" rIns="121906" bIns="60953" anchor="ctr"/>
          <a:lstStyle/>
          <a:p>
            <a:pPr defTabSz="914104"/>
            <a:endParaRPr lang="en-US">
              <a:solidFill>
                <a:srgbClr val="AAAAAA"/>
              </a:solidFill>
              <a:latin typeface="Calibri" panose="020F0502020204030204"/>
            </a:endParaRPr>
          </a:p>
        </p:txBody>
      </p:sp>
      <p:sp>
        <p:nvSpPr>
          <p:cNvPr id="17" name="Freeform 81">
            <a:extLst>
              <a:ext uri="{FF2B5EF4-FFF2-40B4-BE49-F238E27FC236}">
                <a16:creationId xmlns:a16="http://schemas.microsoft.com/office/drawing/2014/main" id="{B89892F5-77F2-D14A-BF1D-08A39BD10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1601" y="3061805"/>
            <a:ext cx="2057104" cy="19227"/>
          </a:xfrm>
          <a:custGeom>
            <a:avLst/>
            <a:gdLst>
              <a:gd name="T0" fmla="*/ 0 w 3303"/>
              <a:gd name="T1" fmla="*/ 30 h 31"/>
              <a:gd name="T2" fmla="*/ 122 w 3303"/>
              <a:gd name="T3" fmla="*/ 0 h 31"/>
              <a:gd name="T4" fmla="*/ 367 w 3303"/>
              <a:gd name="T5" fmla="*/ 30 h 31"/>
              <a:gd name="T6" fmla="*/ 244 w 3303"/>
              <a:gd name="T7" fmla="*/ 0 h 31"/>
              <a:gd name="T8" fmla="*/ 367 w 3303"/>
              <a:gd name="T9" fmla="*/ 30 h 31"/>
              <a:gd name="T10" fmla="*/ 489 w 3303"/>
              <a:gd name="T11" fmla="*/ 30 h 31"/>
              <a:gd name="T12" fmla="*/ 611 w 3303"/>
              <a:gd name="T13" fmla="*/ 0 h 31"/>
              <a:gd name="T14" fmla="*/ 856 w 3303"/>
              <a:gd name="T15" fmla="*/ 30 h 31"/>
              <a:gd name="T16" fmla="*/ 734 w 3303"/>
              <a:gd name="T17" fmla="*/ 0 h 31"/>
              <a:gd name="T18" fmla="*/ 856 w 3303"/>
              <a:gd name="T19" fmla="*/ 30 h 31"/>
              <a:gd name="T20" fmla="*/ 978 w 3303"/>
              <a:gd name="T21" fmla="*/ 30 h 31"/>
              <a:gd name="T22" fmla="*/ 1101 w 3303"/>
              <a:gd name="T23" fmla="*/ 0 h 31"/>
              <a:gd name="T24" fmla="*/ 1345 w 3303"/>
              <a:gd name="T25" fmla="*/ 30 h 31"/>
              <a:gd name="T26" fmla="*/ 1223 w 3303"/>
              <a:gd name="T27" fmla="*/ 0 h 31"/>
              <a:gd name="T28" fmla="*/ 1345 w 3303"/>
              <a:gd name="T29" fmla="*/ 30 h 31"/>
              <a:gd name="T30" fmla="*/ 1468 w 3303"/>
              <a:gd name="T31" fmla="*/ 30 h 31"/>
              <a:gd name="T32" fmla="*/ 1590 w 3303"/>
              <a:gd name="T33" fmla="*/ 0 h 31"/>
              <a:gd name="T34" fmla="*/ 1835 w 3303"/>
              <a:gd name="T35" fmla="*/ 30 h 31"/>
              <a:gd name="T36" fmla="*/ 1712 w 3303"/>
              <a:gd name="T37" fmla="*/ 0 h 31"/>
              <a:gd name="T38" fmla="*/ 1835 w 3303"/>
              <a:gd name="T39" fmla="*/ 30 h 31"/>
              <a:gd name="T40" fmla="*/ 1957 w 3303"/>
              <a:gd name="T41" fmla="*/ 30 h 31"/>
              <a:gd name="T42" fmla="*/ 2079 w 3303"/>
              <a:gd name="T43" fmla="*/ 0 h 31"/>
              <a:gd name="T44" fmla="*/ 2324 w 3303"/>
              <a:gd name="T45" fmla="*/ 30 h 31"/>
              <a:gd name="T46" fmla="*/ 2202 w 3303"/>
              <a:gd name="T47" fmla="*/ 0 h 31"/>
              <a:gd name="T48" fmla="*/ 2324 w 3303"/>
              <a:gd name="T49" fmla="*/ 30 h 31"/>
              <a:gd name="T50" fmla="*/ 2446 w 3303"/>
              <a:gd name="T51" fmla="*/ 30 h 31"/>
              <a:gd name="T52" fmla="*/ 2569 w 3303"/>
              <a:gd name="T53" fmla="*/ 0 h 31"/>
              <a:gd name="T54" fmla="*/ 2813 w 3303"/>
              <a:gd name="T55" fmla="*/ 30 h 31"/>
              <a:gd name="T56" fmla="*/ 2691 w 3303"/>
              <a:gd name="T57" fmla="*/ 0 h 31"/>
              <a:gd name="T58" fmla="*/ 2813 w 3303"/>
              <a:gd name="T59" fmla="*/ 30 h 31"/>
              <a:gd name="T60" fmla="*/ 2935 w 3303"/>
              <a:gd name="T61" fmla="*/ 30 h 31"/>
              <a:gd name="T62" fmla="*/ 3058 w 3303"/>
              <a:gd name="T63" fmla="*/ 0 h 31"/>
              <a:gd name="T64" fmla="*/ 3302 w 3303"/>
              <a:gd name="T65" fmla="*/ 30 h 31"/>
              <a:gd name="T66" fmla="*/ 3180 w 3303"/>
              <a:gd name="T67" fmla="*/ 0 h 31"/>
              <a:gd name="T68" fmla="*/ 3302 w 3303"/>
              <a:gd name="T69" fmla="*/ 3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303" h="31">
                <a:moveTo>
                  <a:pt x="122" y="30"/>
                </a:moveTo>
                <a:lnTo>
                  <a:pt x="0" y="30"/>
                </a:lnTo>
                <a:lnTo>
                  <a:pt x="0" y="0"/>
                </a:lnTo>
                <a:lnTo>
                  <a:pt x="122" y="0"/>
                </a:lnTo>
                <a:lnTo>
                  <a:pt x="122" y="30"/>
                </a:lnTo>
                <a:close/>
                <a:moveTo>
                  <a:pt x="367" y="30"/>
                </a:moveTo>
                <a:lnTo>
                  <a:pt x="244" y="30"/>
                </a:lnTo>
                <a:lnTo>
                  <a:pt x="244" y="0"/>
                </a:lnTo>
                <a:lnTo>
                  <a:pt x="367" y="0"/>
                </a:lnTo>
                <a:lnTo>
                  <a:pt x="367" y="30"/>
                </a:lnTo>
                <a:close/>
                <a:moveTo>
                  <a:pt x="611" y="30"/>
                </a:moveTo>
                <a:lnTo>
                  <a:pt x="489" y="30"/>
                </a:lnTo>
                <a:lnTo>
                  <a:pt x="489" y="0"/>
                </a:lnTo>
                <a:lnTo>
                  <a:pt x="611" y="0"/>
                </a:lnTo>
                <a:lnTo>
                  <a:pt x="611" y="30"/>
                </a:lnTo>
                <a:close/>
                <a:moveTo>
                  <a:pt x="856" y="30"/>
                </a:moveTo>
                <a:lnTo>
                  <a:pt x="734" y="30"/>
                </a:lnTo>
                <a:lnTo>
                  <a:pt x="734" y="0"/>
                </a:lnTo>
                <a:lnTo>
                  <a:pt x="856" y="0"/>
                </a:lnTo>
                <a:lnTo>
                  <a:pt x="856" y="30"/>
                </a:lnTo>
                <a:close/>
                <a:moveTo>
                  <a:pt x="1101" y="30"/>
                </a:moveTo>
                <a:lnTo>
                  <a:pt x="978" y="30"/>
                </a:lnTo>
                <a:lnTo>
                  <a:pt x="978" y="0"/>
                </a:lnTo>
                <a:lnTo>
                  <a:pt x="1101" y="0"/>
                </a:lnTo>
                <a:lnTo>
                  <a:pt x="1101" y="30"/>
                </a:lnTo>
                <a:close/>
                <a:moveTo>
                  <a:pt x="1345" y="30"/>
                </a:moveTo>
                <a:lnTo>
                  <a:pt x="1223" y="30"/>
                </a:lnTo>
                <a:lnTo>
                  <a:pt x="1223" y="0"/>
                </a:lnTo>
                <a:lnTo>
                  <a:pt x="1345" y="0"/>
                </a:lnTo>
                <a:lnTo>
                  <a:pt x="1345" y="30"/>
                </a:lnTo>
                <a:close/>
                <a:moveTo>
                  <a:pt x="1590" y="30"/>
                </a:moveTo>
                <a:lnTo>
                  <a:pt x="1468" y="30"/>
                </a:lnTo>
                <a:lnTo>
                  <a:pt x="1468" y="0"/>
                </a:lnTo>
                <a:lnTo>
                  <a:pt x="1590" y="0"/>
                </a:lnTo>
                <a:lnTo>
                  <a:pt x="1590" y="30"/>
                </a:lnTo>
                <a:close/>
                <a:moveTo>
                  <a:pt x="1835" y="30"/>
                </a:moveTo>
                <a:lnTo>
                  <a:pt x="1712" y="30"/>
                </a:lnTo>
                <a:lnTo>
                  <a:pt x="1712" y="0"/>
                </a:lnTo>
                <a:lnTo>
                  <a:pt x="1835" y="0"/>
                </a:lnTo>
                <a:lnTo>
                  <a:pt x="1835" y="30"/>
                </a:lnTo>
                <a:close/>
                <a:moveTo>
                  <a:pt x="2079" y="30"/>
                </a:moveTo>
                <a:lnTo>
                  <a:pt x="1957" y="30"/>
                </a:lnTo>
                <a:lnTo>
                  <a:pt x="1957" y="0"/>
                </a:lnTo>
                <a:lnTo>
                  <a:pt x="2079" y="0"/>
                </a:lnTo>
                <a:lnTo>
                  <a:pt x="2079" y="30"/>
                </a:lnTo>
                <a:close/>
                <a:moveTo>
                  <a:pt x="2324" y="30"/>
                </a:moveTo>
                <a:lnTo>
                  <a:pt x="2202" y="30"/>
                </a:lnTo>
                <a:lnTo>
                  <a:pt x="2202" y="0"/>
                </a:lnTo>
                <a:lnTo>
                  <a:pt x="2324" y="0"/>
                </a:lnTo>
                <a:lnTo>
                  <a:pt x="2324" y="30"/>
                </a:lnTo>
                <a:close/>
                <a:moveTo>
                  <a:pt x="2569" y="30"/>
                </a:moveTo>
                <a:lnTo>
                  <a:pt x="2446" y="30"/>
                </a:lnTo>
                <a:lnTo>
                  <a:pt x="2446" y="0"/>
                </a:lnTo>
                <a:lnTo>
                  <a:pt x="2569" y="0"/>
                </a:lnTo>
                <a:lnTo>
                  <a:pt x="2569" y="30"/>
                </a:lnTo>
                <a:close/>
                <a:moveTo>
                  <a:pt x="2813" y="30"/>
                </a:moveTo>
                <a:lnTo>
                  <a:pt x="2691" y="30"/>
                </a:lnTo>
                <a:lnTo>
                  <a:pt x="2691" y="0"/>
                </a:lnTo>
                <a:lnTo>
                  <a:pt x="2813" y="0"/>
                </a:lnTo>
                <a:lnTo>
                  <a:pt x="2813" y="30"/>
                </a:lnTo>
                <a:close/>
                <a:moveTo>
                  <a:pt x="3058" y="30"/>
                </a:moveTo>
                <a:lnTo>
                  <a:pt x="2935" y="30"/>
                </a:lnTo>
                <a:lnTo>
                  <a:pt x="2935" y="0"/>
                </a:lnTo>
                <a:lnTo>
                  <a:pt x="3058" y="0"/>
                </a:lnTo>
                <a:lnTo>
                  <a:pt x="3058" y="30"/>
                </a:lnTo>
                <a:close/>
                <a:moveTo>
                  <a:pt x="3302" y="30"/>
                </a:moveTo>
                <a:lnTo>
                  <a:pt x="3180" y="30"/>
                </a:lnTo>
                <a:lnTo>
                  <a:pt x="3180" y="0"/>
                </a:lnTo>
                <a:lnTo>
                  <a:pt x="3302" y="0"/>
                </a:lnTo>
                <a:lnTo>
                  <a:pt x="3302" y="30"/>
                </a:lnTo>
                <a:close/>
              </a:path>
            </a:pathLst>
          </a:custGeom>
          <a:solidFill>
            <a:srgbClr val="FF3300"/>
          </a:solidFill>
          <a:ln w="19050">
            <a:solidFill>
              <a:srgbClr val="FF3300"/>
            </a:solidFill>
          </a:ln>
          <a:effectLst/>
        </p:spPr>
        <p:txBody>
          <a:bodyPr wrap="none" lIns="121906" tIns="60953" rIns="121906" bIns="60953" anchor="ctr"/>
          <a:lstStyle/>
          <a:p>
            <a:pPr defTabSz="914104"/>
            <a:endParaRPr lang="en-US">
              <a:solidFill>
                <a:srgbClr val="AAAAAA"/>
              </a:solidFill>
              <a:latin typeface="Calibri" panose="020F0502020204030204"/>
            </a:endParaRPr>
          </a:p>
        </p:txBody>
      </p:sp>
      <p:sp>
        <p:nvSpPr>
          <p:cNvPr id="19" name="Freeform 83">
            <a:extLst>
              <a:ext uri="{FF2B5EF4-FFF2-40B4-BE49-F238E27FC236}">
                <a16:creationId xmlns:a16="http://schemas.microsoft.com/office/drawing/2014/main" id="{C7F4E7A6-A308-6449-A4CF-7AA15D9A8B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1" y="5391559"/>
            <a:ext cx="3143964" cy="552041"/>
          </a:xfrm>
          <a:custGeom>
            <a:avLst/>
            <a:gdLst>
              <a:gd name="T0" fmla="*/ 2568 w 4648"/>
              <a:gd name="T1" fmla="*/ 30 h 888"/>
              <a:gd name="T2" fmla="*/ 2690 w 4648"/>
              <a:gd name="T3" fmla="*/ 0 h 888"/>
              <a:gd name="T4" fmla="*/ 2935 w 4648"/>
              <a:gd name="T5" fmla="*/ 30 h 888"/>
              <a:gd name="T6" fmla="*/ 2812 w 4648"/>
              <a:gd name="T7" fmla="*/ 0 h 888"/>
              <a:gd name="T8" fmla="*/ 2935 w 4648"/>
              <a:gd name="T9" fmla="*/ 30 h 888"/>
              <a:gd name="T10" fmla="*/ 3057 w 4648"/>
              <a:gd name="T11" fmla="*/ 30 h 888"/>
              <a:gd name="T12" fmla="*/ 3179 w 4648"/>
              <a:gd name="T13" fmla="*/ 0 h 888"/>
              <a:gd name="T14" fmla="*/ 3424 w 4648"/>
              <a:gd name="T15" fmla="*/ 30 h 888"/>
              <a:gd name="T16" fmla="*/ 3302 w 4648"/>
              <a:gd name="T17" fmla="*/ 0 h 888"/>
              <a:gd name="T18" fmla="*/ 3424 w 4648"/>
              <a:gd name="T19" fmla="*/ 30 h 888"/>
              <a:gd name="T20" fmla="*/ 3546 w 4648"/>
              <a:gd name="T21" fmla="*/ 30 h 888"/>
              <a:gd name="T22" fmla="*/ 3669 w 4648"/>
              <a:gd name="T23" fmla="*/ 0 h 888"/>
              <a:gd name="T24" fmla="*/ 3913 w 4648"/>
              <a:gd name="T25" fmla="*/ 30 h 888"/>
              <a:gd name="T26" fmla="*/ 3791 w 4648"/>
              <a:gd name="T27" fmla="*/ 0 h 888"/>
              <a:gd name="T28" fmla="*/ 3913 w 4648"/>
              <a:gd name="T29" fmla="*/ 30 h 888"/>
              <a:gd name="T30" fmla="*/ 4036 w 4648"/>
              <a:gd name="T31" fmla="*/ 30 h 888"/>
              <a:gd name="T32" fmla="*/ 4158 w 4648"/>
              <a:gd name="T33" fmla="*/ 0 h 888"/>
              <a:gd name="T34" fmla="*/ 4403 w 4648"/>
              <a:gd name="T35" fmla="*/ 30 h 888"/>
              <a:gd name="T36" fmla="*/ 4280 w 4648"/>
              <a:gd name="T37" fmla="*/ 0 h 888"/>
              <a:gd name="T38" fmla="*/ 4403 w 4648"/>
              <a:gd name="T39" fmla="*/ 30 h 888"/>
              <a:gd name="T40" fmla="*/ 4525 w 4648"/>
              <a:gd name="T41" fmla="*/ 30 h 888"/>
              <a:gd name="T42" fmla="*/ 4647 w 4648"/>
              <a:gd name="T43" fmla="*/ 0 h 888"/>
              <a:gd name="T44" fmla="*/ 2475 w 4648"/>
              <a:gd name="T45" fmla="*/ 152 h 888"/>
              <a:gd name="T46" fmla="*/ 2444 w 4648"/>
              <a:gd name="T47" fmla="*/ 29 h 888"/>
              <a:gd name="T48" fmla="*/ 2475 w 4648"/>
              <a:gd name="T49" fmla="*/ 152 h 888"/>
              <a:gd name="T50" fmla="*/ 2444 w 4648"/>
              <a:gd name="T51" fmla="*/ 396 h 888"/>
              <a:gd name="T52" fmla="*/ 2475 w 4648"/>
              <a:gd name="T53" fmla="*/ 274 h 888"/>
              <a:gd name="T54" fmla="*/ 2475 w 4648"/>
              <a:gd name="T55" fmla="*/ 641 h 888"/>
              <a:gd name="T56" fmla="*/ 2444 w 4648"/>
              <a:gd name="T57" fmla="*/ 518 h 888"/>
              <a:gd name="T58" fmla="*/ 2475 w 4648"/>
              <a:gd name="T59" fmla="*/ 641 h 888"/>
              <a:gd name="T60" fmla="*/ 0 w 4648"/>
              <a:gd name="T61" fmla="*/ 887 h 888"/>
              <a:gd name="T62" fmla="*/ 123 w 4648"/>
              <a:gd name="T63" fmla="*/ 857 h 888"/>
              <a:gd name="T64" fmla="*/ 367 w 4648"/>
              <a:gd name="T65" fmla="*/ 887 h 888"/>
              <a:gd name="T66" fmla="*/ 245 w 4648"/>
              <a:gd name="T67" fmla="*/ 857 h 888"/>
              <a:gd name="T68" fmla="*/ 367 w 4648"/>
              <a:gd name="T69" fmla="*/ 887 h 888"/>
              <a:gd name="T70" fmla="*/ 490 w 4648"/>
              <a:gd name="T71" fmla="*/ 887 h 888"/>
              <a:gd name="T72" fmla="*/ 612 w 4648"/>
              <a:gd name="T73" fmla="*/ 857 h 888"/>
              <a:gd name="T74" fmla="*/ 857 w 4648"/>
              <a:gd name="T75" fmla="*/ 887 h 888"/>
              <a:gd name="T76" fmla="*/ 734 w 4648"/>
              <a:gd name="T77" fmla="*/ 857 h 888"/>
              <a:gd name="T78" fmla="*/ 857 w 4648"/>
              <a:gd name="T79" fmla="*/ 887 h 888"/>
              <a:gd name="T80" fmla="*/ 979 w 4648"/>
              <a:gd name="T81" fmla="*/ 887 h 888"/>
              <a:gd name="T82" fmla="*/ 1101 w 4648"/>
              <a:gd name="T83" fmla="*/ 857 h 888"/>
              <a:gd name="T84" fmla="*/ 1346 w 4648"/>
              <a:gd name="T85" fmla="*/ 887 h 888"/>
              <a:gd name="T86" fmla="*/ 1223 w 4648"/>
              <a:gd name="T87" fmla="*/ 857 h 888"/>
              <a:gd name="T88" fmla="*/ 1346 w 4648"/>
              <a:gd name="T89" fmla="*/ 887 h 888"/>
              <a:gd name="T90" fmla="*/ 1468 w 4648"/>
              <a:gd name="T91" fmla="*/ 887 h 888"/>
              <a:gd name="T92" fmla="*/ 1590 w 4648"/>
              <a:gd name="T93" fmla="*/ 857 h 888"/>
              <a:gd name="T94" fmla="*/ 1835 w 4648"/>
              <a:gd name="T95" fmla="*/ 887 h 888"/>
              <a:gd name="T96" fmla="*/ 1713 w 4648"/>
              <a:gd name="T97" fmla="*/ 857 h 888"/>
              <a:gd name="T98" fmla="*/ 1835 w 4648"/>
              <a:gd name="T99" fmla="*/ 887 h 888"/>
              <a:gd name="T100" fmla="*/ 1957 w 4648"/>
              <a:gd name="T101" fmla="*/ 887 h 888"/>
              <a:gd name="T102" fmla="*/ 2080 w 4648"/>
              <a:gd name="T103" fmla="*/ 857 h 888"/>
              <a:gd name="T104" fmla="*/ 2324 w 4648"/>
              <a:gd name="T105" fmla="*/ 887 h 888"/>
              <a:gd name="T106" fmla="*/ 2202 w 4648"/>
              <a:gd name="T107" fmla="*/ 857 h 888"/>
              <a:gd name="T108" fmla="*/ 2324 w 4648"/>
              <a:gd name="T109" fmla="*/ 887 h 888"/>
              <a:gd name="T110" fmla="*/ 2447 w 4648"/>
              <a:gd name="T111" fmla="*/ 887 h 888"/>
              <a:gd name="T112" fmla="*/ 2444 w 4648"/>
              <a:gd name="T113" fmla="*/ 872 h 888"/>
              <a:gd name="T114" fmla="*/ 2475 w 4648"/>
              <a:gd name="T115" fmla="*/ 763 h 8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648" h="888">
                <a:moveTo>
                  <a:pt x="2690" y="30"/>
                </a:moveTo>
                <a:lnTo>
                  <a:pt x="2568" y="30"/>
                </a:lnTo>
                <a:lnTo>
                  <a:pt x="2568" y="0"/>
                </a:lnTo>
                <a:lnTo>
                  <a:pt x="2690" y="0"/>
                </a:lnTo>
                <a:lnTo>
                  <a:pt x="2690" y="30"/>
                </a:lnTo>
                <a:close/>
                <a:moveTo>
                  <a:pt x="2935" y="30"/>
                </a:moveTo>
                <a:lnTo>
                  <a:pt x="2812" y="30"/>
                </a:lnTo>
                <a:lnTo>
                  <a:pt x="2812" y="0"/>
                </a:lnTo>
                <a:lnTo>
                  <a:pt x="2935" y="0"/>
                </a:lnTo>
                <a:lnTo>
                  <a:pt x="2935" y="30"/>
                </a:lnTo>
                <a:close/>
                <a:moveTo>
                  <a:pt x="3179" y="30"/>
                </a:moveTo>
                <a:lnTo>
                  <a:pt x="3057" y="30"/>
                </a:lnTo>
                <a:lnTo>
                  <a:pt x="3057" y="0"/>
                </a:lnTo>
                <a:lnTo>
                  <a:pt x="3179" y="0"/>
                </a:lnTo>
                <a:lnTo>
                  <a:pt x="3179" y="30"/>
                </a:lnTo>
                <a:close/>
                <a:moveTo>
                  <a:pt x="3424" y="30"/>
                </a:moveTo>
                <a:lnTo>
                  <a:pt x="3302" y="30"/>
                </a:lnTo>
                <a:lnTo>
                  <a:pt x="3302" y="0"/>
                </a:lnTo>
                <a:lnTo>
                  <a:pt x="3424" y="0"/>
                </a:lnTo>
                <a:lnTo>
                  <a:pt x="3424" y="30"/>
                </a:lnTo>
                <a:close/>
                <a:moveTo>
                  <a:pt x="3669" y="30"/>
                </a:moveTo>
                <a:lnTo>
                  <a:pt x="3546" y="30"/>
                </a:lnTo>
                <a:lnTo>
                  <a:pt x="3546" y="0"/>
                </a:lnTo>
                <a:lnTo>
                  <a:pt x="3669" y="0"/>
                </a:lnTo>
                <a:lnTo>
                  <a:pt x="3669" y="30"/>
                </a:lnTo>
                <a:close/>
                <a:moveTo>
                  <a:pt x="3913" y="30"/>
                </a:moveTo>
                <a:lnTo>
                  <a:pt x="3791" y="30"/>
                </a:lnTo>
                <a:lnTo>
                  <a:pt x="3791" y="0"/>
                </a:lnTo>
                <a:lnTo>
                  <a:pt x="3913" y="0"/>
                </a:lnTo>
                <a:lnTo>
                  <a:pt x="3913" y="30"/>
                </a:lnTo>
                <a:close/>
                <a:moveTo>
                  <a:pt x="4158" y="30"/>
                </a:moveTo>
                <a:lnTo>
                  <a:pt x="4036" y="30"/>
                </a:lnTo>
                <a:lnTo>
                  <a:pt x="4036" y="0"/>
                </a:lnTo>
                <a:lnTo>
                  <a:pt x="4158" y="0"/>
                </a:lnTo>
                <a:lnTo>
                  <a:pt x="4158" y="30"/>
                </a:lnTo>
                <a:close/>
                <a:moveTo>
                  <a:pt x="4403" y="30"/>
                </a:moveTo>
                <a:lnTo>
                  <a:pt x="4280" y="30"/>
                </a:lnTo>
                <a:lnTo>
                  <a:pt x="4280" y="0"/>
                </a:lnTo>
                <a:lnTo>
                  <a:pt x="4403" y="0"/>
                </a:lnTo>
                <a:lnTo>
                  <a:pt x="4403" y="30"/>
                </a:lnTo>
                <a:close/>
                <a:moveTo>
                  <a:pt x="4647" y="30"/>
                </a:moveTo>
                <a:lnTo>
                  <a:pt x="4525" y="30"/>
                </a:lnTo>
                <a:lnTo>
                  <a:pt x="4525" y="0"/>
                </a:lnTo>
                <a:lnTo>
                  <a:pt x="4647" y="0"/>
                </a:lnTo>
                <a:lnTo>
                  <a:pt x="4647" y="30"/>
                </a:lnTo>
                <a:close/>
                <a:moveTo>
                  <a:pt x="2475" y="152"/>
                </a:moveTo>
                <a:lnTo>
                  <a:pt x="2444" y="152"/>
                </a:lnTo>
                <a:lnTo>
                  <a:pt x="2444" y="29"/>
                </a:lnTo>
                <a:lnTo>
                  <a:pt x="2475" y="29"/>
                </a:lnTo>
                <a:lnTo>
                  <a:pt x="2475" y="152"/>
                </a:lnTo>
                <a:close/>
                <a:moveTo>
                  <a:pt x="2475" y="396"/>
                </a:moveTo>
                <a:lnTo>
                  <a:pt x="2444" y="396"/>
                </a:lnTo>
                <a:lnTo>
                  <a:pt x="2444" y="274"/>
                </a:lnTo>
                <a:lnTo>
                  <a:pt x="2475" y="274"/>
                </a:lnTo>
                <a:lnTo>
                  <a:pt x="2475" y="396"/>
                </a:lnTo>
                <a:close/>
                <a:moveTo>
                  <a:pt x="2475" y="641"/>
                </a:moveTo>
                <a:lnTo>
                  <a:pt x="2444" y="641"/>
                </a:lnTo>
                <a:lnTo>
                  <a:pt x="2444" y="518"/>
                </a:lnTo>
                <a:lnTo>
                  <a:pt x="2475" y="518"/>
                </a:lnTo>
                <a:lnTo>
                  <a:pt x="2475" y="641"/>
                </a:lnTo>
                <a:close/>
                <a:moveTo>
                  <a:pt x="123" y="887"/>
                </a:moveTo>
                <a:lnTo>
                  <a:pt x="0" y="887"/>
                </a:lnTo>
                <a:lnTo>
                  <a:pt x="0" y="857"/>
                </a:lnTo>
                <a:lnTo>
                  <a:pt x="123" y="857"/>
                </a:lnTo>
                <a:lnTo>
                  <a:pt x="123" y="887"/>
                </a:lnTo>
                <a:close/>
                <a:moveTo>
                  <a:pt x="367" y="887"/>
                </a:moveTo>
                <a:lnTo>
                  <a:pt x="245" y="887"/>
                </a:lnTo>
                <a:lnTo>
                  <a:pt x="245" y="857"/>
                </a:lnTo>
                <a:lnTo>
                  <a:pt x="367" y="857"/>
                </a:lnTo>
                <a:lnTo>
                  <a:pt x="367" y="887"/>
                </a:lnTo>
                <a:close/>
                <a:moveTo>
                  <a:pt x="612" y="887"/>
                </a:moveTo>
                <a:lnTo>
                  <a:pt x="490" y="887"/>
                </a:lnTo>
                <a:lnTo>
                  <a:pt x="490" y="857"/>
                </a:lnTo>
                <a:lnTo>
                  <a:pt x="612" y="857"/>
                </a:lnTo>
                <a:lnTo>
                  <a:pt x="612" y="887"/>
                </a:lnTo>
                <a:close/>
                <a:moveTo>
                  <a:pt x="857" y="887"/>
                </a:moveTo>
                <a:lnTo>
                  <a:pt x="734" y="887"/>
                </a:lnTo>
                <a:lnTo>
                  <a:pt x="734" y="857"/>
                </a:lnTo>
                <a:lnTo>
                  <a:pt x="857" y="857"/>
                </a:lnTo>
                <a:lnTo>
                  <a:pt x="857" y="887"/>
                </a:lnTo>
                <a:close/>
                <a:moveTo>
                  <a:pt x="1101" y="887"/>
                </a:moveTo>
                <a:lnTo>
                  <a:pt x="979" y="887"/>
                </a:lnTo>
                <a:lnTo>
                  <a:pt x="979" y="857"/>
                </a:lnTo>
                <a:lnTo>
                  <a:pt x="1101" y="857"/>
                </a:lnTo>
                <a:lnTo>
                  <a:pt x="1101" y="887"/>
                </a:lnTo>
                <a:close/>
                <a:moveTo>
                  <a:pt x="1346" y="887"/>
                </a:moveTo>
                <a:lnTo>
                  <a:pt x="1223" y="887"/>
                </a:lnTo>
                <a:lnTo>
                  <a:pt x="1223" y="857"/>
                </a:lnTo>
                <a:lnTo>
                  <a:pt x="1346" y="857"/>
                </a:lnTo>
                <a:lnTo>
                  <a:pt x="1346" y="887"/>
                </a:lnTo>
                <a:close/>
                <a:moveTo>
                  <a:pt x="1590" y="887"/>
                </a:moveTo>
                <a:lnTo>
                  <a:pt x="1468" y="887"/>
                </a:lnTo>
                <a:lnTo>
                  <a:pt x="1468" y="857"/>
                </a:lnTo>
                <a:lnTo>
                  <a:pt x="1590" y="857"/>
                </a:lnTo>
                <a:lnTo>
                  <a:pt x="1590" y="887"/>
                </a:lnTo>
                <a:close/>
                <a:moveTo>
                  <a:pt x="1835" y="887"/>
                </a:moveTo>
                <a:lnTo>
                  <a:pt x="1713" y="887"/>
                </a:lnTo>
                <a:lnTo>
                  <a:pt x="1713" y="857"/>
                </a:lnTo>
                <a:lnTo>
                  <a:pt x="1835" y="857"/>
                </a:lnTo>
                <a:lnTo>
                  <a:pt x="1835" y="887"/>
                </a:lnTo>
                <a:close/>
                <a:moveTo>
                  <a:pt x="2080" y="887"/>
                </a:moveTo>
                <a:lnTo>
                  <a:pt x="1957" y="887"/>
                </a:lnTo>
                <a:lnTo>
                  <a:pt x="1957" y="857"/>
                </a:lnTo>
                <a:lnTo>
                  <a:pt x="2080" y="857"/>
                </a:lnTo>
                <a:lnTo>
                  <a:pt x="2080" y="887"/>
                </a:lnTo>
                <a:close/>
                <a:moveTo>
                  <a:pt x="2324" y="887"/>
                </a:moveTo>
                <a:lnTo>
                  <a:pt x="2202" y="887"/>
                </a:lnTo>
                <a:lnTo>
                  <a:pt x="2202" y="857"/>
                </a:lnTo>
                <a:lnTo>
                  <a:pt x="2324" y="857"/>
                </a:lnTo>
                <a:lnTo>
                  <a:pt x="2324" y="887"/>
                </a:lnTo>
                <a:close/>
                <a:moveTo>
                  <a:pt x="2475" y="887"/>
                </a:moveTo>
                <a:lnTo>
                  <a:pt x="2447" y="887"/>
                </a:lnTo>
                <a:lnTo>
                  <a:pt x="2447" y="872"/>
                </a:lnTo>
                <a:lnTo>
                  <a:pt x="2444" y="872"/>
                </a:lnTo>
                <a:lnTo>
                  <a:pt x="2444" y="763"/>
                </a:lnTo>
                <a:lnTo>
                  <a:pt x="2475" y="763"/>
                </a:lnTo>
                <a:lnTo>
                  <a:pt x="2475" y="887"/>
                </a:lnTo>
                <a:close/>
              </a:path>
            </a:pathLst>
          </a:custGeom>
          <a:solidFill>
            <a:srgbClr val="D60093"/>
          </a:solidFill>
          <a:ln w="19050">
            <a:solidFill>
              <a:srgbClr val="D60093"/>
            </a:solidFill>
          </a:ln>
          <a:effectLst/>
        </p:spPr>
        <p:txBody>
          <a:bodyPr wrap="none" lIns="121906" tIns="60953" rIns="121906" bIns="60953" anchor="ctr"/>
          <a:lstStyle/>
          <a:p>
            <a:pPr defTabSz="914104"/>
            <a:endParaRPr lang="en-US">
              <a:solidFill>
                <a:srgbClr val="AAAAAA"/>
              </a:solidFill>
              <a:latin typeface="Calibri" panose="020F0502020204030204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91B7AA-AE45-7343-9419-F8E634769DE8}"/>
              </a:ext>
            </a:extLst>
          </p:cNvPr>
          <p:cNvSpPr txBox="1"/>
          <p:nvPr/>
        </p:nvSpPr>
        <p:spPr>
          <a:xfrm>
            <a:off x="1397586" y="1811693"/>
            <a:ext cx="530483" cy="71814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121906" tIns="60953" rIns="121906" bIns="60953" rtlCol="0" anchor="ctr">
            <a:spAutoFit/>
          </a:bodyPr>
          <a:lstStyle/>
          <a:p>
            <a:pPr algn="ctr" defTabSz="914104"/>
            <a:r>
              <a:rPr lang="en-US" sz="3900" b="1" dirty="0">
                <a:solidFill>
                  <a:srgbClr val="FFFFFF"/>
                </a:solidFill>
                <a:latin typeface="Poppins" pitchFamily="2" charset="77"/>
                <a:cs typeface="Poppins" pitchFamily="2" charset="77"/>
              </a:rPr>
              <a:t>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6D2280D-1C58-2345-B7F1-28C79210FC75}"/>
              </a:ext>
            </a:extLst>
          </p:cNvPr>
          <p:cNvSpPr txBox="1"/>
          <p:nvPr/>
        </p:nvSpPr>
        <p:spPr>
          <a:xfrm>
            <a:off x="3045558" y="2895513"/>
            <a:ext cx="530483" cy="71814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121906" tIns="60953" rIns="121906" bIns="60953" rtlCol="0" anchor="ctr">
            <a:spAutoFit/>
          </a:bodyPr>
          <a:lstStyle/>
          <a:p>
            <a:pPr algn="ctr" defTabSz="914104"/>
            <a:r>
              <a:rPr lang="en-US" sz="3900" b="1" dirty="0">
                <a:solidFill>
                  <a:srgbClr val="FFFFFF"/>
                </a:solidFill>
                <a:latin typeface="Poppins" pitchFamily="2" charset="77"/>
                <a:cs typeface="Poppins" pitchFamily="2" charset="77"/>
              </a:rPr>
              <a:t>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5381FAD-264E-9345-8705-73EAB3010518}"/>
              </a:ext>
            </a:extLst>
          </p:cNvPr>
          <p:cNvSpPr txBox="1"/>
          <p:nvPr/>
        </p:nvSpPr>
        <p:spPr>
          <a:xfrm>
            <a:off x="3025951" y="4247111"/>
            <a:ext cx="530483" cy="71814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121906" tIns="60953" rIns="121906" bIns="60953" rtlCol="0" anchor="ctr">
            <a:spAutoFit/>
          </a:bodyPr>
          <a:lstStyle/>
          <a:p>
            <a:pPr algn="ctr" defTabSz="914104"/>
            <a:r>
              <a:rPr lang="en-US" sz="3900" b="1" dirty="0">
                <a:solidFill>
                  <a:srgbClr val="FFFFFF"/>
                </a:solidFill>
                <a:latin typeface="Poppins" pitchFamily="2" charset="77"/>
                <a:cs typeface="Poppins" pitchFamily="2" charset="77"/>
              </a:rPr>
              <a:t>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EC75A0B-BC50-1A45-9DC4-FD0E50DF4638}"/>
              </a:ext>
            </a:extLst>
          </p:cNvPr>
          <p:cNvSpPr txBox="1"/>
          <p:nvPr/>
        </p:nvSpPr>
        <p:spPr>
          <a:xfrm>
            <a:off x="1397582" y="5341653"/>
            <a:ext cx="530483" cy="71814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121906" tIns="60953" rIns="121906" bIns="60953" rtlCol="0" anchor="ctr">
            <a:spAutoFit/>
          </a:bodyPr>
          <a:lstStyle/>
          <a:p>
            <a:pPr algn="ctr" defTabSz="914104"/>
            <a:r>
              <a:rPr lang="en-US" sz="3900" b="1" dirty="0">
                <a:solidFill>
                  <a:srgbClr val="FFFFFF"/>
                </a:solidFill>
                <a:latin typeface="Poppins" pitchFamily="2" charset="77"/>
                <a:cs typeface="Poppins" pitchFamily="2" charset="77"/>
              </a:rPr>
              <a:t>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1602C79-1EE7-48C7-A7D3-ED83ED20EB2F}"/>
              </a:ext>
            </a:extLst>
          </p:cNvPr>
          <p:cNvSpPr txBox="1"/>
          <p:nvPr/>
        </p:nvSpPr>
        <p:spPr>
          <a:xfrm>
            <a:off x="76200" y="3581400"/>
            <a:ext cx="2707341" cy="67709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21906" tIns="60953" rIns="121906" bIns="60953">
            <a:spAutoFit/>
          </a:bodyPr>
          <a:lstStyle/>
          <a:p>
            <a:pPr algn="ctr"/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NỘI DUNG 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41461A8-9E2E-45C5-8EB1-671F47D895EC}"/>
              </a:ext>
            </a:extLst>
          </p:cNvPr>
          <p:cNvSpPr txBox="1"/>
          <p:nvPr/>
        </p:nvSpPr>
        <p:spPr>
          <a:xfrm>
            <a:off x="5710516" y="2619819"/>
            <a:ext cx="5871884" cy="943848"/>
          </a:xfrm>
          <a:prstGeom prst="rect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21906" tIns="60953" rIns="121906" bIns="60953">
            <a:spAutoFit/>
          </a:bodyPr>
          <a:lstStyle/>
          <a:p>
            <a:pPr algn="just" defTabSz="457143">
              <a:lnSpc>
                <a:spcPts val="3200"/>
              </a:lnSpc>
            </a:pPr>
            <a:r>
              <a:rPr lang="en-US" sz="2500" dirty="0" err="1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Các</a:t>
            </a:r>
            <a:r>
              <a:rPr lang="en-US" sz="2500" dirty="0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mảng</a:t>
            </a:r>
            <a:r>
              <a:rPr lang="en-US" sz="2500" dirty="0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kiến</a:t>
            </a:r>
            <a:r>
              <a:rPr lang="en-US" sz="2500" dirty="0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tạo</a:t>
            </a:r>
            <a:r>
              <a:rPr lang="en-US" sz="2500" dirty="0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nhẹ</a:t>
            </a:r>
            <a:r>
              <a:rPr lang="en-US" sz="2500" dirty="0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, </a:t>
            </a:r>
            <a:r>
              <a:rPr lang="en-US" sz="2500" dirty="0" err="1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nổi</a:t>
            </a:r>
            <a:r>
              <a:rPr lang="en-US" sz="2500" dirty="0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và</a:t>
            </a:r>
            <a:r>
              <a:rPr lang="en-US" sz="2500" dirty="0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dịch</a:t>
            </a:r>
            <a:r>
              <a:rPr lang="en-US" sz="2500" dirty="0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chuyển</a:t>
            </a:r>
            <a:r>
              <a:rPr lang="en-US" sz="2500" dirty="0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trên</a:t>
            </a:r>
            <a:r>
              <a:rPr lang="en-US" sz="2500" dirty="0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lớp</a:t>
            </a:r>
            <a:r>
              <a:rPr lang="en-US" sz="2500" dirty="0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 Manti </a:t>
            </a:r>
            <a:r>
              <a:rPr lang="en-US" sz="2500" dirty="0" err="1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trên</a:t>
            </a:r>
            <a:r>
              <a:rPr lang="en-US" sz="2500" dirty="0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.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F27A3C1-9EE6-4F95-9DE4-93880380CD71}"/>
              </a:ext>
            </a:extLst>
          </p:cNvPr>
          <p:cNvSpPr txBox="1"/>
          <p:nvPr/>
        </p:nvSpPr>
        <p:spPr>
          <a:xfrm>
            <a:off x="5710516" y="5003309"/>
            <a:ext cx="5871884" cy="902808"/>
          </a:xfrm>
          <a:prstGeom prst="rect">
            <a:avLst/>
          </a:prstGeom>
          <a:solidFill>
            <a:srgbClr val="D60093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21906" tIns="60953" rIns="121906" bIns="60953">
            <a:spAutoFit/>
          </a:bodyPr>
          <a:lstStyle/>
          <a:p>
            <a:pPr algn="just" defTabSz="457143"/>
            <a:r>
              <a:rPr lang="vi-VN" sz="2500" dirty="0">
                <a:solidFill>
                  <a:srgbClr val="FFFFFF"/>
                </a:solidFill>
                <a:latin typeface="+mj-lt"/>
                <a:ea typeface="#9Slide03 Roboto Medium" panose="02000000000000000000" pitchFamily="2" charset="0"/>
              </a:rPr>
              <a:t>Nơi tiếp xúc các mảng thường </a:t>
            </a:r>
            <a:r>
              <a:rPr lang="vi-VN" sz="2500">
                <a:solidFill>
                  <a:srgbClr val="FFFFFF"/>
                </a:solidFill>
                <a:latin typeface="+mj-lt"/>
                <a:ea typeface="#9Slide03 Roboto Medium" panose="02000000000000000000" pitchFamily="2" charset="0"/>
              </a:rPr>
              <a:t>bất ổn</a:t>
            </a:r>
            <a:r>
              <a:rPr lang="en-US" sz="2500">
                <a:solidFill>
                  <a:srgbClr val="FFFFFF"/>
                </a:solidFill>
                <a:latin typeface="+mj-lt"/>
                <a:ea typeface="#9Slide03 Roboto Medium" panose="02000000000000000000" pitchFamily="2" charset="0"/>
              </a:rPr>
              <a:t> </a:t>
            </a:r>
            <a:r>
              <a:rPr lang="en-US" sz="2500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(động đất, núi lửa, các dãy núi trẻ).</a:t>
            </a:r>
            <a:endParaRPr lang="vi-VN" sz="2500" dirty="0">
              <a:solidFill>
                <a:srgbClr val="FFFFFF"/>
              </a:solidFill>
              <a:latin typeface="Times New Roman" pitchFamily="18" charset="0"/>
              <a:ea typeface="#9Slide03 Roboto Medium" panose="02000000000000000000" pitchFamily="2" charset="0"/>
              <a:cs typeface="Times New Roman" pitchFamily="18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9503360-998C-4B62-AECD-AE915C2BA699}"/>
              </a:ext>
            </a:extLst>
          </p:cNvPr>
          <p:cNvSpPr txBox="1"/>
          <p:nvPr/>
        </p:nvSpPr>
        <p:spPr>
          <a:xfrm>
            <a:off x="5710516" y="1363951"/>
            <a:ext cx="5871884" cy="943844"/>
          </a:xfrm>
          <a:prstGeom prst="rect">
            <a:avLst/>
          </a:prstGeom>
          <a:solidFill>
            <a:srgbClr val="CC66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21906" tIns="60953" rIns="121906" bIns="60953">
            <a:spAutoFit/>
          </a:bodyPr>
          <a:lstStyle/>
          <a:p>
            <a:pPr algn="just" defTabSz="457143">
              <a:lnSpc>
                <a:spcPts val="3240"/>
              </a:lnSpc>
            </a:pPr>
            <a:r>
              <a:rPr lang="en-US" sz="2700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Thạch quyển gồm một số mảng kiến tạo </a:t>
            </a:r>
          </a:p>
          <a:p>
            <a:pPr algn="just" defTabSz="457143">
              <a:lnSpc>
                <a:spcPts val="3240"/>
              </a:lnSpc>
            </a:pPr>
            <a:r>
              <a:rPr lang="en-US" sz="2700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(7 </a:t>
            </a:r>
            <a:r>
              <a:rPr lang="en-US" sz="2700" err="1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mảng</a:t>
            </a:r>
            <a:r>
              <a:rPr lang="en-US" sz="2700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 lớn).</a:t>
            </a:r>
            <a:endParaRPr lang="en-US" sz="2700" dirty="0">
              <a:solidFill>
                <a:srgbClr val="FFFFFF"/>
              </a:solidFill>
              <a:latin typeface="Times New Roman" pitchFamily="18" charset="0"/>
              <a:ea typeface="#9Slide03 Roboto Medium" panose="02000000000000000000" pitchFamily="2" charset="0"/>
              <a:cs typeface="Times New Roman" pitchFamily="18" charset="0"/>
            </a:endParaRPr>
          </a:p>
        </p:txBody>
      </p:sp>
      <p:sp>
        <p:nvSpPr>
          <p:cNvPr id="28" name="Google Shape;1037;p5"/>
          <p:cNvSpPr txBox="1"/>
          <p:nvPr/>
        </p:nvSpPr>
        <p:spPr>
          <a:xfrm>
            <a:off x="2691055" y="424881"/>
            <a:ext cx="6809891" cy="48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III. THUYẾT KIẾN TẠO MẢNG</a:t>
            </a:r>
          </a:p>
        </p:txBody>
      </p:sp>
      <p:cxnSp>
        <p:nvCxnSpPr>
          <p:cNvPr id="3" name="Straight Connector 2"/>
          <p:cNvCxnSpPr>
            <a:endCxn id="51" idx="1"/>
          </p:cNvCxnSpPr>
          <p:nvPr/>
        </p:nvCxnSpPr>
        <p:spPr>
          <a:xfrm>
            <a:off x="2510121" y="1835872"/>
            <a:ext cx="3200395" cy="1"/>
          </a:xfrm>
          <a:prstGeom prst="line">
            <a:avLst/>
          </a:prstGeom>
          <a:ln w="38100">
            <a:solidFill>
              <a:srgbClr val="CC6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1809A70B-4489-4543-BC18-1103585DC624}"/>
              </a:ext>
            </a:extLst>
          </p:cNvPr>
          <p:cNvSpPr txBox="1"/>
          <p:nvPr/>
        </p:nvSpPr>
        <p:spPr>
          <a:xfrm>
            <a:off x="5710516" y="3875691"/>
            <a:ext cx="5871884" cy="815594"/>
          </a:xfrm>
          <a:prstGeom prst="rect">
            <a:avLst/>
          </a:prstGeom>
          <a:solidFill>
            <a:srgbClr val="0033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21906" tIns="60953" rIns="121906" bIns="60953" anchor="ctr" anchorCtr="0">
            <a:spAutoFit/>
          </a:bodyPr>
          <a:lstStyle/>
          <a:p>
            <a:pPr defTabSz="457143"/>
            <a:endParaRPr lang="en-US" sz="1000">
              <a:solidFill>
                <a:srgbClr val="FFFFFF"/>
              </a:solidFill>
              <a:latin typeface="Times New Roman" pitchFamily="18" charset="0"/>
              <a:ea typeface="#9Slide03 Roboto Medium" panose="02000000000000000000" pitchFamily="2" charset="0"/>
              <a:cs typeface="Times New Roman" pitchFamily="18" charset="0"/>
            </a:endParaRPr>
          </a:p>
          <a:p>
            <a:pPr defTabSz="457143"/>
            <a:r>
              <a:rPr lang="en-US" sz="2500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Các </a:t>
            </a:r>
            <a:r>
              <a:rPr lang="en-US" sz="2500" dirty="0" err="1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mảng</a:t>
            </a:r>
            <a:r>
              <a:rPr lang="en-US" sz="2500" dirty="0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xô</a:t>
            </a:r>
            <a:r>
              <a:rPr lang="en-US" sz="2500" dirty="0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vào</a:t>
            </a:r>
            <a:r>
              <a:rPr lang="en-US" sz="2500" dirty="0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nhau</a:t>
            </a:r>
            <a:r>
              <a:rPr lang="en-US" sz="2500" dirty="0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hoặc</a:t>
            </a:r>
            <a:r>
              <a:rPr lang="en-US" sz="2500" dirty="0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tách</a:t>
            </a:r>
            <a:r>
              <a:rPr lang="en-US" sz="2500" dirty="0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rời</a:t>
            </a:r>
            <a:r>
              <a:rPr lang="en-US" sz="2500" dirty="0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 </a:t>
            </a:r>
            <a:r>
              <a:rPr lang="en-US" sz="2500" err="1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nhau</a:t>
            </a:r>
            <a:r>
              <a:rPr lang="en-US" sz="2500">
                <a:solidFill>
                  <a:srgbClr val="FFFFFF"/>
                </a:solidFill>
                <a:latin typeface="Times New Roman" pitchFamily="18" charset="0"/>
                <a:ea typeface="#9Slide03 Roboto Medium" panose="02000000000000000000" pitchFamily="2" charset="0"/>
                <a:cs typeface="Times New Roman" pitchFamily="18" charset="0"/>
              </a:rPr>
              <a:t>.</a:t>
            </a:r>
          </a:p>
          <a:p>
            <a:pPr defTabSz="457143"/>
            <a:endParaRPr lang="en-US" sz="1000" dirty="0">
              <a:solidFill>
                <a:srgbClr val="FFFFFF"/>
              </a:solidFill>
              <a:latin typeface="Times New Roman" pitchFamily="18" charset="0"/>
              <a:ea typeface="#9Slide03 Roboto Medium" panose="02000000000000000000" pitchFamily="2" charset="0"/>
              <a:cs typeface="Times New Roman" pitchFamily="18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0" y="0"/>
            <a:ext cx="2057588" cy="1141426"/>
            <a:chOff x="438457" y="21019"/>
            <a:chExt cx="2057588" cy="1141426"/>
          </a:xfrm>
        </p:grpSpPr>
        <p:grpSp>
          <p:nvGrpSpPr>
            <p:cNvPr id="27" name="Group 26"/>
            <p:cNvGrpSpPr/>
            <p:nvPr/>
          </p:nvGrpSpPr>
          <p:grpSpPr>
            <a:xfrm>
              <a:off x="1094718" y="498395"/>
              <a:ext cx="1401327" cy="664050"/>
              <a:chOff x="5507432" y="3371212"/>
              <a:chExt cx="3674668" cy="1857615"/>
            </a:xfrm>
          </p:grpSpPr>
          <p:grpSp>
            <p:nvGrpSpPr>
              <p:cNvPr id="30" name="组合 1483"/>
              <p:cNvGrpSpPr/>
              <p:nvPr/>
            </p:nvGrpSpPr>
            <p:grpSpPr>
              <a:xfrm>
                <a:off x="5507432" y="3371212"/>
                <a:ext cx="3674668" cy="1857615"/>
                <a:chOff x="28079" y="1041053"/>
                <a:chExt cx="7035801" cy="4572000"/>
              </a:xfrm>
            </p:grpSpPr>
            <p:sp>
              <p:nvSpPr>
                <p:cNvPr id="32" name="Freeform 422"/>
                <p:cNvSpPr>
                  <a:spLocks/>
                </p:cNvSpPr>
                <p:nvPr/>
              </p:nvSpPr>
              <p:spPr bwMode="auto">
                <a:xfrm>
                  <a:off x="28079" y="1041053"/>
                  <a:ext cx="7035801" cy="4572000"/>
                </a:xfrm>
                <a:custGeom>
                  <a:avLst/>
                  <a:gdLst>
                    <a:gd name="T0" fmla="*/ 929 w 1660"/>
                    <a:gd name="T1" fmla="*/ 1077 h 1077"/>
                    <a:gd name="T2" fmla="*/ 867 w 1660"/>
                    <a:gd name="T3" fmla="*/ 1073 h 1077"/>
                    <a:gd name="T4" fmla="*/ 763 w 1660"/>
                    <a:gd name="T5" fmla="*/ 1036 h 1077"/>
                    <a:gd name="T6" fmla="*/ 674 w 1660"/>
                    <a:gd name="T7" fmla="*/ 987 h 1077"/>
                    <a:gd name="T8" fmla="*/ 601 w 1660"/>
                    <a:gd name="T9" fmla="*/ 1022 h 1077"/>
                    <a:gd name="T10" fmla="*/ 526 w 1660"/>
                    <a:gd name="T11" fmla="*/ 1033 h 1077"/>
                    <a:gd name="T12" fmla="*/ 522 w 1660"/>
                    <a:gd name="T13" fmla="*/ 1033 h 1077"/>
                    <a:gd name="T14" fmla="*/ 328 w 1660"/>
                    <a:gd name="T15" fmla="*/ 957 h 1077"/>
                    <a:gd name="T16" fmla="*/ 245 w 1660"/>
                    <a:gd name="T17" fmla="*/ 821 h 1077"/>
                    <a:gd name="T18" fmla="*/ 245 w 1660"/>
                    <a:gd name="T19" fmla="*/ 816 h 1077"/>
                    <a:gd name="T20" fmla="*/ 228 w 1660"/>
                    <a:gd name="T21" fmla="*/ 816 h 1077"/>
                    <a:gd name="T22" fmla="*/ 16 w 1660"/>
                    <a:gd name="T23" fmla="*/ 673 h 1077"/>
                    <a:gd name="T24" fmla="*/ 31 w 1660"/>
                    <a:gd name="T25" fmla="*/ 526 h 1077"/>
                    <a:gd name="T26" fmla="*/ 112 w 1660"/>
                    <a:gd name="T27" fmla="*/ 440 h 1077"/>
                    <a:gd name="T28" fmla="*/ 100 w 1660"/>
                    <a:gd name="T29" fmla="*/ 272 h 1077"/>
                    <a:gd name="T30" fmla="*/ 219 w 1660"/>
                    <a:gd name="T31" fmla="*/ 167 h 1077"/>
                    <a:gd name="T32" fmla="*/ 271 w 1660"/>
                    <a:gd name="T33" fmla="*/ 162 h 1077"/>
                    <a:gd name="T34" fmla="*/ 336 w 1660"/>
                    <a:gd name="T35" fmla="*/ 169 h 1077"/>
                    <a:gd name="T36" fmla="*/ 360 w 1660"/>
                    <a:gd name="T37" fmla="*/ 109 h 1077"/>
                    <a:gd name="T38" fmla="*/ 603 w 1660"/>
                    <a:gd name="T39" fmla="*/ 0 h 1077"/>
                    <a:gd name="T40" fmla="*/ 613 w 1660"/>
                    <a:gd name="T41" fmla="*/ 0 h 1077"/>
                    <a:gd name="T42" fmla="*/ 831 w 1660"/>
                    <a:gd name="T43" fmla="*/ 112 h 1077"/>
                    <a:gd name="T44" fmla="*/ 863 w 1660"/>
                    <a:gd name="T45" fmla="*/ 196 h 1077"/>
                    <a:gd name="T46" fmla="*/ 878 w 1660"/>
                    <a:gd name="T47" fmla="*/ 195 h 1077"/>
                    <a:gd name="T48" fmla="*/ 933 w 1660"/>
                    <a:gd name="T49" fmla="*/ 208 h 1077"/>
                    <a:gd name="T50" fmla="*/ 973 w 1660"/>
                    <a:gd name="T51" fmla="*/ 136 h 1077"/>
                    <a:gd name="T52" fmla="*/ 1251 w 1660"/>
                    <a:gd name="T53" fmla="*/ 33 h 1077"/>
                    <a:gd name="T54" fmla="*/ 1287 w 1660"/>
                    <a:gd name="T55" fmla="*/ 35 h 1077"/>
                    <a:gd name="T56" fmla="*/ 1455 w 1660"/>
                    <a:gd name="T57" fmla="*/ 129 h 1077"/>
                    <a:gd name="T58" fmla="*/ 1513 w 1660"/>
                    <a:gd name="T59" fmla="*/ 253 h 1077"/>
                    <a:gd name="T60" fmla="*/ 1619 w 1660"/>
                    <a:gd name="T61" fmla="*/ 370 h 1077"/>
                    <a:gd name="T62" fmla="*/ 1606 w 1660"/>
                    <a:gd name="T63" fmla="*/ 443 h 1077"/>
                    <a:gd name="T64" fmla="*/ 1618 w 1660"/>
                    <a:gd name="T65" fmla="*/ 456 h 1077"/>
                    <a:gd name="T66" fmla="*/ 1648 w 1660"/>
                    <a:gd name="T67" fmla="*/ 660 h 1077"/>
                    <a:gd name="T68" fmla="*/ 1408 w 1660"/>
                    <a:gd name="T69" fmla="*/ 814 h 1077"/>
                    <a:gd name="T70" fmla="*/ 1320 w 1660"/>
                    <a:gd name="T71" fmla="*/ 807 h 1077"/>
                    <a:gd name="T72" fmla="*/ 1122 w 1660"/>
                    <a:gd name="T73" fmla="*/ 1038 h 1077"/>
                    <a:gd name="T74" fmla="*/ 929 w 1660"/>
                    <a:gd name="T75" fmla="*/ 1077 h 10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1660" h="1077">
                      <a:moveTo>
                        <a:pt x="929" y="1077"/>
                      </a:moveTo>
                      <a:cubicBezTo>
                        <a:pt x="908" y="1077"/>
                        <a:pt x="887" y="1075"/>
                        <a:pt x="867" y="1073"/>
                      </a:cubicBezTo>
                      <a:cubicBezTo>
                        <a:pt x="853" y="1071"/>
                        <a:pt x="804" y="1053"/>
                        <a:pt x="763" y="1036"/>
                      </a:cubicBezTo>
                      <a:cubicBezTo>
                        <a:pt x="717" y="1016"/>
                        <a:pt x="690" y="1000"/>
                        <a:pt x="674" y="987"/>
                      </a:cubicBezTo>
                      <a:cubicBezTo>
                        <a:pt x="653" y="1003"/>
                        <a:pt x="629" y="1014"/>
                        <a:pt x="601" y="1022"/>
                      </a:cubicBezTo>
                      <a:cubicBezTo>
                        <a:pt x="578" y="1029"/>
                        <a:pt x="553" y="1032"/>
                        <a:pt x="526" y="1033"/>
                      </a:cubicBezTo>
                      <a:cubicBezTo>
                        <a:pt x="525" y="1033"/>
                        <a:pt x="523" y="1033"/>
                        <a:pt x="522" y="1033"/>
                      </a:cubicBezTo>
                      <a:cubicBezTo>
                        <a:pt x="457" y="1033"/>
                        <a:pt x="385" y="1004"/>
                        <a:pt x="328" y="957"/>
                      </a:cubicBezTo>
                      <a:cubicBezTo>
                        <a:pt x="299" y="933"/>
                        <a:pt x="250" y="877"/>
                        <a:pt x="245" y="821"/>
                      </a:cubicBezTo>
                      <a:cubicBezTo>
                        <a:pt x="245" y="819"/>
                        <a:pt x="245" y="817"/>
                        <a:pt x="245" y="816"/>
                      </a:cubicBezTo>
                      <a:cubicBezTo>
                        <a:pt x="239" y="816"/>
                        <a:pt x="234" y="816"/>
                        <a:pt x="228" y="816"/>
                      </a:cubicBezTo>
                      <a:cubicBezTo>
                        <a:pt x="127" y="816"/>
                        <a:pt x="46" y="761"/>
                        <a:pt x="16" y="673"/>
                      </a:cubicBezTo>
                      <a:cubicBezTo>
                        <a:pt x="0" y="628"/>
                        <a:pt x="5" y="574"/>
                        <a:pt x="31" y="526"/>
                      </a:cubicBezTo>
                      <a:cubicBezTo>
                        <a:pt x="50" y="488"/>
                        <a:pt x="79" y="458"/>
                        <a:pt x="112" y="440"/>
                      </a:cubicBezTo>
                      <a:cubicBezTo>
                        <a:pt x="86" y="384"/>
                        <a:pt x="81" y="323"/>
                        <a:pt x="100" y="272"/>
                      </a:cubicBezTo>
                      <a:cubicBezTo>
                        <a:pt x="120" y="221"/>
                        <a:pt x="162" y="184"/>
                        <a:pt x="219" y="167"/>
                      </a:cubicBezTo>
                      <a:cubicBezTo>
                        <a:pt x="236" y="162"/>
                        <a:pt x="259" y="162"/>
                        <a:pt x="271" y="162"/>
                      </a:cubicBezTo>
                      <a:cubicBezTo>
                        <a:pt x="286" y="162"/>
                        <a:pt x="311" y="163"/>
                        <a:pt x="336" y="169"/>
                      </a:cubicBezTo>
                      <a:cubicBezTo>
                        <a:pt x="339" y="148"/>
                        <a:pt x="347" y="128"/>
                        <a:pt x="360" y="109"/>
                      </a:cubicBezTo>
                      <a:cubicBezTo>
                        <a:pt x="409" y="38"/>
                        <a:pt x="522" y="0"/>
                        <a:pt x="603" y="0"/>
                      </a:cubicBezTo>
                      <a:cubicBezTo>
                        <a:pt x="607" y="0"/>
                        <a:pt x="610" y="0"/>
                        <a:pt x="613" y="0"/>
                      </a:cubicBezTo>
                      <a:cubicBezTo>
                        <a:pt x="681" y="3"/>
                        <a:pt x="779" y="39"/>
                        <a:pt x="831" y="112"/>
                      </a:cubicBezTo>
                      <a:cubicBezTo>
                        <a:pt x="850" y="139"/>
                        <a:pt x="861" y="167"/>
                        <a:pt x="863" y="196"/>
                      </a:cubicBezTo>
                      <a:cubicBezTo>
                        <a:pt x="868" y="196"/>
                        <a:pt x="873" y="195"/>
                        <a:pt x="878" y="195"/>
                      </a:cubicBezTo>
                      <a:cubicBezTo>
                        <a:pt x="897" y="195"/>
                        <a:pt x="916" y="200"/>
                        <a:pt x="933" y="208"/>
                      </a:cubicBezTo>
                      <a:cubicBezTo>
                        <a:pt x="940" y="182"/>
                        <a:pt x="954" y="158"/>
                        <a:pt x="973" y="136"/>
                      </a:cubicBezTo>
                      <a:cubicBezTo>
                        <a:pt x="1040" y="60"/>
                        <a:pt x="1165" y="33"/>
                        <a:pt x="1251" y="33"/>
                      </a:cubicBezTo>
                      <a:cubicBezTo>
                        <a:pt x="1263" y="33"/>
                        <a:pt x="1275" y="34"/>
                        <a:pt x="1287" y="35"/>
                      </a:cubicBezTo>
                      <a:cubicBezTo>
                        <a:pt x="1360" y="42"/>
                        <a:pt x="1409" y="69"/>
                        <a:pt x="1455" y="129"/>
                      </a:cubicBezTo>
                      <a:cubicBezTo>
                        <a:pt x="1488" y="171"/>
                        <a:pt x="1508" y="212"/>
                        <a:pt x="1513" y="253"/>
                      </a:cubicBezTo>
                      <a:cubicBezTo>
                        <a:pt x="1571" y="260"/>
                        <a:pt x="1612" y="316"/>
                        <a:pt x="1619" y="370"/>
                      </a:cubicBezTo>
                      <a:cubicBezTo>
                        <a:pt x="1623" y="397"/>
                        <a:pt x="1618" y="423"/>
                        <a:pt x="1606" y="443"/>
                      </a:cubicBezTo>
                      <a:cubicBezTo>
                        <a:pt x="1610" y="447"/>
                        <a:pt x="1614" y="451"/>
                        <a:pt x="1618" y="456"/>
                      </a:cubicBezTo>
                      <a:cubicBezTo>
                        <a:pt x="1660" y="512"/>
                        <a:pt x="1658" y="624"/>
                        <a:pt x="1648" y="660"/>
                      </a:cubicBezTo>
                      <a:cubicBezTo>
                        <a:pt x="1628" y="731"/>
                        <a:pt x="1570" y="814"/>
                        <a:pt x="1408" y="814"/>
                      </a:cubicBezTo>
                      <a:cubicBezTo>
                        <a:pt x="1381" y="814"/>
                        <a:pt x="1351" y="812"/>
                        <a:pt x="1320" y="807"/>
                      </a:cubicBezTo>
                      <a:cubicBezTo>
                        <a:pt x="1288" y="919"/>
                        <a:pt x="1222" y="997"/>
                        <a:pt x="1122" y="1038"/>
                      </a:cubicBezTo>
                      <a:cubicBezTo>
                        <a:pt x="1062" y="1063"/>
                        <a:pt x="996" y="1077"/>
                        <a:pt x="929" y="1077"/>
                      </a:cubicBezTo>
                      <a:close/>
                    </a:path>
                  </a:pathLst>
                </a:custGeom>
                <a:solidFill>
                  <a:srgbClr val="FF99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6699" tIns="43349" rIns="86699" bIns="43349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66943" fontAlgn="base">
                    <a:spcBef>
                      <a:spcPct val="0"/>
                    </a:spcBef>
                    <a:spcAft>
                      <a:spcPct val="0"/>
                    </a:spcAft>
                    <a:buClrTx/>
                  </a:pPr>
                  <a:endParaRPr lang="zh-CN" altLang="en-US" sz="1707" kern="1200">
                    <a:solidFill>
                      <a:prstClr val="black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3" name="Freeform 423"/>
                <p:cNvSpPr>
                  <a:spLocks noEditPoints="1"/>
                </p:cNvSpPr>
                <p:nvPr/>
              </p:nvSpPr>
              <p:spPr bwMode="auto">
                <a:xfrm>
                  <a:off x="185242" y="1168053"/>
                  <a:ext cx="6726238" cy="4318000"/>
                </a:xfrm>
                <a:custGeom>
                  <a:avLst/>
                  <a:gdLst>
                    <a:gd name="T0" fmla="*/ 607 w 1587"/>
                    <a:gd name="T1" fmla="*/ 941 h 1017"/>
                    <a:gd name="T2" fmla="*/ 647 w 1587"/>
                    <a:gd name="T3" fmla="*/ 905 h 1017"/>
                    <a:gd name="T4" fmla="*/ 685 w 1587"/>
                    <a:gd name="T5" fmla="*/ 947 h 1017"/>
                    <a:gd name="T6" fmla="*/ 765 w 1587"/>
                    <a:gd name="T7" fmla="*/ 989 h 1017"/>
                    <a:gd name="T8" fmla="*/ 834 w 1587"/>
                    <a:gd name="T9" fmla="*/ 1010 h 1017"/>
                    <a:gd name="T10" fmla="*/ 941 w 1587"/>
                    <a:gd name="T11" fmla="*/ 1009 h 1017"/>
                    <a:gd name="T12" fmla="*/ 1003 w 1587"/>
                    <a:gd name="T13" fmla="*/ 1001 h 1017"/>
                    <a:gd name="T14" fmla="*/ 1070 w 1587"/>
                    <a:gd name="T15" fmla="*/ 980 h 1017"/>
                    <a:gd name="T16" fmla="*/ 1136 w 1587"/>
                    <a:gd name="T17" fmla="*/ 940 h 1017"/>
                    <a:gd name="T18" fmla="*/ 1202 w 1587"/>
                    <a:gd name="T19" fmla="*/ 880 h 1017"/>
                    <a:gd name="T20" fmla="*/ 1236 w 1587"/>
                    <a:gd name="T21" fmla="*/ 815 h 1017"/>
                    <a:gd name="T22" fmla="*/ 1288 w 1587"/>
                    <a:gd name="T23" fmla="*/ 742 h 1017"/>
                    <a:gd name="T24" fmla="*/ 1349 w 1587"/>
                    <a:gd name="T25" fmla="*/ 751 h 1017"/>
                    <a:gd name="T26" fmla="*/ 1421 w 1587"/>
                    <a:gd name="T27" fmla="*/ 746 h 1017"/>
                    <a:gd name="T28" fmla="*/ 1492 w 1587"/>
                    <a:gd name="T29" fmla="*/ 725 h 1017"/>
                    <a:gd name="T30" fmla="*/ 1562 w 1587"/>
                    <a:gd name="T31" fmla="*/ 670 h 1017"/>
                    <a:gd name="T32" fmla="*/ 1582 w 1587"/>
                    <a:gd name="T33" fmla="*/ 583 h 1017"/>
                    <a:gd name="T34" fmla="*/ 1581 w 1587"/>
                    <a:gd name="T35" fmla="*/ 521 h 1017"/>
                    <a:gd name="T36" fmla="*/ 1561 w 1587"/>
                    <a:gd name="T37" fmla="*/ 451 h 1017"/>
                    <a:gd name="T38" fmla="*/ 1496 w 1587"/>
                    <a:gd name="T39" fmla="*/ 427 h 1017"/>
                    <a:gd name="T40" fmla="*/ 1548 w 1587"/>
                    <a:gd name="T41" fmla="*/ 358 h 1017"/>
                    <a:gd name="T42" fmla="*/ 1537 w 1587"/>
                    <a:gd name="T43" fmla="*/ 299 h 1017"/>
                    <a:gd name="T44" fmla="*/ 1477 w 1587"/>
                    <a:gd name="T45" fmla="*/ 259 h 1017"/>
                    <a:gd name="T46" fmla="*/ 1448 w 1587"/>
                    <a:gd name="T47" fmla="*/ 244 h 1017"/>
                    <a:gd name="T48" fmla="*/ 1428 w 1587"/>
                    <a:gd name="T49" fmla="*/ 175 h 1017"/>
                    <a:gd name="T50" fmla="*/ 1384 w 1587"/>
                    <a:gd name="T51" fmla="*/ 108 h 1017"/>
                    <a:gd name="T52" fmla="*/ 1331 w 1587"/>
                    <a:gd name="T53" fmla="*/ 59 h 1017"/>
                    <a:gd name="T54" fmla="*/ 1243 w 1587"/>
                    <a:gd name="T55" fmla="*/ 39 h 1017"/>
                    <a:gd name="T56" fmla="*/ 1169 w 1587"/>
                    <a:gd name="T57" fmla="*/ 41 h 1017"/>
                    <a:gd name="T58" fmla="*/ 1080 w 1587"/>
                    <a:gd name="T59" fmla="*/ 54 h 1017"/>
                    <a:gd name="T60" fmla="*/ 1014 w 1587"/>
                    <a:gd name="T61" fmla="*/ 85 h 1017"/>
                    <a:gd name="T62" fmla="*/ 940 w 1587"/>
                    <a:gd name="T63" fmla="*/ 160 h 1017"/>
                    <a:gd name="T64" fmla="*/ 922 w 1587"/>
                    <a:gd name="T65" fmla="*/ 219 h 1017"/>
                    <a:gd name="T66" fmla="*/ 906 w 1587"/>
                    <a:gd name="T67" fmla="*/ 219 h 1017"/>
                    <a:gd name="T68" fmla="*/ 837 w 1587"/>
                    <a:gd name="T69" fmla="*/ 198 h 1017"/>
                    <a:gd name="T70" fmla="*/ 791 w 1587"/>
                    <a:gd name="T71" fmla="*/ 166 h 1017"/>
                    <a:gd name="T72" fmla="*/ 783 w 1587"/>
                    <a:gd name="T73" fmla="*/ 122 h 1017"/>
                    <a:gd name="T74" fmla="*/ 720 w 1587"/>
                    <a:gd name="T75" fmla="*/ 58 h 1017"/>
                    <a:gd name="T76" fmla="*/ 655 w 1587"/>
                    <a:gd name="T77" fmla="*/ 23 h 1017"/>
                    <a:gd name="T78" fmla="*/ 583 w 1587"/>
                    <a:gd name="T79" fmla="*/ 1 h 1017"/>
                    <a:gd name="T80" fmla="*/ 480 w 1587"/>
                    <a:gd name="T81" fmla="*/ 19 h 1017"/>
                    <a:gd name="T82" fmla="*/ 421 w 1587"/>
                    <a:gd name="T83" fmla="*/ 39 h 1017"/>
                    <a:gd name="T84" fmla="*/ 361 w 1587"/>
                    <a:gd name="T85" fmla="*/ 80 h 1017"/>
                    <a:gd name="T86" fmla="*/ 332 w 1587"/>
                    <a:gd name="T87" fmla="*/ 162 h 1017"/>
                    <a:gd name="T88" fmla="*/ 334 w 1587"/>
                    <a:gd name="T89" fmla="*/ 194 h 1017"/>
                    <a:gd name="T90" fmla="*/ 269 w 1587"/>
                    <a:gd name="T91" fmla="*/ 164 h 1017"/>
                    <a:gd name="T92" fmla="*/ 195 w 1587"/>
                    <a:gd name="T93" fmla="*/ 170 h 1017"/>
                    <a:gd name="T94" fmla="*/ 116 w 1587"/>
                    <a:gd name="T95" fmla="*/ 211 h 1017"/>
                    <a:gd name="T96" fmla="*/ 87 w 1587"/>
                    <a:gd name="T97" fmla="*/ 278 h 1017"/>
                    <a:gd name="T98" fmla="*/ 101 w 1587"/>
                    <a:gd name="T99" fmla="*/ 382 h 1017"/>
                    <a:gd name="T100" fmla="*/ 118 w 1587"/>
                    <a:gd name="T101" fmla="*/ 421 h 1017"/>
                    <a:gd name="T102" fmla="*/ 57 w 1587"/>
                    <a:gd name="T103" fmla="*/ 460 h 1017"/>
                    <a:gd name="T104" fmla="*/ 18 w 1587"/>
                    <a:gd name="T105" fmla="*/ 521 h 1017"/>
                    <a:gd name="T106" fmla="*/ 2 w 1587"/>
                    <a:gd name="T107" fmla="*/ 599 h 1017"/>
                    <a:gd name="T108" fmla="*/ 23 w 1587"/>
                    <a:gd name="T109" fmla="*/ 668 h 1017"/>
                    <a:gd name="T110" fmla="*/ 91 w 1587"/>
                    <a:gd name="T111" fmla="*/ 726 h 1017"/>
                    <a:gd name="T112" fmla="*/ 161 w 1587"/>
                    <a:gd name="T113" fmla="*/ 749 h 1017"/>
                    <a:gd name="T114" fmla="*/ 250 w 1587"/>
                    <a:gd name="T115" fmla="*/ 749 h 1017"/>
                    <a:gd name="T116" fmla="*/ 253 w 1587"/>
                    <a:gd name="T117" fmla="*/ 824 h 1017"/>
                    <a:gd name="T118" fmla="*/ 286 w 1587"/>
                    <a:gd name="T119" fmla="*/ 876 h 1017"/>
                    <a:gd name="T120" fmla="*/ 340 w 1587"/>
                    <a:gd name="T121" fmla="*/ 925 h 1017"/>
                    <a:gd name="T122" fmla="*/ 423 w 1587"/>
                    <a:gd name="T123" fmla="*/ 959 h 1017"/>
                    <a:gd name="T124" fmla="*/ 485 w 1587"/>
                    <a:gd name="T125" fmla="*/ 973 h 10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587" h="1017">
                      <a:moveTo>
                        <a:pt x="555" y="958"/>
                      </a:moveTo>
                      <a:cubicBezTo>
                        <a:pt x="550" y="960"/>
                        <a:pt x="545" y="961"/>
                        <a:pt x="540" y="962"/>
                      </a:cubicBezTo>
                      <a:cubicBezTo>
                        <a:pt x="539" y="962"/>
                        <a:pt x="538" y="963"/>
                        <a:pt x="539" y="965"/>
                      </a:cubicBezTo>
                      <a:cubicBezTo>
                        <a:pt x="539" y="966"/>
                        <a:pt x="540" y="967"/>
                        <a:pt x="542" y="967"/>
                      </a:cubicBezTo>
                      <a:cubicBezTo>
                        <a:pt x="546" y="966"/>
                        <a:pt x="551" y="965"/>
                        <a:pt x="556" y="963"/>
                      </a:cubicBezTo>
                      <a:cubicBezTo>
                        <a:pt x="558" y="963"/>
                        <a:pt x="558" y="961"/>
                        <a:pt x="558" y="960"/>
                      </a:cubicBezTo>
                      <a:cubicBezTo>
                        <a:pt x="558" y="959"/>
                        <a:pt x="556" y="958"/>
                        <a:pt x="555" y="958"/>
                      </a:cubicBezTo>
                      <a:close/>
                      <a:moveTo>
                        <a:pt x="578" y="950"/>
                      </a:moveTo>
                      <a:cubicBezTo>
                        <a:pt x="573" y="952"/>
                        <a:pt x="569" y="954"/>
                        <a:pt x="564" y="956"/>
                      </a:cubicBezTo>
                      <a:cubicBezTo>
                        <a:pt x="563" y="956"/>
                        <a:pt x="562" y="957"/>
                        <a:pt x="563" y="959"/>
                      </a:cubicBezTo>
                      <a:cubicBezTo>
                        <a:pt x="563" y="960"/>
                        <a:pt x="564" y="961"/>
                        <a:pt x="566" y="960"/>
                      </a:cubicBezTo>
                      <a:cubicBezTo>
                        <a:pt x="571" y="959"/>
                        <a:pt x="575" y="957"/>
                        <a:pt x="580" y="955"/>
                      </a:cubicBezTo>
                      <a:cubicBezTo>
                        <a:pt x="581" y="955"/>
                        <a:pt x="582" y="953"/>
                        <a:pt x="581" y="952"/>
                      </a:cubicBezTo>
                      <a:cubicBezTo>
                        <a:pt x="581" y="950"/>
                        <a:pt x="579" y="950"/>
                        <a:pt x="578" y="950"/>
                      </a:cubicBezTo>
                      <a:close/>
                      <a:moveTo>
                        <a:pt x="604" y="937"/>
                      </a:moveTo>
                      <a:cubicBezTo>
                        <a:pt x="600" y="940"/>
                        <a:pt x="596" y="942"/>
                        <a:pt x="591" y="944"/>
                      </a:cubicBezTo>
                      <a:cubicBezTo>
                        <a:pt x="590" y="945"/>
                        <a:pt x="590" y="946"/>
                        <a:pt x="590" y="948"/>
                      </a:cubicBezTo>
                      <a:cubicBezTo>
                        <a:pt x="591" y="949"/>
                        <a:pt x="593" y="949"/>
                        <a:pt x="594" y="949"/>
                      </a:cubicBezTo>
                      <a:cubicBezTo>
                        <a:pt x="598" y="946"/>
                        <a:pt x="603" y="944"/>
                        <a:pt x="607" y="941"/>
                      </a:cubicBezTo>
                      <a:cubicBezTo>
                        <a:pt x="608" y="940"/>
                        <a:pt x="608" y="939"/>
                        <a:pt x="608" y="938"/>
                      </a:cubicBezTo>
                      <a:cubicBezTo>
                        <a:pt x="607" y="937"/>
                        <a:pt x="605" y="936"/>
                        <a:pt x="604" y="937"/>
                      </a:cubicBezTo>
                      <a:close/>
                      <a:moveTo>
                        <a:pt x="628" y="919"/>
                      </a:moveTo>
                      <a:cubicBezTo>
                        <a:pt x="624" y="922"/>
                        <a:pt x="620" y="925"/>
                        <a:pt x="616" y="928"/>
                      </a:cubicBezTo>
                      <a:cubicBezTo>
                        <a:pt x="615" y="929"/>
                        <a:pt x="615" y="931"/>
                        <a:pt x="616" y="932"/>
                      </a:cubicBezTo>
                      <a:cubicBezTo>
                        <a:pt x="617" y="933"/>
                        <a:pt x="618" y="933"/>
                        <a:pt x="619" y="932"/>
                      </a:cubicBezTo>
                      <a:cubicBezTo>
                        <a:pt x="623" y="929"/>
                        <a:pt x="627" y="926"/>
                        <a:pt x="631" y="922"/>
                      </a:cubicBezTo>
                      <a:cubicBezTo>
                        <a:pt x="632" y="921"/>
                        <a:pt x="632" y="920"/>
                        <a:pt x="631" y="919"/>
                      </a:cubicBezTo>
                      <a:cubicBezTo>
                        <a:pt x="630" y="918"/>
                        <a:pt x="629" y="918"/>
                        <a:pt x="628" y="919"/>
                      </a:cubicBezTo>
                      <a:close/>
                      <a:moveTo>
                        <a:pt x="645" y="909"/>
                      </a:moveTo>
                      <a:cubicBezTo>
                        <a:pt x="645" y="908"/>
                        <a:pt x="646" y="906"/>
                        <a:pt x="647" y="905"/>
                      </a:cubicBezTo>
                      <a:cubicBezTo>
                        <a:pt x="647" y="904"/>
                        <a:pt x="647" y="903"/>
                        <a:pt x="647" y="903"/>
                      </a:cubicBezTo>
                      <a:cubicBezTo>
                        <a:pt x="647" y="902"/>
                        <a:pt x="647" y="901"/>
                        <a:pt x="646" y="901"/>
                      </a:cubicBezTo>
                      <a:cubicBezTo>
                        <a:pt x="646" y="901"/>
                        <a:pt x="645" y="900"/>
                        <a:pt x="644" y="901"/>
                      </a:cubicBezTo>
                      <a:cubicBezTo>
                        <a:pt x="644" y="901"/>
                        <a:pt x="643" y="901"/>
                        <a:pt x="643" y="902"/>
                      </a:cubicBezTo>
                      <a:cubicBezTo>
                        <a:pt x="641" y="904"/>
                        <a:pt x="639" y="906"/>
                        <a:pt x="638" y="908"/>
                      </a:cubicBezTo>
                      <a:cubicBezTo>
                        <a:pt x="637" y="909"/>
                        <a:pt x="637" y="911"/>
                        <a:pt x="638" y="912"/>
                      </a:cubicBezTo>
                      <a:cubicBezTo>
                        <a:pt x="639" y="913"/>
                        <a:pt x="641" y="912"/>
                        <a:pt x="641" y="911"/>
                      </a:cubicBezTo>
                      <a:cubicBezTo>
                        <a:pt x="643" y="909"/>
                        <a:pt x="645" y="907"/>
                        <a:pt x="647" y="905"/>
                      </a:cubicBezTo>
                      <a:cubicBezTo>
                        <a:pt x="648" y="903"/>
                        <a:pt x="647" y="902"/>
                        <a:pt x="646" y="901"/>
                      </a:cubicBezTo>
                      <a:cubicBezTo>
                        <a:pt x="645" y="900"/>
                        <a:pt x="644" y="900"/>
                        <a:pt x="643" y="902"/>
                      </a:cubicBezTo>
                      <a:cubicBezTo>
                        <a:pt x="641" y="904"/>
                        <a:pt x="640" y="906"/>
                        <a:pt x="640" y="909"/>
                      </a:cubicBezTo>
                      <a:cubicBezTo>
                        <a:pt x="640" y="910"/>
                        <a:pt x="641" y="911"/>
                        <a:pt x="642" y="912"/>
                      </a:cubicBezTo>
                      <a:cubicBezTo>
                        <a:pt x="644" y="912"/>
                        <a:pt x="645" y="911"/>
                        <a:pt x="645" y="909"/>
                      </a:cubicBezTo>
                      <a:close/>
                      <a:moveTo>
                        <a:pt x="660" y="931"/>
                      </a:moveTo>
                      <a:cubicBezTo>
                        <a:pt x="656" y="928"/>
                        <a:pt x="652" y="924"/>
                        <a:pt x="650" y="921"/>
                      </a:cubicBezTo>
                      <a:cubicBezTo>
                        <a:pt x="649" y="920"/>
                        <a:pt x="647" y="920"/>
                        <a:pt x="646" y="921"/>
                      </a:cubicBezTo>
                      <a:cubicBezTo>
                        <a:pt x="645" y="921"/>
                        <a:pt x="645" y="923"/>
                        <a:pt x="646" y="924"/>
                      </a:cubicBezTo>
                      <a:cubicBezTo>
                        <a:pt x="649" y="928"/>
                        <a:pt x="652" y="931"/>
                        <a:pt x="657" y="935"/>
                      </a:cubicBezTo>
                      <a:cubicBezTo>
                        <a:pt x="658" y="936"/>
                        <a:pt x="660" y="936"/>
                        <a:pt x="660" y="935"/>
                      </a:cubicBezTo>
                      <a:cubicBezTo>
                        <a:pt x="661" y="933"/>
                        <a:pt x="661" y="932"/>
                        <a:pt x="660" y="931"/>
                      </a:cubicBezTo>
                      <a:close/>
                      <a:moveTo>
                        <a:pt x="685" y="947"/>
                      </a:moveTo>
                      <a:cubicBezTo>
                        <a:pt x="680" y="945"/>
                        <a:pt x="676" y="942"/>
                        <a:pt x="672" y="940"/>
                      </a:cubicBezTo>
                      <a:cubicBezTo>
                        <a:pt x="671" y="939"/>
                        <a:pt x="669" y="939"/>
                        <a:pt x="669" y="940"/>
                      </a:cubicBezTo>
                      <a:cubicBezTo>
                        <a:pt x="668" y="941"/>
                        <a:pt x="668" y="943"/>
                        <a:pt x="669" y="944"/>
                      </a:cubicBezTo>
                      <a:cubicBezTo>
                        <a:pt x="673" y="946"/>
                        <a:pt x="678" y="949"/>
                        <a:pt x="682" y="952"/>
                      </a:cubicBezTo>
                      <a:cubicBezTo>
                        <a:pt x="684" y="952"/>
                        <a:pt x="685" y="952"/>
                        <a:pt x="686" y="951"/>
                      </a:cubicBezTo>
                      <a:cubicBezTo>
                        <a:pt x="686" y="950"/>
                        <a:pt x="686" y="948"/>
                        <a:pt x="685" y="947"/>
                      </a:cubicBezTo>
                      <a:close/>
                      <a:moveTo>
                        <a:pt x="711" y="961"/>
                      </a:moveTo>
                      <a:cubicBezTo>
                        <a:pt x="707" y="959"/>
                        <a:pt x="702" y="957"/>
                        <a:pt x="698" y="954"/>
                      </a:cubicBezTo>
                      <a:cubicBezTo>
                        <a:pt x="697" y="954"/>
                        <a:pt x="695" y="954"/>
                        <a:pt x="695" y="955"/>
                      </a:cubicBezTo>
                      <a:cubicBezTo>
                        <a:pt x="694" y="957"/>
                        <a:pt x="694" y="958"/>
                        <a:pt x="696" y="959"/>
                      </a:cubicBezTo>
                      <a:cubicBezTo>
                        <a:pt x="700" y="961"/>
                        <a:pt x="705" y="963"/>
                        <a:pt x="709" y="966"/>
                      </a:cubicBezTo>
                      <a:cubicBezTo>
                        <a:pt x="710" y="966"/>
                        <a:pt x="712" y="966"/>
                        <a:pt x="713" y="964"/>
                      </a:cubicBezTo>
                      <a:cubicBezTo>
                        <a:pt x="713" y="963"/>
                        <a:pt x="713" y="962"/>
                        <a:pt x="711" y="961"/>
                      </a:cubicBezTo>
                      <a:close/>
                      <a:moveTo>
                        <a:pt x="739" y="973"/>
                      </a:moveTo>
                      <a:cubicBezTo>
                        <a:pt x="734" y="971"/>
                        <a:pt x="730" y="969"/>
                        <a:pt x="725" y="967"/>
                      </a:cubicBezTo>
                      <a:cubicBezTo>
                        <a:pt x="724" y="967"/>
                        <a:pt x="722" y="967"/>
                        <a:pt x="722" y="969"/>
                      </a:cubicBezTo>
                      <a:cubicBezTo>
                        <a:pt x="721" y="970"/>
                        <a:pt x="722" y="971"/>
                        <a:pt x="723" y="972"/>
                      </a:cubicBezTo>
                      <a:cubicBezTo>
                        <a:pt x="727" y="974"/>
                        <a:pt x="732" y="976"/>
                        <a:pt x="737" y="978"/>
                      </a:cubicBezTo>
                      <a:cubicBezTo>
                        <a:pt x="738" y="979"/>
                        <a:pt x="739" y="978"/>
                        <a:pt x="740" y="977"/>
                      </a:cubicBezTo>
                      <a:cubicBezTo>
                        <a:pt x="741" y="975"/>
                        <a:pt x="740" y="974"/>
                        <a:pt x="739" y="973"/>
                      </a:cubicBezTo>
                      <a:close/>
                      <a:moveTo>
                        <a:pt x="766" y="985"/>
                      </a:moveTo>
                      <a:cubicBezTo>
                        <a:pt x="762" y="983"/>
                        <a:pt x="757" y="981"/>
                        <a:pt x="753" y="979"/>
                      </a:cubicBezTo>
                      <a:cubicBezTo>
                        <a:pt x="751" y="979"/>
                        <a:pt x="750" y="979"/>
                        <a:pt x="749" y="981"/>
                      </a:cubicBezTo>
                      <a:cubicBezTo>
                        <a:pt x="749" y="982"/>
                        <a:pt x="749" y="983"/>
                        <a:pt x="751" y="984"/>
                      </a:cubicBezTo>
                      <a:cubicBezTo>
                        <a:pt x="755" y="986"/>
                        <a:pt x="760" y="988"/>
                        <a:pt x="765" y="989"/>
                      </a:cubicBezTo>
                      <a:cubicBezTo>
                        <a:pt x="766" y="990"/>
                        <a:pt x="767" y="989"/>
                        <a:pt x="768" y="988"/>
                      </a:cubicBezTo>
                      <a:cubicBezTo>
                        <a:pt x="768" y="987"/>
                        <a:pt x="768" y="985"/>
                        <a:pt x="766" y="985"/>
                      </a:cubicBezTo>
                      <a:close/>
                      <a:moveTo>
                        <a:pt x="795" y="995"/>
                      </a:moveTo>
                      <a:cubicBezTo>
                        <a:pt x="790" y="994"/>
                        <a:pt x="785" y="992"/>
                        <a:pt x="780" y="990"/>
                      </a:cubicBezTo>
                      <a:cubicBezTo>
                        <a:pt x="779" y="990"/>
                        <a:pt x="778" y="990"/>
                        <a:pt x="777" y="992"/>
                      </a:cubicBezTo>
                      <a:cubicBezTo>
                        <a:pt x="777" y="993"/>
                        <a:pt x="777" y="994"/>
                        <a:pt x="779" y="995"/>
                      </a:cubicBezTo>
                      <a:cubicBezTo>
                        <a:pt x="784" y="997"/>
                        <a:pt x="788" y="998"/>
                        <a:pt x="793" y="1000"/>
                      </a:cubicBezTo>
                      <a:cubicBezTo>
                        <a:pt x="794" y="1000"/>
                        <a:pt x="796" y="1000"/>
                        <a:pt x="796" y="998"/>
                      </a:cubicBezTo>
                      <a:cubicBezTo>
                        <a:pt x="797" y="997"/>
                        <a:pt x="796" y="996"/>
                        <a:pt x="795" y="995"/>
                      </a:cubicBezTo>
                      <a:close/>
                      <a:moveTo>
                        <a:pt x="823" y="1005"/>
                      </a:moveTo>
                      <a:cubicBezTo>
                        <a:pt x="819" y="1004"/>
                        <a:pt x="814" y="1002"/>
                        <a:pt x="809" y="1000"/>
                      </a:cubicBezTo>
                      <a:cubicBezTo>
                        <a:pt x="807" y="1000"/>
                        <a:pt x="806" y="1000"/>
                        <a:pt x="806" y="1002"/>
                      </a:cubicBezTo>
                      <a:cubicBezTo>
                        <a:pt x="805" y="1003"/>
                        <a:pt x="806" y="1004"/>
                        <a:pt x="807" y="1005"/>
                      </a:cubicBezTo>
                      <a:cubicBezTo>
                        <a:pt x="813" y="1007"/>
                        <a:pt x="817" y="1008"/>
                        <a:pt x="822" y="1010"/>
                      </a:cubicBezTo>
                      <a:cubicBezTo>
                        <a:pt x="823" y="1010"/>
                        <a:pt x="824" y="1009"/>
                        <a:pt x="825" y="1008"/>
                      </a:cubicBezTo>
                      <a:cubicBezTo>
                        <a:pt x="825" y="1007"/>
                        <a:pt x="824" y="1005"/>
                        <a:pt x="823" y="1005"/>
                      </a:cubicBezTo>
                      <a:close/>
                      <a:moveTo>
                        <a:pt x="852" y="1010"/>
                      </a:moveTo>
                      <a:cubicBezTo>
                        <a:pt x="847" y="1009"/>
                        <a:pt x="842" y="1009"/>
                        <a:pt x="837" y="1008"/>
                      </a:cubicBezTo>
                      <a:cubicBezTo>
                        <a:pt x="836" y="1008"/>
                        <a:pt x="835" y="1009"/>
                        <a:pt x="834" y="1010"/>
                      </a:cubicBezTo>
                      <a:cubicBezTo>
                        <a:pt x="834" y="1012"/>
                        <a:pt x="835" y="1013"/>
                        <a:pt x="837" y="1013"/>
                      </a:cubicBezTo>
                      <a:cubicBezTo>
                        <a:pt x="842" y="1014"/>
                        <a:pt x="847" y="1014"/>
                        <a:pt x="852" y="1015"/>
                      </a:cubicBezTo>
                      <a:cubicBezTo>
                        <a:pt x="853" y="1015"/>
                        <a:pt x="854" y="1014"/>
                        <a:pt x="854" y="1012"/>
                      </a:cubicBezTo>
                      <a:cubicBezTo>
                        <a:pt x="854" y="1011"/>
                        <a:pt x="853" y="1010"/>
                        <a:pt x="852" y="1010"/>
                      </a:cubicBezTo>
                      <a:close/>
                      <a:moveTo>
                        <a:pt x="882" y="1011"/>
                      </a:moveTo>
                      <a:cubicBezTo>
                        <a:pt x="877" y="1011"/>
                        <a:pt x="872" y="1011"/>
                        <a:pt x="867" y="1011"/>
                      </a:cubicBezTo>
                      <a:cubicBezTo>
                        <a:pt x="866" y="1011"/>
                        <a:pt x="864" y="1012"/>
                        <a:pt x="864" y="1013"/>
                      </a:cubicBezTo>
                      <a:cubicBezTo>
                        <a:pt x="864" y="1015"/>
                        <a:pt x="865" y="1016"/>
                        <a:pt x="867" y="1016"/>
                      </a:cubicBezTo>
                      <a:cubicBezTo>
                        <a:pt x="872" y="1016"/>
                        <a:pt x="877" y="1016"/>
                        <a:pt x="882" y="1016"/>
                      </a:cubicBezTo>
                      <a:cubicBezTo>
                        <a:pt x="883" y="1016"/>
                        <a:pt x="884" y="1015"/>
                        <a:pt x="884" y="1014"/>
                      </a:cubicBezTo>
                      <a:cubicBezTo>
                        <a:pt x="884" y="1013"/>
                        <a:pt x="883" y="1011"/>
                        <a:pt x="882" y="1011"/>
                      </a:cubicBezTo>
                      <a:close/>
                      <a:moveTo>
                        <a:pt x="912" y="1011"/>
                      </a:moveTo>
                      <a:cubicBezTo>
                        <a:pt x="907" y="1011"/>
                        <a:pt x="902" y="1011"/>
                        <a:pt x="897" y="1012"/>
                      </a:cubicBezTo>
                      <a:cubicBezTo>
                        <a:pt x="895" y="1012"/>
                        <a:pt x="894" y="1013"/>
                        <a:pt x="894" y="1014"/>
                      </a:cubicBezTo>
                      <a:cubicBezTo>
                        <a:pt x="894" y="1015"/>
                        <a:pt x="895" y="1017"/>
                        <a:pt x="897" y="1017"/>
                      </a:cubicBezTo>
                      <a:cubicBezTo>
                        <a:pt x="902" y="1016"/>
                        <a:pt x="907" y="1016"/>
                        <a:pt x="912" y="1016"/>
                      </a:cubicBezTo>
                      <a:cubicBezTo>
                        <a:pt x="913" y="1016"/>
                        <a:pt x="914" y="1015"/>
                        <a:pt x="914" y="1014"/>
                      </a:cubicBezTo>
                      <a:cubicBezTo>
                        <a:pt x="914" y="1012"/>
                        <a:pt x="913" y="1011"/>
                        <a:pt x="912" y="1011"/>
                      </a:cubicBezTo>
                      <a:close/>
                      <a:moveTo>
                        <a:pt x="941" y="1009"/>
                      </a:moveTo>
                      <a:cubicBezTo>
                        <a:pt x="936" y="1009"/>
                        <a:pt x="932" y="1010"/>
                        <a:pt x="927" y="1010"/>
                      </a:cubicBezTo>
                      <a:cubicBezTo>
                        <a:pt x="925" y="1010"/>
                        <a:pt x="924" y="1012"/>
                        <a:pt x="924" y="1013"/>
                      </a:cubicBezTo>
                      <a:cubicBezTo>
                        <a:pt x="924" y="1014"/>
                        <a:pt x="926" y="1015"/>
                        <a:pt x="927" y="1015"/>
                      </a:cubicBezTo>
                      <a:cubicBezTo>
                        <a:pt x="932" y="1015"/>
                        <a:pt x="937" y="1014"/>
                        <a:pt x="942" y="1014"/>
                      </a:cubicBezTo>
                      <a:cubicBezTo>
                        <a:pt x="943" y="1014"/>
                        <a:pt x="944" y="1013"/>
                        <a:pt x="944" y="1011"/>
                      </a:cubicBezTo>
                      <a:cubicBezTo>
                        <a:pt x="944" y="1010"/>
                        <a:pt x="943" y="1009"/>
                        <a:pt x="941" y="1009"/>
                      </a:cubicBezTo>
                      <a:close/>
                      <a:moveTo>
                        <a:pt x="971" y="1005"/>
                      </a:moveTo>
                      <a:cubicBezTo>
                        <a:pt x="966" y="1006"/>
                        <a:pt x="961" y="1006"/>
                        <a:pt x="956" y="1007"/>
                      </a:cubicBezTo>
                      <a:cubicBezTo>
                        <a:pt x="955" y="1007"/>
                        <a:pt x="954" y="1009"/>
                        <a:pt x="954" y="1010"/>
                      </a:cubicBezTo>
                      <a:cubicBezTo>
                        <a:pt x="954" y="1011"/>
                        <a:pt x="956" y="1012"/>
                        <a:pt x="957" y="1012"/>
                      </a:cubicBezTo>
                      <a:cubicBezTo>
                        <a:pt x="962" y="1011"/>
                        <a:pt x="967" y="1011"/>
                        <a:pt x="972" y="1010"/>
                      </a:cubicBezTo>
                      <a:cubicBezTo>
                        <a:pt x="973" y="1010"/>
                        <a:pt x="974" y="1008"/>
                        <a:pt x="974" y="1007"/>
                      </a:cubicBezTo>
                      <a:cubicBezTo>
                        <a:pt x="974" y="1006"/>
                        <a:pt x="972" y="1005"/>
                        <a:pt x="971" y="1005"/>
                      </a:cubicBezTo>
                      <a:close/>
                      <a:moveTo>
                        <a:pt x="1000" y="999"/>
                      </a:moveTo>
                      <a:cubicBezTo>
                        <a:pt x="995" y="1000"/>
                        <a:pt x="991" y="1001"/>
                        <a:pt x="986" y="1002"/>
                      </a:cubicBezTo>
                      <a:cubicBezTo>
                        <a:pt x="984" y="1002"/>
                        <a:pt x="983" y="1004"/>
                        <a:pt x="984" y="1005"/>
                      </a:cubicBezTo>
                      <a:cubicBezTo>
                        <a:pt x="984" y="1006"/>
                        <a:pt x="985" y="1007"/>
                        <a:pt x="987" y="1007"/>
                      </a:cubicBezTo>
                      <a:cubicBezTo>
                        <a:pt x="992" y="1006"/>
                        <a:pt x="997" y="1005"/>
                        <a:pt x="1001" y="1004"/>
                      </a:cubicBezTo>
                      <a:cubicBezTo>
                        <a:pt x="1003" y="1004"/>
                        <a:pt x="1004" y="1002"/>
                        <a:pt x="1003" y="1001"/>
                      </a:cubicBezTo>
                      <a:cubicBezTo>
                        <a:pt x="1003" y="1000"/>
                        <a:pt x="1002" y="999"/>
                        <a:pt x="1000" y="999"/>
                      </a:cubicBezTo>
                      <a:close/>
                      <a:moveTo>
                        <a:pt x="1029" y="991"/>
                      </a:moveTo>
                      <a:cubicBezTo>
                        <a:pt x="1024" y="993"/>
                        <a:pt x="1020" y="994"/>
                        <a:pt x="1015" y="995"/>
                      </a:cubicBezTo>
                      <a:cubicBezTo>
                        <a:pt x="1013" y="996"/>
                        <a:pt x="1013" y="997"/>
                        <a:pt x="1013" y="998"/>
                      </a:cubicBezTo>
                      <a:cubicBezTo>
                        <a:pt x="1013" y="1000"/>
                        <a:pt x="1015" y="1001"/>
                        <a:pt x="1016" y="1000"/>
                      </a:cubicBezTo>
                      <a:cubicBezTo>
                        <a:pt x="1021" y="999"/>
                        <a:pt x="1026" y="998"/>
                        <a:pt x="1031" y="996"/>
                      </a:cubicBezTo>
                      <a:cubicBezTo>
                        <a:pt x="1032" y="996"/>
                        <a:pt x="1033" y="994"/>
                        <a:pt x="1032" y="993"/>
                      </a:cubicBezTo>
                      <a:cubicBezTo>
                        <a:pt x="1032" y="992"/>
                        <a:pt x="1030" y="991"/>
                        <a:pt x="1029" y="991"/>
                      </a:cubicBezTo>
                      <a:close/>
                      <a:moveTo>
                        <a:pt x="1057" y="982"/>
                      </a:moveTo>
                      <a:cubicBezTo>
                        <a:pt x="1053" y="983"/>
                        <a:pt x="1048" y="985"/>
                        <a:pt x="1043" y="987"/>
                      </a:cubicBezTo>
                      <a:cubicBezTo>
                        <a:pt x="1042" y="987"/>
                        <a:pt x="1041" y="989"/>
                        <a:pt x="1042" y="990"/>
                      </a:cubicBezTo>
                      <a:cubicBezTo>
                        <a:pt x="1042" y="991"/>
                        <a:pt x="1044" y="992"/>
                        <a:pt x="1045" y="991"/>
                      </a:cubicBezTo>
                      <a:cubicBezTo>
                        <a:pt x="1050" y="990"/>
                        <a:pt x="1054" y="988"/>
                        <a:pt x="1059" y="986"/>
                      </a:cubicBezTo>
                      <a:cubicBezTo>
                        <a:pt x="1060" y="986"/>
                        <a:pt x="1061" y="984"/>
                        <a:pt x="1061" y="983"/>
                      </a:cubicBezTo>
                      <a:cubicBezTo>
                        <a:pt x="1060" y="982"/>
                        <a:pt x="1059" y="981"/>
                        <a:pt x="1057" y="982"/>
                      </a:cubicBezTo>
                      <a:close/>
                      <a:moveTo>
                        <a:pt x="1085" y="970"/>
                      </a:moveTo>
                      <a:cubicBezTo>
                        <a:pt x="1080" y="972"/>
                        <a:pt x="1076" y="974"/>
                        <a:pt x="1072" y="976"/>
                      </a:cubicBezTo>
                      <a:cubicBezTo>
                        <a:pt x="1071" y="976"/>
                        <a:pt x="1071" y="976"/>
                        <a:pt x="1071" y="976"/>
                      </a:cubicBezTo>
                      <a:cubicBezTo>
                        <a:pt x="1070" y="977"/>
                        <a:pt x="1069" y="978"/>
                        <a:pt x="1070" y="980"/>
                      </a:cubicBezTo>
                      <a:cubicBezTo>
                        <a:pt x="1070" y="981"/>
                        <a:pt x="1072" y="981"/>
                        <a:pt x="1073" y="981"/>
                      </a:cubicBezTo>
                      <a:cubicBezTo>
                        <a:pt x="1073" y="981"/>
                        <a:pt x="1073" y="981"/>
                        <a:pt x="1073" y="981"/>
                      </a:cubicBezTo>
                      <a:cubicBezTo>
                        <a:pt x="1078" y="979"/>
                        <a:pt x="1083" y="977"/>
                        <a:pt x="1087" y="975"/>
                      </a:cubicBezTo>
                      <a:cubicBezTo>
                        <a:pt x="1088" y="974"/>
                        <a:pt x="1089" y="973"/>
                        <a:pt x="1088" y="971"/>
                      </a:cubicBezTo>
                      <a:cubicBezTo>
                        <a:pt x="1088" y="970"/>
                        <a:pt x="1086" y="970"/>
                        <a:pt x="1085" y="970"/>
                      </a:cubicBezTo>
                      <a:close/>
                      <a:moveTo>
                        <a:pt x="1111" y="956"/>
                      </a:moveTo>
                      <a:cubicBezTo>
                        <a:pt x="1107" y="959"/>
                        <a:pt x="1103" y="961"/>
                        <a:pt x="1098" y="964"/>
                      </a:cubicBezTo>
                      <a:cubicBezTo>
                        <a:pt x="1097" y="964"/>
                        <a:pt x="1096" y="966"/>
                        <a:pt x="1097" y="967"/>
                      </a:cubicBezTo>
                      <a:cubicBezTo>
                        <a:pt x="1098" y="968"/>
                        <a:pt x="1099" y="969"/>
                        <a:pt x="1100" y="968"/>
                      </a:cubicBezTo>
                      <a:cubicBezTo>
                        <a:pt x="1105" y="966"/>
                        <a:pt x="1109" y="963"/>
                        <a:pt x="1114" y="961"/>
                      </a:cubicBezTo>
                      <a:cubicBezTo>
                        <a:pt x="1115" y="960"/>
                        <a:pt x="1115" y="958"/>
                        <a:pt x="1114" y="957"/>
                      </a:cubicBezTo>
                      <a:cubicBezTo>
                        <a:pt x="1114" y="956"/>
                        <a:pt x="1112" y="956"/>
                        <a:pt x="1111" y="956"/>
                      </a:cubicBezTo>
                      <a:close/>
                      <a:moveTo>
                        <a:pt x="1136" y="940"/>
                      </a:moveTo>
                      <a:cubicBezTo>
                        <a:pt x="1132" y="943"/>
                        <a:pt x="1128" y="946"/>
                        <a:pt x="1124" y="948"/>
                      </a:cubicBezTo>
                      <a:cubicBezTo>
                        <a:pt x="1123" y="949"/>
                        <a:pt x="1122" y="951"/>
                        <a:pt x="1123" y="952"/>
                      </a:cubicBezTo>
                      <a:cubicBezTo>
                        <a:pt x="1124" y="953"/>
                        <a:pt x="1125" y="953"/>
                        <a:pt x="1126" y="953"/>
                      </a:cubicBezTo>
                      <a:cubicBezTo>
                        <a:pt x="1131" y="950"/>
                        <a:pt x="1135" y="947"/>
                        <a:pt x="1139" y="944"/>
                      </a:cubicBezTo>
                      <a:cubicBezTo>
                        <a:pt x="1140" y="943"/>
                        <a:pt x="1140" y="942"/>
                        <a:pt x="1139" y="940"/>
                      </a:cubicBezTo>
                      <a:cubicBezTo>
                        <a:pt x="1139" y="939"/>
                        <a:pt x="1137" y="939"/>
                        <a:pt x="1136" y="940"/>
                      </a:cubicBezTo>
                      <a:close/>
                      <a:moveTo>
                        <a:pt x="1159" y="921"/>
                      </a:moveTo>
                      <a:cubicBezTo>
                        <a:pt x="1155" y="924"/>
                        <a:pt x="1151" y="928"/>
                        <a:pt x="1148" y="931"/>
                      </a:cubicBezTo>
                      <a:cubicBezTo>
                        <a:pt x="1147" y="932"/>
                        <a:pt x="1146" y="933"/>
                        <a:pt x="1147" y="934"/>
                      </a:cubicBezTo>
                      <a:cubicBezTo>
                        <a:pt x="1148" y="935"/>
                        <a:pt x="1150" y="935"/>
                        <a:pt x="1151" y="935"/>
                      </a:cubicBezTo>
                      <a:cubicBezTo>
                        <a:pt x="1155" y="931"/>
                        <a:pt x="1158" y="928"/>
                        <a:pt x="1162" y="925"/>
                      </a:cubicBezTo>
                      <a:cubicBezTo>
                        <a:pt x="1163" y="924"/>
                        <a:pt x="1163" y="922"/>
                        <a:pt x="1162" y="921"/>
                      </a:cubicBezTo>
                      <a:cubicBezTo>
                        <a:pt x="1161" y="920"/>
                        <a:pt x="1160" y="920"/>
                        <a:pt x="1159" y="921"/>
                      </a:cubicBezTo>
                      <a:close/>
                      <a:moveTo>
                        <a:pt x="1180" y="900"/>
                      </a:moveTo>
                      <a:cubicBezTo>
                        <a:pt x="1176" y="904"/>
                        <a:pt x="1173" y="907"/>
                        <a:pt x="1169" y="911"/>
                      </a:cubicBezTo>
                      <a:cubicBezTo>
                        <a:pt x="1169" y="912"/>
                        <a:pt x="1169" y="913"/>
                        <a:pt x="1170" y="914"/>
                      </a:cubicBezTo>
                      <a:cubicBezTo>
                        <a:pt x="1170" y="915"/>
                        <a:pt x="1172" y="915"/>
                        <a:pt x="1173" y="914"/>
                      </a:cubicBezTo>
                      <a:cubicBezTo>
                        <a:pt x="1177" y="911"/>
                        <a:pt x="1180" y="907"/>
                        <a:pt x="1183" y="903"/>
                      </a:cubicBezTo>
                      <a:cubicBezTo>
                        <a:pt x="1184" y="902"/>
                        <a:pt x="1184" y="901"/>
                        <a:pt x="1183" y="900"/>
                      </a:cubicBezTo>
                      <a:cubicBezTo>
                        <a:pt x="1182" y="899"/>
                        <a:pt x="1181" y="899"/>
                        <a:pt x="1180" y="900"/>
                      </a:cubicBezTo>
                      <a:close/>
                      <a:moveTo>
                        <a:pt x="1198" y="877"/>
                      </a:moveTo>
                      <a:cubicBezTo>
                        <a:pt x="1195" y="881"/>
                        <a:pt x="1192" y="885"/>
                        <a:pt x="1189" y="888"/>
                      </a:cubicBezTo>
                      <a:cubicBezTo>
                        <a:pt x="1188" y="890"/>
                        <a:pt x="1189" y="891"/>
                        <a:pt x="1190" y="892"/>
                      </a:cubicBezTo>
                      <a:cubicBezTo>
                        <a:pt x="1191" y="893"/>
                        <a:pt x="1192" y="893"/>
                        <a:pt x="1193" y="892"/>
                      </a:cubicBezTo>
                      <a:cubicBezTo>
                        <a:pt x="1196" y="888"/>
                        <a:pt x="1199" y="884"/>
                        <a:pt x="1202" y="880"/>
                      </a:cubicBezTo>
                      <a:cubicBezTo>
                        <a:pt x="1203" y="878"/>
                        <a:pt x="1203" y="877"/>
                        <a:pt x="1202" y="876"/>
                      </a:cubicBezTo>
                      <a:cubicBezTo>
                        <a:pt x="1201" y="875"/>
                        <a:pt x="1199" y="876"/>
                        <a:pt x="1198" y="877"/>
                      </a:cubicBezTo>
                      <a:close/>
                      <a:moveTo>
                        <a:pt x="1214" y="852"/>
                      </a:moveTo>
                      <a:cubicBezTo>
                        <a:pt x="1212" y="856"/>
                        <a:pt x="1209" y="860"/>
                        <a:pt x="1207" y="864"/>
                      </a:cubicBezTo>
                      <a:cubicBezTo>
                        <a:pt x="1206" y="865"/>
                        <a:pt x="1206" y="867"/>
                        <a:pt x="1207" y="868"/>
                      </a:cubicBezTo>
                      <a:cubicBezTo>
                        <a:pt x="1208" y="869"/>
                        <a:pt x="1210" y="868"/>
                        <a:pt x="1211" y="867"/>
                      </a:cubicBezTo>
                      <a:cubicBezTo>
                        <a:pt x="1213" y="863"/>
                        <a:pt x="1216" y="859"/>
                        <a:pt x="1219" y="854"/>
                      </a:cubicBezTo>
                      <a:cubicBezTo>
                        <a:pt x="1219" y="853"/>
                        <a:pt x="1219" y="851"/>
                        <a:pt x="1218" y="851"/>
                      </a:cubicBezTo>
                      <a:cubicBezTo>
                        <a:pt x="1217" y="850"/>
                        <a:pt x="1215" y="850"/>
                        <a:pt x="1214" y="852"/>
                      </a:cubicBezTo>
                      <a:close/>
                      <a:moveTo>
                        <a:pt x="1228" y="825"/>
                      </a:moveTo>
                      <a:cubicBezTo>
                        <a:pt x="1226" y="830"/>
                        <a:pt x="1224" y="834"/>
                        <a:pt x="1222" y="839"/>
                      </a:cubicBezTo>
                      <a:cubicBezTo>
                        <a:pt x="1221" y="840"/>
                        <a:pt x="1221" y="841"/>
                        <a:pt x="1223" y="842"/>
                      </a:cubicBezTo>
                      <a:cubicBezTo>
                        <a:pt x="1224" y="843"/>
                        <a:pt x="1225" y="842"/>
                        <a:pt x="1226" y="841"/>
                      </a:cubicBezTo>
                      <a:cubicBezTo>
                        <a:pt x="1228" y="836"/>
                        <a:pt x="1231" y="832"/>
                        <a:pt x="1233" y="827"/>
                      </a:cubicBezTo>
                      <a:cubicBezTo>
                        <a:pt x="1233" y="826"/>
                        <a:pt x="1233" y="825"/>
                        <a:pt x="1231" y="824"/>
                      </a:cubicBezTo>
                      <a:cubicBezTo>
                        <a:pt x="1230" y="823"/>
                        <a:pt x="1229" y="824"/>
                        <a:pt x="1228" y="825"/>
                      </a:cubicBezTo>
                      <a:close/>
                      <a:moveTo>
                        <a:pt x="1240" y="798"/>
                      </a:moveTo>
                      <a:cubicBezTo>
                        <a:pt x="1238" y="802"/>
                        <a:pt x="1236" y="807"/>
                        <a:pt x="1234" y="812"/>
                      </a:cubicBezTo>
                      <a:cubicBezTo>
                        <a:pt x="1234" y="813"/>
                        <a:pt x="1234" y="814"/>
                        <a:pt x="1236" y="815"/>
                      </a:cubicBezTo>
                      <a:cubicBezTo>
                        <a:pt x="1237" y="815"/>
                        <a:pt x="1238" y="815"/>
                        <a:pt x="1239" y="814"/>
                      </a:cubicBezTo>
                      <a:cubicBezTo>
                        <a:pt x="1241" y="809"/>
                        <a:pt x="1243" y="804"/>
                        <a:pt x="1244" y="800"/>
                      </a:cubicBezTo>
                      <a:cubicBezTo>
                        <a:pt x="1245" y="798"/>
                        <a:pt x="1244" y="797"/>
                        <a:pt x="1243" y="796"/>
                      </a:cubicBezTo>
                      <a:cubicBezTo>
                        <a:pt x="1242" y="796"/>
                        <a:pt x="1240" y="796"/>
                        <a:pt x="1240" y="798"/>
                      </a:cubicBezTo>
                      <a:close/>
                      <a:moveTo>
                        <a:pt x="1249" y="769"/>
                      </a:moveTo>
                      <a:cubicBezTo>
                        <a:pt x="1248" y="774"/>
                        <a:pt x="1246" y="779"/>
                        <a:pt x="1245" y="784"/>
                      </a:cubicBezTo>
                      <a:cubicBezTo>
                        <a:pt x="1244" y="785"/>
                        <a:pt x="1245" y="786"/>
                        <a:pt x="1246" y="787"/>
                      </a:cubicBezTo>
                      <a:cubicBezTo>
                        <a:pt x="1247" y="787"/>
                        <a:pt x="1249" y="787"/>
                        <a:pt x="1249" y="785"/>
                      </a:cubicBezTo>
                      <a:cubicBezTo>
                        <a:pt x="1251" y="781"/>
                        <a:pt x="1252" y="776"/>
                        <a:pt x="1254" y="771"/>
                      </a:cubicBezTo>
                      <a:cubicBezTo>
                        <a:pt x="1254" y="770"/>
                        <a:pt x="1253" y="768"/>
                        <a:pt x="1252" y="768"/>
                      </a:cubicBezTo>
                      <a:cubicBezTo>
                        <a:pt x="1251" y="767"/>
                        <a:pt x="1249" y="768"/>
                        <a:pt x="1249" y="769"/>
                      </a:cubicBezTo>
                      <a:close/>
                      <a:moveTo>
                        <a:pt x="1256" y="741"/>
                      </a:moveTo>
                      <a:cubicBezTo>
                        <a:pt x="1255" y="745"/>
                        <a:pt x="1254" y="750"/>
                        <a:pt x="1253" y="755"/>
                      </a:cubicBezTo>
                      <a:cubicBezTo>
                        <a:pt x="1253" y="756"/>
                        <a:pt x="1253" y="758"/>
                        <a:pt x="1255" y="758"/>
                      </a:cubicBezTo>
                      <a:cubicBezTo>
                        <a:pt x="1256" y="758"/>
                        <a:pt x="1257" y="758"/>
                        <a:pt x="1258" y="756"/>
                      </a:cubicBezTo>
                      <a:cubicBezTo>
                        <a:pt x="1259" y="751"/>
                        <a:pt x="1260" y="747"/>
                        <a:pt x="1261" y="742"/>
                      </a:cubicBezTo>
                      <a:cubicBezTo>
                        <a:pt x="1262" y="740"/>
                        <a:pt x="1261" y="739"/>
                        <a:pt x="1259" y="739"/>
                      </a:cubicBezTo>
                      <a:cubicBezTo>
                        <a:pt x="1258" y="738"/>
                        <a:pt x="1257" y="739"/>
                        <a:pt x="1256" y="741"/>
                      </a:cubicBezTo>
                      <a:close/>
                      <a:moveTo>
                        <a:pt x="1288" y="742"/>
                      </a:moveTo>
                      <a:cubicBezTo>
                        <a:pt x="1283" y="742"/>
                        <a:pt x="1278" y="741"/>
                        <a:pt x="1273" y="740"/>
                      </a:cubicBezTo>
                      <a:cubicBezTo>
                        <a:pt x="1272" y="740"/>
                        <a:pt x="1270" y="741"/>
                        <a:pt x="1270" y="742"/>
                      </a:cubicBezTo>
                      <a:cubicBezTo>
                        <a:pt x="1270" y="743"/>
                        <a:pt x="1271" y="745"/>
                        <a:pt x="1272" y="745"/>
                      </a:cubicBezTo>
                      <a:cubicBezTo>
                        <a:pt x="1277" y="746"/>
                        <a:pt x="1282" y="747"/>
                        <a:pt x="1287" y="747"/>
                      </a:cubicBezTo>
                      <a:cubicBezTo>
                        <a:pt x="1288" y="748"/>
                        <a:pt x="1290" y="747"/>
                        <a:pt x="1290" y="745"/>
                      </a:cubicBezTo>
                      <a:cubicBezTo>
                        <a:pt x="1290" y="744"/>
                        <a:pt x="1289" y="743"/>
                        <a:pt x="1288" y="742"/>
                      </a:cubicBezTo>
                      <a:close/>
                      <a:moveTo>
                        <a:pt x="1317" y="746"/>
                      </a:moveTo>
                      <a:cubicBezTo>
                        <a:pt x="1312" y="746"/>
                        <a:pt x="1307" y="745"/>
                        <a:pt x="1302" y="745"/>
                      </a:cubicBezTo>
                      <a:cubicBezTo>
                        <a:pt x="1301" y="744"/>
                        <a:pt x="1300" y="745"/>
                        <a:pt x="1300" y="747"/>
                      </a:cubicBezTo>
                      <a:cubicBezTo>
                        <a:pt x="1299" y="748"/>
                        <a:pt x="1300" y="749"/>
                        <a:pt x="1302" y="750"/>
                      </a:cubicBezTo>
                      <a:cubicBezTo>
                        <a:pt x="1307" y="750"/>
                        <a:pt x="1312" y="751"/>
                        <a:pt x="1317" y="751"/>
                      </a:cubicBezTo>
                      <a:cubicBezTo>
                        <a:pt x="1318" y="752"/>
                        <a:pt x="1319" y="751"/>
                        <a:pt x="1320" y="749"/>
                      </a:cubicBezTo>
                      <a:cubicBezTo>
                        <a:pt x="1320" y="748"/>
                        <a:pt x="1319" y="747"/>
                        <a:pt x="1317" y="746"/>
                      </a:cubicBezTo>
                      <a:close/>
                      <a:moveTo>
                        <a:pt x="1347" y="749"/>
                      </a:moveTo>
                      <a:cubicBezTo>
                        <a:pt x="1342" y="749"/>
                        <a:pt x="1337" y="748"/>
                        <a:pt x="1332" y="748"/>
                      </a:cubicBezTo>
                      <a:cubicBezTo>
                        <a:pt x="1331" y="748"/>
                        <a:pt x="1330" y="749"/>
                        <a:pt x="1329" y="750"/>
                      </a:cubicBezTo>
                      <a:cubicBezTo>
                        <a:pt x="1329" y="751"/>
                        <a:pt x="1330" y="753"/>
                        <a:pt x="1332" y="753"/>
                      </a:cubicBezTo>
                      <a:cubicBezTo>
                        <a:pt x="1337" y="753"/>
                        <a:pt x="1342" y="754"/>
                        <a:pt x="1347" y="754"/>
                      </a:cubicBezTo>
                      <a:cubicBezTo>
                        <a:pt x="1348" y="754"/>
                        <a:pt x="1349" y="753"/>
                        <a:pt x="1349" y="751"/>
                      </a:cubicBezTo>
                      <a:cubicBezTo>
                        <a:pt x="1350" y="750"/>
                        <a:pt x="1348" y="749"/>
                        <a:pt x="1347" y="749"/>
                      </a:cubicBezTo>
                      <a:close/>
                      <a:moveTo>
                        <a:pt x="1377" y="749"/>
                      </a:moveTo>
                      <a:cubicBezTo>
                        <a:pt x="1375" y="749"/>
                        <a:pt x="1373" y="749"/>
                        <a:pt x="1371" y="749"/>
                      </a:cubicBezTo>
                      <a:cubicBezTo>
                        <a:pt x="1368" y="749"/>
                        <a:pt x="1365" y="749"/>
                        <a:pt x="1362" y="749"/>
                      </a:cubicBezTo>
                      <a:cubicBezTo>
                        <a:pt x="1361" y="749"/>
                        <a:pt x="1359" y="750"/>
                        <a:pt x="1359" y="752"/>
                      </a:cubicBezTo>
                      <a:cubicBezTo>
                        <a:pt x="1359" y="753"/>
                        <a:pt x="1361" y="754"/>
                        <a:pt x="1362" y="754"/>
                      </a:cubicBezTo>
                      <a:cubicBezTo>
                        <a:pt x="1365" y="754"/>
                        <a:pt x="1368" y="754"/>
                        <a:pt x="1371" y="754"/>
                      </a:cubicBezTo>
                      <a:cubicBezTo>
                        <a:pt x="1373" y="754"/>
                        <a:pt x="1375" y="754"/>
                        <a:pt x="1377" y="754"/>
                      </a:cubicBezTo>
                      <a:cubicBezTo>
                        <a:pt x="1378" y="754"/>
                        <a:pt x="1379" y="753"/>
                        <a:pt x="1379" y="752"/>
                      </a:cubicBezTo>
                      <a:cubicBezTo>
                        <a:pt x="1379" y="751"/>
                        <a:pt x="1378" y="749"/>
                        <a:pt x="1377" y="749"/>
                      </a:cubicBezTo>
                      <a:close/>
                      <a:moveTo>
                        <a:pt x="1407" y="748"/>
                      </a:moveTo>
                      <a:cubicBezTo>
                        <a:pt x="1402" y="748"/>
                        <a:pt x="1397" y="749"/>
                        <a:pt x="1392" y="749"/>
                      </a:cubicBezTo>
                      <a:cubicBezTo>
                        <a:pt x="1390" y="749"/>
                        <a:pt x="1389" y="750"/>
                        <a:pt x="1389" y="752"/>
                      </a:cubicBezTo>
                      <a:cubicBezTo>
                        <a:pt x="1389" y="753"/>
                        <a:pt x="1391" y="754"/>
                        <a:pt x="1392" y="754"/>
                      </a:cubicBezTo>
                      <a:cubicBezTo>
                        <a:pt x="1397" y="754"/>
                        <a:pt x="1402" y="753"/>
                        <a:pt x="1407" y="753"/>
                      </a:cubicBezTo>
                      <a:cubicBezTo>
                        <a:pt x="1408" y="753"/>
                        <a:pt x="1410" y="752"/>
                        <a:pt x="1409" y="750"/>
                      </a:cubicBezTo>
                      <a:cubicBezTo>
                        <a:pt x="1409" y="749"/>
                        <a:pt x="1408" y="748"/>
                        <a:pt x="1407" y="748"/>
                      </a:cubicBezTo>
                      <a:close/>
                      <a:moveTo>
                        <a:pt x="1436" y="744"/>
                      </a:moveTo>
                      <a:cubicBezTo>
                        <a:pt x="1431" y="745"/>
                        <a:pt x="1426" y="745"/>
                        <a:pt x="1421" y="746"/>
                      </a:cubicBezTo>
                      <a:cubicBezTo>
                        <a:pt x="1420" y="746"/>
                        <a:pt x="1419" y="748"/>
                        <a:pt x="1419" y="749"/>
                      </a:cubicBezTo>
                      <a:cubicBezTo>
                        <a:pt x="1420" y="750"/>
                        <a:pt x="1421" y="751"/>
                        <a:pt x="1422" y="751"/>
                      </a:cubicBezTo>
                      <a:cubicBezTo>
                        <a:pt x="1427" y="750"/>
                        <a:pt x="1432" y="750"/>
                        <a:pt x="1437" y="749"/>
                      </a:cubicBezTo>
                      <a:cubicBezTo>
                        <a:pt x="1438" y="748"/>
                        <a:pt x="1439" y="747"/>
                        <a:pt x="1439" y="746"/>
                      </a:cubicBezTo>
                      <a:cubicBezTo>
                        <a:pt x="1439" y="744"/>
                        <a:pt x="1437" y="743"/>
                        <a:pt x="1436" y="744"/>
                      </a:cubicBezTo>
                      <a:close/>
                      <a:moveTo>
                        <a:pt x="1465" y="736"/>
                      </a:moveTo>
                      <a:cubicBezTo>
                        <a:pt x="1460" y="738"/>
                        <a:pt x="1455" y="739"/>
                        <a:pt x="1451" y="740"/>
                      </a:cubicBezTo>
                      <a:cubicBezTo>
                        <a:pt x="1449" y="741"/>
                        <a:pt x="1448" y="742"/>
                        <a:pt x="1449" y="744"/>
                      </a:cubicBezTo>
                      <a:cubicBezTo>
                        <a:pt x="1449" y="745"/>
                        <a:pt x="1451" y="746"/>
                        <a:pt x="1452" y="745"/>
                      </a:cubicBezTo>
                      <a:cubicBezTo>
                        <a:pt x="1457" y="744"/>
                        <a:pt x="1462" y="743"/>
                        <a:pt x="1466" y="741"/>
                      </a:cubicBezTo>
                      <a:cubicBezTo>
                        <a:pt x="1468" y="741"/>
                        <a:pt x="1468" y="739"/>
                        <a:pt x="1468" y="738"/>
                      </a:cubicBezTo>
                      <a:cubicBezTo>
                        <a:pt x="1468" y="737"/>
                        <a:pt x="1466" y="736"/>
                        <a:pt x="1465" y="736"/>
                      </a:cubicBezTo>
                      <a:close/>
                      <a:moveTo>
                        <a:pt x="1492" y="725"/>
                      </a:moveTo>
                      <a:cubicBezTo>
                        <a:pt x="1488" y="728"/>
                        <a:pt x="1483" y="730"/>
                        <a:pt x="1479" y="731"/>
                      </a:cubicBezTo>
                      <a:cubicBezTo>
                        <a:pt x="1478" y="732"/>
                        <a:pt x="1477" y="733"/>
                        <a:pt x="1477" y="735"/>
                      </a:cubicBezTo>
                      <a:cubicBezTo>
                        <a:pt x="1478" y="736"/>
                        <a:pt x="1479" y="737"/>
                        <a:pt x="1481" y="736"/>
                      </a:cubicBezTo>
                      <a:cubicBezTo>
                        <a:pt x="1485" y="734"/>
                        <a:pt x="1490" y="732"/>
                        <a:pt x="1495" y="730"/>
                      </a:cubicBezTo>
                      <a:cubicBezTo>
                        <a:pt x="1496" y="729"/>
                        <a:pt x="1496" y="728"/>
                        <a:pt x="1496" y="726"/>
                      </a:cubicBezTo>
                      <a:cubicBezTo>
                        <a:pt x="1495" y="725"/>
                        <a:pt x="1494" y="725"/>
                        <a:pt x="1492" y="725"/>
                      </a:cubicBezTo>
                      <a:close/>
                      <a:moveTo>
                        <a:pt x="1518" y="710"/>
                      </a:moveTo>
                      <a:cubicBezTo>
                        <a:pt x="1514" y="713"/>
                        <a:pt x="1509" y="716"/>
                        <a:pt x="1505" y="718"/>
                      </a:cubicBezTo>
                      <a:cubicBezTo>
                        <a:pt x="1504" y="719"/>
                        <a:pt x="1504" y="720"/>
                        <a:pt x="1504" y="722"/>
                      </a:cubicBezTo>
                      <a:cubicBezTo>
                        <a:pt x="1505" y="723"/>
                        <a:pt x="1507" y="723"/>
                        <a:pt x="1508" y="723"/>
                      </a:cubicBezTo>
                      <a:cubicBezTo>
                        <a:pt x="1512" y="720"/>
                        <a:pt x="1516" y="717"/>
                        <a:pt x="1521" y="714"/>
                      </a:cubicBezTo>
                      <a:cubicBezTo>
                        <a:pt x="1522" y="713"/>
                        <a:pt x="1522" y="712"/>
                        <a:pt x="1521" y="711"/>
                      </a:cubicBezTo>
                      <a:cubicBezTo>
                        <a:pt x="1520" y="709"/>
                        <a:pt x="1519" y="709"/>
                        <a:pt x="1518" y="710"/>
                      </a:cubicBezTo>
                      <a:close/>
                      <a:moveTo>
                        <a:pt x="1539" y="690"/>
                      </a:moveTo>
                      <a:cubicBezTo>
                        <a:pt x="1536" y="694"/>
                        <a:pt x="1533" y="697"/>
                        <a:pt x="1529" y="701"/>
                      </a:cubicBezTo>
                      <a:cubicBezTo>
                        <a:pt x="1528" y="702"/>
                        <a:pt x="1528" y="703"/>
                        <a:pt x="1529" y="704"/>
                      </a:cubicBezTo>
                      <a:cubicBezTo>
                        <a:pt x="1530" y="705"/>
                        <a:pt x="1531" y="705"/>
                        <a:pt x="1532" y="704"/>
                      </a:cubicBezTo>
                      <a:cubicBezTo>
                        <a:pt x="1536" y="701"/>
                        <a:pt x="1540" y="698"/>
                        <a:pt x="1543" y="694"/>
                      </a:cubicBezTo>
                      <a:cubicBezTo>
                        <a:pt x="1544" y="693"/>
                        <a:pt x="1544" y="691"/>
                        <a:pt x="1543" y="690"/>
                      </a:cubicBezTo>
                      <a:cubicBezTo>
                        <a:pt x="1542" y="689"/>
                        <a:pt x="1540" y="689"/>
                        <a:pt x="1539" y="690"/>
                      </a:cubicBezTo>
                      <a:close/>
                      <a:moveTo>
                        <a:pt x="1557" y="667"/>
                      </a:moveTo>
                      <a:cubicBezTo>
                        <a:pt x="1555" y="671"/>
                        <a:pt x="1552" y="675"/>
                        <a:pt x="1549" y="679"/>
                      </a:cubicBezTo>
                      <a:cubicBezTo>
                        <a:pt x="1548" y="680"/>
                        <a:pt x="1548" y="682"/>
                        <a:pt x="1549" y="683"/>
                      </a:cubicBezTo>
                      <a:cubicBezTo>
                        <a:pt x="1551" y="683"/>
                        <a:pt x="1552" y="683"/>
                        <a:pt x="1553" y="682"/>
                      </a:cubicBezTo>
                      <a:cubicBezTo>
                        <a:pt x="1556" y="678"/>
                        <a:pt x="1559" y="674"/>
                        <a:pt x="1562" y="670"/>
                      </a:cubicBezTo>
                      <a:cubicBezTo>
                        <a:pt x="1562" y="668"/>
                        <a:pt x="1562" y="667"/>
                        <a:pt x="1561" y="666"/>
                      </a:cubicBezTo>
                      <a:cubicBezTo>
                        <a:pt x="1560" y="665"/>
                        <a:pt x="1558" y="666"/>
                        <a:pt x="1557" y="667"/>
                      </a:cubicBezTo>
                      <a:close/>
                      <a:moveTo>
                        <a:pt x="1570" y="641"/>
                      </a:moveTo>
                      <a:cubicBezTo>
                        <a:pt x="1569" y="645"/>
                        <a:pt x="1567" y="650"/>
                        <a:pt x="1564" y="654"/>
                      </a:cubicBezTo>
                      <a:cubicBezTo>
                        <a:pt x="1564" y="655"/>
                        <a:pt x="1564" y="657"/>
                        <a:pt x="1566" y="657"/>
                      </a:cubicBezTo>
                      <a:cubicBezTo>
                        <a:pt x="1567" y="658"/>
                        <a:pt x="1568" y="657"/>
                        <a:pt x="1569" y="656"/>
                      </a:cubicBezTo>
                      <a:cubicBezTo>
                        <a:pt x="1571" y="652"/>
                        <a:pt x="1573" y="647"/>
                        <a:pt x="1575" y="642"/>
                      </a:cubicBezTo>
                      <a:cubicBezTo>
                        <a:pt x="1576" y="641"/>
                        <a:pt x="1575" y="640"/>
                        <a:pt x="1574" y="639"/>
                      </a:cubicBezTo>
                      <a:cubicBezTo>
                        <a:pt x="1572" y="639"/>
                        <a:pt x="1571" y="639"/>
                        <a:pt x="1570" y="641"/>
                      </a:cubicBezTo>
                      <a:close/>
                      <a:moveTo>
                        <a:pt x="1579" y="612"/>
                      </a:moveTo>
                      <a:cubicBezTo>
                        <a:pt x="1578" y="616"/>
                        <a:pt x="1578" y="618"/>
                        <a:pt x="1577" y="621"/>
                      </a:cubicBezTo>
                      <a:cubicBezTo>
                        <a:pt x="1577" y="623"/>
                        <a:pt x="1576" y="625"/>
                        <a:pt x="1575" y="627"/>
                      </a:cubicBezTo>
                      <a:cubicBezTo>
                        <a:pt x="1575" y="628"/>
                        <a:pt x="1576" y="629"/>
                        <a:pt x="1577" y="630"/>
                      </a:cubicBezTo>
                      <a:cubicBezTo>
                        <a:pt x="1578" y="630"/>
                        <a:pt x="1580" y="629"/>
                        <a:pt x="1580" y="628"/>
                      </a:cubicBezTo>
                      <a:cubicBezTo>
                        <a:pt x="1581" y="626"/>
                        <a:pt x="1581" y="624"/>
                        <a:pt x="1582" y="622"/>
                      </a:cubicBezTo>
                      <a:cubicBezTo>
                        <a:pt x="1583" y="619"/>
                        <a:pt x="1583" y="617"/>
                        <a:pt x="1584" y="613"/>
                      </a:cubicBezTo>
                      <a:cubicBezTo>
                        <a:pt x="1584" y="612"/>
                        <a:pt x="1583" y="611"/>
                        <a:pt x="1582" y="610"/>
                      </a:cubicBezTo>
                      <a:cubicBezTo>
                        <a:pt x="1581" y="610"/>
                        <a:pt x="1579" y="611"/>
                        <a:pt x="1579" y="612"/>
                      </a:cubicBezTo>
                      <a:close/>
                      <a:moveTo>
                        <a:pt x="1582" y="583"/>
                      </a:moveTo>
                      <a:cubicBezTo>
                        <a:pt x="1581" y="588"/>
                        <a:pt x="1581" y="593"/>
                        <a:pt x="1581" y="598"/>
                      </a:cubicBezTo>
                      <a:cubicBezTo>
                        <a:pt x="1581" y="599"/>
                        <a:pt x="1582" y="600"/>
                        <a:pt x="1583" y="600"/>
                      </a:cubicBezTo>
                      <a:cubicBezTo>
                        <a:pt x="1584" y="601"/>
                        <a:pt x="1586" y="600"/>
                        <a:pt x="1586" y="598"/>
                      </a:cubicBezTo>
                      <a:cubicBezTo>
                        <a:pt x="1586" y="593"/>
                        <a:pt x="1586" y="588"/>
                        <a:pt x="1587" y="583"/>
                      </a:cubicBezTo>
                      <a:cubicBezTo>
                        <a:pt x="1587" y="582"/>
                        <a:pt x="1586" y="580"/>
                        <a:pt x="1584" y="580"/>
                      </a:cubicBezTo>
                      <a:cubicBezTo>
                        <a:pt x="1583" y="580"/>
                        <a:pt x="1582" y="581"/>
                        <a:pt x="1582" y="583"/>
                      </a:cubicBezTo>
                      <a:close/>
                      <a:moveTo>
                        <a:pt x="1581" y="553"/>
                      </a:moveTo>
                      <a:cubicBezTo>
                        <a:pt x="1582" y="558"/>
                        <a:pt x="1582" y="563"/>
                        <a:pt x="1582" y="568"/>
                      </a:cubicBezTo>
                      <a:cubicBezTo>
                        <a:pt x="1582" y="569"/>
                        <a:pt x="1583" y="570"/>
                        <a:pt x="1584" y="570"/>
                      </a:cubicBezTo>
                      <a:cubicBezTo>
                        <a:pt x="1586" y="570"/>
                        <a:pt x="1587" y="569"/>
                        <a:pt x="1587" y="568"/>
                      </a:cubicBezTo>
                      <a:cubicBezTo>
                        <a:pt x="1587" y="563"/>
                        <a:pt x="1587" y="558"/>
                        <a:pt x="1586" y="553"/>
                      </a:cubicBezTo>
                      <a:cubicBezTo>
                        <a:pt x="1586" y="551"/>
                        <a:pt x="1585" y="550"/>
                        <a:pt x="1584" y="550"/>
                      </a:cubicBezTo>
                      <a:cubicBezTo>
                        <a:pt x="1582" y="551"/>
                        <a:pt x="1581" y="552"/>
                        <a:pt x="1581" y="553"/>
                      </a:cubicBezTo>
                      <a:close/>
                      <a:moveTo>
                        <a:pt x="1579" y="523"/>
                      </a:moveTo>
                      <a:cubicBezTo>
                        <a:pt x="1579" y="528"/>
                        <a:pt x="1580" y="533"/>
                        <a:pt x="1580" y="538"/>
                      </a:cubicBezTo>
                      <a:cubicBezTo>
                        <a:pt x="1580" y="540"/>
                        <a:pt x="1582" y="541"/>
                        <a:pt x="1583" y="540"/>
                      </a:cubicBezTo>
                      <a:cubicBezTo>
                        <a:pt x="1584" y="540"/>
                        <a:pt x="1585" y="539"/>
                        <a:pt x="1585" y="538"/>
                      </a:cubicBezTo>
                      <a:cubicBezTo>
                        <a:pt x="1585" y="533"/>
                        <a:pt x="1584" y="528"/>
                        <a:pt x="1584" y="523"/>
                      </a:cubicBezTo>
                      <a:cubicBezTo>
                        <a:pt x="1583" y="521"/>
                        <a:pt x="1582" y="520"/>
                        <a:pt x="1581" y="521"/>
                      </a:cubicBezTo>
                      <a:cubicBezTo>
                        <a:pt x="1579" y="521"/>
                        <a:pt x="1578" y="522"/>
                        <a:pt x="1579" y="523"/>
                      </a:cubicBezTo>
                      <a:close/>
                      <a:moveTo>
                        <a:pt x="1573" y="494"/>
                      </a:moveTo>
                      <a:cubicBezTo>
                        <a:pt x="1574" y="499"/>
                        <a:pt x="1575" y="504"/>
                        <a:pt x="1576" y="509"/>
                      </a:cubicBezTo>
                      <a:cubicBezTo>
                        <a:pt x="1577" y="510"/>
                        <a:pt x="1578" y="511"/>
                        <a:pt x="1579" y="511"/>
                      </a:cubicBezTo>
                      <a:cubicBezTo>
                        <a:pt x="1581" y="510"/>
                        <a:pt x="1581" y="509"/>
                        <a:pt x="1581" y="508"/>
                      </a:cubicBezTo>
                      <a:cubicBezTo>
                        <a:pt x="1580" y="503"/>
                        <a:pt x="1579" y="498"/>
                        <a:pt x="1578" y="493"/>
                      </a:cubicBezTo>
                      <a:cubicBezTo>
                        <a:pt x="1578" y="492"/>
                        <a:pt x="1576" y="491"/>
                        <a:pt x="1575" y="491"/>
                      </a:cubicBezTo>
                      <a:cubicBezTo>
                        <a:pt x="1574" y="491"/>
                        <a:pt x="1573" y="493"/>
                        <a:pt x="1573" y="494"/>
                      </a:cubicBezTo>
                      <a:close/>
                      <a:moveTo>
                        <a:pt x="1564" y="466"/>
                      </a:moveTo>
                      <a:cubicBezTo>
                        <a:pt x="1566" y="471"/>
                        <a:pt x="1567" y="475"/>
                        <a:pt x="1569" y="480"/>
                      </a:cubicBezTo>
                      <a:cubicBezTo>
                        <a:pt x="1569" y="481"/>
                        <a:pt x="1571" y="482"/>
                        <a:pt x="1572" y="482"/>
                      </a:cubicBezTo>
                      <a:cubicBezTo>
                        <a:pt x="1573" y="481"/>
                        <a:pt x="1574" y="480"/>
                        <a:pt x="1574" y="478"/>
                      </a:cubicBezTo>
                      <a:cubicBezTo>
                        <a:pt x="1572" y="473"/>
                        <a:pt x="1570" y="469"/>
                        <a:pt x="1568" y="464"/>
                      </a:cubicBezTo>
                      <a:cubicBezTo>
                        <a:pt x="1568" y="463"/>
                        <a:pt x="1566" y="462"/>
                        <a:pt x="1565" y="463"/>
                      </a:cubicBezTo>
                      <a:cubicBezTo>
                        <a:pt x="1564" y="463"/>
                        <a:pt x="1563" y="465"/>
                        <a:pt x="1564" y="466"/>
                      </a:cubicBezTo>
                      <a:close/>
                      <a:moveTo>
                        <a:pt x="1548" y="442"/>
                      </a:moveTo>
                      <a:cubicBezTo>
                        <a:pt x="1551" y="445"/>
                        <a:pt x="1554" y="449"/>
                        <a:pt x="1557" y="453"/>
                      </a:cubicBezTo>
                      <a:cubicBezTo>
                        <a:pt x="1557" y="454"/>
                        <a:pt x="1559" y="455"/>
                        <a:pt x="1560" y="454"/>
                      </a:cubicBezTo>
                      <a:cubicBezTo>
                        <a:pt x="1561" y="453"/>
                        <a:pt x="1562" y="452"/>
                        <a:pt x="1561" y="451"/>
                      </a:cubicBezTo>
                      <a:cubicBezTo>
                        <a:pt x="1558" y="446"/>
                        <a:pt x="1555" y="442"/>
                        <a:pt x="1552" y="438"/>
                      </a:cubicBezTo>
                      <a:cubicBezTo>
                        <a:pt x="1551" y="437"/>
                        <a:pt x="1549" y="437"/>
                        <a:pt x="1548" y="438"/>
                      </a:cubicBezTo>
                      <a:cubicBezTo>
                        <a:pt x="1547" y="439"/>
                        <a:pt x="1547" y="441"/>
                        <a:pt x="1548" y="442"/>
                      </a:cubicBezTo>
                      <a:close/>
                      <a:moveTo>
                        <a:pt x="1524" y="428"/>
                      </a:moveTo>
                      <a:cubicBezTo>
                        <a:pt x="1529" y="429"/>
                        <a:pt x="1533" y="430"/>
                        <a:pt x="1537" y="433"/>
                      </a:cubicBezTo>
                      <a:cubicBezTo>
                        <a:pt x="1538" y="433"/>
                        <a:pt x="1540" y="433"/>
                        <a:pt x="1540" y="432"/>
                      </a:cubicBezTo>
                      <a:cubicBezTo>
                        <a:pt x="1541" y="431"/>
                        <a:pt x="1541" y="429"/>
                        <a:pt x="1540" y="428"/>
                      </a:cubicBezTo>
                      <a:cubicBezTo>
                        <a:pt x="1535" y="426"/>
                        <a:pt x="1530" y="424"/>
                        <a:pt x="1525" y="423"/>
                      </a:cubicBezTo>
                      <a:cubicBezTo>
                        <a:pt x="1524" y="422"/>
                        <a:pt x="1522" y="423"/>
                        <a:pt x="1522" y="425"/>
                      </a:cubicBezTo>
                      <a:cubicBezTo>
                        <a:pt x="1522" y="426"/>
                        <a:pt x="1523" y="427"/>
                        <a:pt x="1524" y="428"/>
                      </a:cubicBezTo>
                      <a:close/>
                      <a:moveTo>
                        <a:pt x="1501" y="423"/>
                      </a:moveTo>
                      <a:cubicBezTo>
                        <a:pt x="1500" y="423"/>
                        <a:pt x="1499" y="424"/>
                        <a:pt x="1498" y="424"/>
                      </a:cubicBezTo>
                      <a:cubicBezTo>
                        <a:pt x="1496" y="424"/>
                        <a:pt x="1495" y="426"/>
                        <a:pt x="1496" y="427"/>
                      </a:cubicBezTo>
                      <a:cubicBezTo>
                        <a:pt x="1496" y="428"/>
                        <a:pt x="1498" y="429"/>
                        <a:pt x="1499" y="429"/>
                      </a:cubicBezTo>
                      <a:cubicBezTo>
                        <a:pt x="1503" y="428"/>
                        <a:pt x="1506" y="427"/>
                        <a:pt x="1510" y="427"/>
                      </a:cubicBezTo>
                      <a:cubicBezTo>
                        <a:pt x="1511" y="427"/>
                        <a:pt x="1512" y="425"/>
                        <a:pt x="1512" y="424"/>
                      </a:cubicBezTo>
                      <a:cubicBezTo>
                        <a:pt x="1512" y="423"/>
                        <a:pt x="1511" y="422"/>
                        <a:pt x="1509" y="422"/>
                      </a:cubicBezTo>
                      <a:cubicBezTo>
                        <a:pt x="1506" y="422"/>
                        <a:pt x="1502" y="423"/>
                        <a:pt x="1498" y="424"/>
                      </a:cubicBezTo>
                      <a:cubicBezTo>
                        <a:pt x="1496" y="424"/>
                        <a:pt x="1495" y="426"/>
                        <a:pt x="1496" y="427"/>
                      </a:cubicBezTo>
                      <a:cubicBezTo>
                        <a:pt x="1496" y="428"/>
                        <a:pt x="1498" y="429"/>
                        <a:pt x="1499" y="429"/>
                      </a:cubicBezTo>
                      <a:cubicBezTo>
                        <a:pt x="1500" y="428"/>
                        <a:pt x="1501" y="428"/>
                        <a:pt x="1502" y="428"/>
                      </a:cubicBezTo>
                      <a:cubicBezTo>
                        <a:pt x="1504" y="427"/>
                        <a:pt x="1504" y="426"/>
                        <a:pt x="1504" y="425"/>
                      </a:cubicBezTo>
                      <a:cubicBezTo>
                        <a:pt x="1504" y="423"/>
                        <a:pt x="1502" y="423"/>
                        <a:pt x="1501" y="423"/>
                      </a:cubicBezTo>
                      <a:close/>
                      <a:moveTo>
                        <a:pt x="1526" y="409"/>
                      </a:moveTo>
                      <a:cubicBezTo>
                        <a:pt x="1523" y="412"/>
                        <a:pt x="1519" y="415"/>
                        <a:pt x="1514" y="417"/>
                      </a:cubicBezTo>
                      <a:cubicBezTo>
                        <a:pt x="1513" y="418"/>
                        <a:pt x="1513" y="420"/>
                        <a:pt x="1513" y="421"/>
                      </a:cubicBezTo>
                      <a:cubicBezTo>
                        <a:pt x="1514" y="422"/>
                        <a:pt x="1515" y="422"/>
                        <a:pt x="1517" y="422"/>
                      </a:cubicBezTo>
                      <a:cubicBezTo>
                        <a:pt x="1521" y="419"/>
                        <a:pt x="1526" y="416"/>
                        <a:pt x="1529" y="413"/>
                      </a:cubicBezTo>
                      <a:cubicBezTo>
                        <a:pt x="1531" y="412"/>
                        <a:pt x="1531" y="411"/>
                        <a:pt x="1530" y="410"/>
                      </a:cubicBezTo>
                      <a:cubicBezTo>
                        <a:pt x="1529" y="409"/>
                        <a:pt x="1527" y="408"/>
                        <a:pt x="1526" y="409"/>
                      </a:cubicBezTo>
                      <a:close/>
                      <a:moveTo>
                        <a:pt x="1543" y="386"/>
                      </a:moveTo>
                      <a:cubicBezTo>
                        <a:pt x="1541" y="391"/>
                        <a:pt x="1539" y="395"/>
                        <a:pt x="1536" y="399"/>
                      </a:cubicBezTo>
                      <a:cubicBezTo>
                        <a:pt x="1535" y="400"/>
                        <a:pt x="1535" y="401"/>
                        <a:pt x="1537" y="402"/>
                      </a:cubicBezTo>
                      <a:cubicBezTo>
                        <a:pt x="1538" y="403"/>
                        <a:pt x="1539" y="403"/>
                        <a:pt x="1540" y="402"/>
                      </a:cubicBezTo>
                      <a:cubicBezTo>
                        <a:pt x="1543" y="397"/>
                        <a:pt x="1546" y="393"/>
                        <a:pt x="1548" y="388"/>
                      </a:cubicBezTo>
                      <a:cubicBezTo>
                        <a:pt x="1548" y="387"/>
                        <a:pt x="1547" y="385"/>
                        <a:pt x="1546" y="385"/>
                      </a:cubicBezTo>
                      <a:cubicBezTo>
                        <a:pt x="1545" y="384"/>
                        <a:pt x="1543" y="385"/>
                        <a:pt x="1543" y="386"/>
                      </a:cubicBezTo>
                      <a:close/>
                      <a:moveTo>
                        <a:pt x="1548" y="358"/>
                      </a:moveTo>
                      <a:cubicBezTo>
                        <a:pt x="1548" y="363"/>
                        <a:pt x="1548" y="368"/>
                        <a:pt x="1547" y="372"/>
                      </a:cubicBezTo>
                      <a:cubicBezTo>
                        <a:pt x="1547" y="374"/>
                        <a:pt x="1548" y="375"/>
                        <a:pt x="1549" y="375"/>
                      </a:cubicBezTo>
                      <a:cubicBezTo>
                        <a:pt x="1550" y="375"/>
                        <a:pt x="1552" y="375"/>
                        <a:pt x="1552" y="373"/>
                      </a:cubicBezTo>
                      <a:cubicBezTo>
                        <a:pt x="1552" y="373"/>
                        <a:pt x="1552" y="373"/>
                        <a:pt x="1552" y="373"/>
                      </a:cubicBezTo>
                      <a:cubicBezTo>
                        <a:pt x="1553" y="368"/>
                        <a:pt x="1553" y="363"/>
                        <a:pt x="1553" y="358"/>
                      </a:cubicBezTo>
                      <a:cubicBezTo>
                        <a:pt x="1553" y="356"/>
                        <a:pt x="1552" y="355"/>
                        <a:pt x="1551" y="355"/>
                      </a:cubicBezTo>
                      <a:cubicBezTo>
                        <a:pt x="1549" y="355"/>
                        <a:pt x="1548" y="356"/>
                        <a:pt x="1548" y="358"/>
                      </a:cubicBezTo>
                      <a:close/>
                      <a:moveTo>
                        <a:pt x="1544" y="329"/>
                      </a:moveTo>
                      <a:cubicBezTo>
                        <a:pt x="1546" y="334"/>
                        <a:pt x="1547" y="338"/>
                        <a:pt x="1547" y="343"/>
                      </a:cubicBezTo>
                      <a:cubicBezTo>
                        <a:pt x="1547" y="345"/>
                        <a:pt x="1549" y="346"/>
                        <a:pt x="1550" y="345"/>
                      </a:cubicBezTo>
                      <a:cubicBezTo>
                        <a:pt x="1551" y="345"/>
                        <a:pt x="1552" y="344"/>
                        <a:pt x="1552" y="343"/>
                      </a:cubicBezTo>
                      <a:cubicBezTo>
                        <a:pt x="1551" y="337"/>
                        <a:pt x="1550" y="332"/>
                        <a:pt x="1549" y="328"/>
                      </a:cubicBezTo>
                      <a:cubicBezTo>
                        <a:pt x="1549" y="326"/>
                        <a:pt x="1547" y="325"/>
                        <a:pt x="1546" y="326"/>
                      </a:cubicBezTo>
                      <a:cubicBezTo>
                        <a:pt x="1545" y="326"/>
                        <a:pt x="1544" y="328"/>
                        <a:pt x="1544" y="329"/>
                      </a:cubicBezTo>
                      <a:close/>
                      <a:moveTo>
                        <a:pt x="1533" y="302"/>
                      </a:moveTo>
                      <a:cubicBezTo>
                        <a:pt x="1535" y="306"/>
                        <a:pt x="1537" y="311"/>
                        <a:pt x="1539" y="315"/>
                      </a:cubicBezTo>
                      <a:cubicBezTo>
                        <a:pt x="1540" y="316"/>
                        <a:pt x="1541" y="317"/>
                        <a:pt x="1542" y="316"/>
                      </a:cubicBezTo>
                      <a:cubicBezTo>
                        <a:pt x="1544" y="316"/>
                        <a:pt x="1544" y="314"/>
                        <a:pt x="1544" y="313"/>
                      </a:cubicBezTo>
                      <a:cubicBezTo>
                        <a:pt x="1542" y="308"/>
                        <a:pt x="1539" y="304"/>
                        <a:pt x="1537" y="299"/>
                      </a:cubicBezTo>
                      <a:cubicBezTo>
                        <a:pt x="1536" y="298"/>
                        <a:pt x="1535" y="298"/>
                        <a:pt x="1533" y="299"/>
                      </a:cubicBezTo>
                      <a:cubicBezTo>
                        <a:pt x="1532" y="299"/>
                        <a:pt x="1532" y="301"/>
                        <a:pt x="1533" y="302"/>
                      </a:cubicBezTo>
                      <a:close/>
                      <a:moveTo>
                        <a:pt x="1514" y="279"/>
                      </a:moveTo>
                      <a:cubicBezTo>
                        <a:pt x="1518" y="282"/>
                        <a:pt x="1521" y="286"/>
                        <a:pt x="1524" y="290"/>
                      </a:cubicBezTo>
                      <a:cubicBezTo>
                        <a:pt x="1525" y="291"/>
                        <a:pt x="1527" y="291"/>
                        <a:pt x="1528" y="290"/>
                      </a:cubicBezTo>
                      <a:cubicBezTo>
                        <a:pt x="1529" y="289"/>
                        <a:pt x="1529" y="288"/>
                        <a:pt x="1528" y="287"/>
                      </a:cubicBezTo>
                      <a:cubicBezTo>
                        <a:pt x="1525" y="283"/>
                        <a:pt x="1522" y="279"/>
                        <a:pt x="1518" y="275"/>
                      </a:cubicBezTo>
                      <a:cubicBezTo>
                        <a:pt x="1517" y="275"/>
                        <a:pt x="1515" y="275"/>
                        <a:pt x="1514" y="276"/>
                      </a:cubicBezTo>
                      <a:cubicBezTo>
                        <a:pt x="1513" y="277"/>
                        <a:pt x="1513" y="278"/>
                        <a:pt x="1514" y="279"/>
                      </a:cubicBezTo>
                      <a:close/>
                      <a:moveTo>
                        <a:pt x="1490" y="263"/>
                      </a:moveTo>
                      <a:cubicBezTo>
                        <a:pt x="1495" y="265"/>
                        <a:pt x="1499" y="267"/>
                        <a:pt x="1503" y="270"/>
                      </a:cubicBezTo>
                      <a:cubicBezTo>
                        <a:pt x="1504" y="271"/>
                        <a:pt x="1506" y="270"/>
                        <a:pt x="1507" y="269"/>
                      </a:cubicBezTo>
                      <a:cubicBezTo>
                        <a:pt x="1507" y="268"/>
                        <a:pt x="1507" y="267"/>
                        <a:pt x="1506" y="266"/>
                      </a:cubicBezTo>
                      <a:cubicBezTo>
                        <a:pt x="1502" y="263"/>
                        <a:pt x="1497" y="260"/>
                        <a:pt x="1492" y="258"/>
                      </a:cubicBezTo>
                      <a:cubicBezTo>
                        <a:pt x="1491" y="258"/>
                        <a:pt x="1490" y="258"/>
                        <a:pt x="1489" y="260"/>
                      </a:cubicBezTo>
                      <a:cubicBezTo>
                        <a:pt x="1489" y="261"/>
                        <a:pt x="1489" y="262"/>
                        <a:pt x="1490" y="263"/>
                      </a:cubicBezTo>
                      <a:close/>
                      <a:moveTo>
                        <a:pt x="1462" y="257"/>
                      </a:moveTo>
                      <a:cubicBezTo>
                        <a:pt x="1463" y="257"/>
                        <a:pt x="1463" y="257"/>
                        <a:pt x="1463" y="257"/>
                      </a:cubicBezTo>
                      <a:cubicBezTo>
                        <a:pt x="1468" y="257"/>
                        <a:pt x="1472" y="258"/>
                        <a:pt x="1477" y="259"/>
                      </a:cubicBezTo>
                      <a:cubicBezTo>
                        <a:pt x="1478" y="259"/>
                        <a:pt x="1479" y="258"/>
                        <a:pt x="1480" y="257"/>
                      </a:cubicBezTo>
                      <a:cubicBezTo>
                        <a:pt x="1480" y="255"/>
                        <a:pt x="1479" y="254"/>
                        <a:pt x="1478" y="254"/>
                      </a:cubicBezTo>
                      <a:cubicBezTo>
                        <a:pt x="1473" y="253"/>
                        <a:pt x="1468" y="252"/>
                        <a:pt x="1463" y="252"/>
                      </a:cubicBezTo>
                      <a:cubicBezTo>
                        <a:pt x="1463" y="252"/>
                        <a:pt x="1463" y="252"/>
                        <a:pt x="1462" y="252"/>
                      </a:cubicBezTo>
                      <a:cubicBezTo>
                        <a:pt x="1461" y="252"/>
                        <a:pt x="1460" y="253"/>
                        <a:pt x="1460" y="255"/>
                      </a:cubicBezTo>
                      <a:cubicBezTo>
                        <a:pt x="1460" y="256"/>
                        <a:pt x="1461" y="257"/>
                        <a:pt x="1462" y="257"/>
                      </a:cubicBezTo>
                      <a:close/>
                      <a:moveTo>
                        <a:pt x="1443" y="244"/>
                      </a:moveTo>
                      <a:cubicBezTo>
                        <a:pt x="1443" y="246"/>
                        <a:pt x="1443" y="247"/>
                        <a:pt x="1443" y="249"/>
                      </a:cubicBezTo>
                      <a:cubicBezTo>
                        <a:pt x="1443" y="251"/>
                        <a:pt x="1443" y="254"/>
                        <a:pt x="1443" y="257"/>
                      </a:cubicBezTo>
                      <a:cubicBezTo>
                        <a:pt x="1443" y="258"/>
                        <a:pt x="1443" y="258"/>
                        <a:pt x="1444" y="259"/>
                      </a:cubicBezTo>
                      <a:cubicBezTo>
                        <a:pt x="1444" y="260"/>
                        <a:pt x="1445" y="260"/>
                        <a:pt x="1446" y="259"/>
                      </a:cubicBezTo>
                      <a:cubicBezTo>
                        <a:pt x="1447" y="259"/>
                        <a:pt x="1447" y="259"/>
                        <a:pt x="1448" y="259"/>
                      </a:cubicBezTo>
                      <a:cubicBezTo>
                        <a:pt x="1449" y="259"/>
                        <a:pt x="1450" y="257"/>
                        <a:pt x="1450" y="256"/>
                      </a:cubicBezTo>
                      <a:cubicBezTo>
                        <a:pt x="1449" y="255"/>
                        <a:pt x="1448" y="254"/>
                        <a:pt x="1447" y="254"/>
                      </a:cubicBezTo>
                      <a:cubicBezTo>
                        <a:pt x="1446" y="254"/>
                        <a:pt x="1445" y="254"/>
                        <a:pt x="1445" y="255"/>
                      </a:cubicBezTo>
                      <a:cubicBezTo>
                        <a:pt x="1445" y="257"/>
                        <a:pt x="1445" y="257"/>
                        <a:pt x="1445" y="257"/>
                      </a:cubicBezTo>
                      <a:cubicBezTo>
                        <a:pt x="1448" y="257"/>
                        <a:pt x="1448" y="257"/>
                        <a:pt x="1448" y="257"/>
                      </a:cubicBezTo>
                      <a:cubicBezTo>
                        <a:pt x="1448" y="254"/>
                        <a:pt x="1448" y="252"/>
                        <a:pt x="1448" y="249"/>
                      </a:cubicBezTo>
                      <a:cubicBezTo>
                        <a:pt x="1448" y="247"/>
                        <a:pt x="1448" y="246"/>
                        <a:pt x="1448" y="244"/>
                      </a:cubicBezTo>
                      <a:cubicBezTo>
                        <a:pt x="1448" y="243"/>
                        <a:pt x="1447" y="242"/>
                        <a:pt x="1445" y="242"/>
                      </a:cubicBezTo>
                      <a:cubicBezTo>
                        <a:pt x="1444" y="242"/>
                        <a:pt x="1443" y="243"/>
                        <a:pt x="1443" y="244"/>
                      </a:cubicBezTo>
                      <a:close/>
                      <a:moveTo>
                        <a:pt x="1439" y="215"/>
                      </a:moveTo>
                      <a:cubicBezTo>
                        <a:pt x="1440" y="220"/>
                        <a:pt x="1441" y="225"/>
                        <a:pt x="1442" y="230"/>
                      </a:cubicBezTo>
                      <a:cubicBezTo>
                        <a:pt x="1442" y="231"/>
                        <a:pt x="1443" y="232"/>
                        <a:pt x="1445" y="232"/>
                      </a:cubicBezTo>
                      <a:cubicBezTo>
                        <a:pt x="1446" y="232"/>
                        <a:pt x="1447" y="230"/>
                        <a:pt x="1447" y="229"/>
                      </a:cubicBezTo>
                      <a:cubicBezTo>
                        <a:pt x="1446" y="224"/>
                        <a:pt x="1445" y="219"/>
                        <a:pt x="1444" y="214"/>
                      </a:cubicBezTo>
                      <a:cubicBezTo>
                        <a:pt x="1444" y="213"/>
                        <a:pt x="1442" y="212"/>
                        <a:pt x="1441" y="212"/>
                      </a:cubicBezTo>
                      <a:cubicBezTo>
                        <a:pt x="1440" y="212"/>
                        <a:pt x="1439" y="214"/>
                        <a:pt x="1439" y="215"/>
                      </a:cubicBezTo>
                      <a:close/>
                      <a:moveTo>
                        <a:pt x="1430" y="187"/>
                      </a:moveTo>
                      <a:cubicBezTo>
                        <a:pt x="1432" y="192"/>
                        <a:pt x="1434" y="196"/>
                        <a:pt x="1435" y="201"/>
                      </a:cubicBezTo>
                      <a:cubicBezTo>
                        <a:pt x="1436" y="202"/>
                        <a:pt x="1437" y="203"/>
                        <a:pt x="1438" y="203"/>
                      </a:cubicBezTo>
                      <a:cubicBezTo>
                        <a:pt x="1440" y="202"/>
                        <a:pt x="1441" y="201"/>
                        <a:pt x="1440" y="199"/>
                      </a:cubicBezTo>
                      <a:cubicBezTo>
                        <a:pt x="1439" y="195"/>
                        <a:pt x="1437" y="190"/>
                        <a:pt x="1435" y="185"/>
                      </a:cubicBezTo>
                      <a:cubicBezTo>
                        <a:pt x="1435" y="184"/>
                        <a:pt x="1433" y="183"/>
                        <a:pt x="1432" y="184"/>
                      </a:cubicBezTo>
                      <a:cubicBezTo>
                        <a:pt x="1431" y="184"/>
                        <a:pt x="1430" y="186"/>
                        <a:pt x="1430" y="187"/>
                      </a:cubicBezTo>
                      <a:close/>
                      <a:moveTo>
                        <a:pt x="1418" y="160"/>
                      </a:moveTo>
                      <a:cubicBezTo>
                        <a:pt x="1420" y="165"/>
                        <a:pt x="1422" y="169"/>
                        <a:pt x="1424" y="173"/>
                      </a:cubicBezTo>
                      <a:cubicBezTo>
                        <a:pt x="1425" y="175"/>
                        <a:pt x="1427" y="175"/>
                        <a:pt x="1428" y="175"/>
                      </a:cubicBezTo>
                      <a:cubicBezTo>
                        <a:pt x="1429" y="174"/>
                        <a:pt x="1430" y="172"/>
                        <a:pt x="1429" y="171"/>
                      </a:cubicBezTo>
                      <a:cubicBezTo>
                        <a:pt x="1427" y="167"/>
                        <a:pt x="1424" y="162"/>
                        <a:pt x="1422" y="158"/>
                      </a:cubicBezTo>
                      <a:cubicBezTo>
                        <a:pt x="1421" y="157"/>
                        <a:pt x="1420" y="156"/>
                        <a:pt x="1419" y="157"/>
                      </a:cubicBezTo>
                      <a:cubicBezTo>
                        <a:pt x="1417" y="157"/>
                        <a:pt x="1417" y="159"/>
                        <a:pt x="1418" y="160"/>
                      </a:cubicBezTo>
                      <a:close/>
                      <a:moveTo>
                        <a:pt x="1402" y="135"/>
                      </a:moveTo>
                      <a:cubicBezTo>
                        <a:pt x="1405" y="139"/>
                        <a:pt x="1407" y="143"/>
                        <a:pt x="1410" y="147"/>
                      </a:cubicBezTo>
                      <a:cubicBezTo>
                        <a:pt x="1411" y="149"/>
                        <a:pt x="1412" y="149"/>
                        <a:pt x="1413" y="148"/>
                      </a:cubicBezTo>
                      <a:cubicBezTo>
                        <a:pt x="1415" y="147"/>
                        <a:pt x="1415" y="146"/>
                        <a:pt x="1414" y="145"/>
                      </a:cubicBezTo>
                      <a:cubicBezTo>
                        <a:pt x="1412" y="140"/>
                        <a:pt x="1409" y="136"/>
                        <a:pt x="1406" y="132"/>
                      </a:cubicBezTo>
                      <a:cubicBezTo>
                        <a:pt x="1405" y="131"/>
                        <a:pt x="1404" y="131"/>
                        <a:pt x="1402" y="132"/>
                      </a:cubicBezTo>
                      <a:cubicBezTo>
                        <a:pt x="1401" y="132"/>
                        <a:pt x="1401" y="134"/>
                        <a:pt x="1402" y="135"/>
                      </a:cubicBezTo>
                      <a:close/>
                      <a:moveTo>
                        <a:pt x="1384" y="111"/>
                      </a:moveTo>
                      <a:cubicBezTo>
                        <a:pt x="1386" y="114"/>
                        <a:pt x="1388" y="117"/>
                        <a:pt x="1391" y="120"/>
                      </a:cubicBezTo>
                      <a:cubicBezTo>
                        <a:pt x="1391" y="121"/>
                        <a:pt x="1392" y="122"/>
                        <a:pt x="1393" y="123"/>
                      </a:cubicBezTo>
                      <a:cubicBezTo>
                        <a:pt x="1394" y="124"/>
                        <a:pt x="1395" y="124"/>
                        <a:pt x="1396" y="123"/>
                      </a:cubicBezTo>
                      <a:cubicBezTo>
                        <a:pt x="1398" y="123"/>
                        <a:pt x="1398" y="121"/>
                        <a:pt x="1397" y="120"/>
                      </a:cubicBezTo>
                      <a:cubicBezTo>
                        <a:pt x="1396" y="119"/>
                        <a:pt x="1395" y="118"/>
                        <a:pt x="1395" y="117"/>
                      </a:cubicBezTo>
                      <a:cubicBezTo>
                        <a:pt x="1392" y="114"/>
                        <a:pt x="1390" y="111"/>
                        <a:pt x="1388" y="108"/>
                      </a:cubicBezTo>
                      <a:cubicBezTo>
                        <a:pt x="1387" y="107"/>
                        <a:pt x="1385" y="107"/>
                        <a:pt x="1384" y="108"/>
                      </a:cubicBezTo>
                      <a:cubicBezTo>
                        <a:pt x="1383" y="109"/>
                        <a:pt x="1383" y="110"/>
                        <a:pt x="1384" y="111"/>
                      </a:cubicBezTo>
                      <a:close/>
                      <a:moveTo>
                        <a:pt x="1364" y="90"/>
                      </a:moveTo>
                      <a:cubicBezTo>
                        <a:pt x="1367" y="93"/>
                        <a:pt x="1371" y="96"/>
                        <a:pt x="1374" y="100"/>
                      </a:cubicBezTo>
                      <a:cubicBezTo>
                        <a:pt x="1375" y="101"/>
                        <a:pt x="1376" y="101"/>
                        <a:pt x="1377" y="100"/>
                      </a:cubicBezTo>
                      <a:cubicBezTo>
                        <a:pt x="1379" y="99"/>
                        <a:pt x="1379" y="98"/>
                        <a:pt x="1378" y="97"/>
                      </a:cubicBezTo>
                      <a:cubicBezTo>
                        <a:pt x="1374" y="93"/>
                        <a:pt x="1371" y="89"/>
                        <a:pt x="1367" y="86"/>
                      </a:cubicBezTo>
                      <a:cubicBezTo>
                        <a:pt x="1366" y="85"/>
                        <a:pt x="1364" y="85"/>
                        <a:pt x="1363" y="86"/>
                      </a:cubicBezTo>
                      <a:cubicBezTo>
                        <a:pt x="1363" y="87"/>
                        <a:pt x="1363" y="89"/>
                        <a:pt x="1364" y="90"/>
                      </a:cubicBezTo>
                      <a:close/>
                      <a:moveTo>
                        <a:pt x="1341" y="71"/>
                      </a:moveTo>
                      <a:cubicBezTo>
                        <a:pt x="1345" y="74"/>
                        <a:pt x="1349" y="77"/>
                        <a:pt x="1352" y="80"/>
                      </a:cubicBezTo>
                      <a:cubicBezTo>
                        <a:pt x="1354" y="81"/>
                        <a:pt x="1355" y="80"/>
                        <a:pt x="1356" y="79"/>
                      </a:cubicBezTo>
                      <a:cubicBezTo>
                        <a:pt x="1357" y="78"/>
                        <a:pt x="1357" y="77"/>
                        <a:pt x="1356" y="76"/>
                      </a:cubicBezTo>
                      <a:cubicBezTo>
                        <a:pt x="1352" y="73"/>
                        <a:pt x="1348" y="70"/>
                        <a:pt x="1343" y="67"/>
                      </a:cubicBezTo>
                      <a:cubicBezTo>
                        <a:pt x="1342" y="66"/>
                        <a:pt x="1341" y="66"/>
                        <a:pt x="1340" y="67"/>
                      </a:cubicBezTo>
                      <a:cubicBezTo>
                        <a:pt x="1339" y="69"/>
                        <a:pt x="1339" y="70"/>
                        <a:pt x="1341" y="71"/>
                      </a:cubicBezTo>
                      <a:close/>
                      <a:moveTo>
                        <a:pt x="1315" y="56"/>
                      </a:moveTo>
                      <a:cubicBezTo>
                        <a:pt x="1319" y="58"/>
                        <a:pt x="1324" y="61"/>
                        <a:pt x="1328" y="63"/>
                      </a:cubicBezTo>
                      <a:cubicBezTo>
                        <a:pt x="1329" y="64"/>
                        <a:pt x="1331" y="63"/>
                        <a:pt x="1332" y="62"/>
                      </a:cubicBezTo>
                      <a:cubicBezTo>
                        <a:pt x="1332" y="61"/>
                        <a:pt x="1332" y="59"/>
                        <a:pt x="1331" y="59"/>
                      </a:cubicBezTo>
                      <a:cubicBezTo>
                        <a:pt x="1326" y="56"/>
                        <a:pt x="1322" y="54"/>
                        <a:pt x="1317" y="52"/>
                      </a:cubicBezTo>
                      <a:cubicBezTo>
                        <a:pt x="1316" y="51"/>
                        <a:pt x="1314" y="52"/>
                        <a:pt x="1314" y="53"/>
                      </a:cubicBezTo>
                      <a:cubicBezTo>
                        <a:pt x="1313" y="54"/>
                        <a:pt x="1314" y="56"/>
                        <a:pt x="1315" y="56"/>
                      </a:cubicBezTo>
                      <a:close/>
                      <a:moveTo>
                        <a:pt x="1287" y="47"/>
                      </a:moveTo>
                      <a:cubicBezTo>
                        <a:pt x="1292" y="48"/>
                        <a:pt x="1297" y="49"/>
                        <a:pt x="1301" y="51"/>
                      </a:cubicBezTo>
                      <a:cubicBezTo>
                        <a:pt x="1303" y="51"/>
                        <a:pt x="1304" y="51"/>
                        <a:pt x="1304" y="49"/>
                      </a:cubicBezTo>
                      <a:cubicBezTo>
                        <a:pt x="1305" y="48"/>
                        <a:pt x="1304" y="47"/>
                        <a:pt x="1303" y="46"/>
                      </a:cubicBezTo>
                      <a:cubicBezTo>
                        <a:pt x="1298" y="45"/>
                        <a:pt x="1293" y="43"/>
                        <a:pt x="1288" y="42"/>
                      </a:cubicBezTo>
                      <a:cubicBezTo>
                        <a:pt x="1287" y="41"/>
                        <a:pt x="1286" y="42"/>
                        <a:pt x="1285" y="44"/>
                      </a:cubicBezTo>
                      <a:cubicBezTo>
                        <a:pt x="1285" y="45"/>
                        <a:pt x="1286" y="46"/>
                        <a:pt x="1287" y="47"/>
                      </a:cubicBezTo>
                      <a:close/>
                      <a:moveTo>
                        <a:pt x="1258" y="41"/>
                      </a:moveTo>
                      <a:cubicBezTo>
                        <a:pt x="1263" y="42"/>
                        <a:pt x="1268" y="42"/>
                        <a:pt x="1273" y="43"/>
                      </a:cubicBezTo>
                      <a:cubicBezTo>
                        <a:pt x="1274" y="44"/>
                        <a:pt x="1275" y="43"/>
                        <a:pt x="1276" y="41"/>
                      </a:cubicBezTo>
                      <a:cubicBezTo>
                        <a:pt x="1276" y="40"/>
                        <a:pt x="1275" y="39"/>
                        <a:pt x="1274" y="38"/>
                      </a:cubicBezTo>
                      <a:cubicBezTo>
                        <a:pt x="1269" y="37"/>
                        <a:pt x="1264" y="37"/>
                        <a:pt x="1259" y="36"/>
                      </a:cubicBezTo>
                      <a:cubicBezTo>
                        <a:pt x="1257" y="36"/>
                        <a:pt x="1256" y="37"/>
                        <a:pt x="1256" y="38"/>
                      </a:cubicBezTo>
                      <a:cubicBezTo>
                        <a:pt x="1256" y="39"/>
                        <a:pt x="1257" y="41"/>
                        <a:pt x="1258" y="41"/>
                      </a:cubicBezTo>
                      <a:close/>
                      <a:moveTo>
                        <a:pt x="1228" y="38"/>
                      </a:moveTo>
                      <a:cubicBezTo>
                        <a:pt x="1233" y="39"/>
                        <a:pt x="1238" y="39"/>
                        <a:pt x="1243" y="39"/>
                      </a:cubicBezTo>
                      <a:cubicBezTo>
                        <a:pt x="1245" y="39"/>
                        <a:pt x="1246" y="38"/>
                        <a:pt x="1246" y="37"/>
                      </a:cubicBezTo>
                      <a:cubicBezTo>
                        <a:pt x="1246" y="36"/>
                        <a:pt x="1245" y="34"/>
                        <a:pt x="1244" y="34"/>
                      </a:cubicBezTo>
                      <a:cubicBezTo>
                        <a:pt x="1239" y="34"/>
                        <a:pt x="1234" y="34"/>
                        <a:pt x="1229" y="33"/>
                      </a:cubicBezTo>
                      <a:cubicBezTo>
                        <a:pt x="1227" y="33"/>
                        <a:pt x="1226" y="34"/>
                        <a:pt x="1226" y="36"/>
                      </a:cubicBezTo>
                      <a:cubicBezTo>
                        <a:pt x="1226" y="37"/>
                        <a:pt x="1227" y="38"/>
                        <a:pt x="1228" y="38"/>
                      </a:cubicBezTo>
                      <a:close/>
                      <a:moveTo>
                        <a:pt x="1199" y="38"/>
                      </a:moveTo>
                      <a:cubicBezTo>
                        <a:pt x="1204" y="38"/>
                        <a:pt x="1209" y="38"/>
                        <a:pt x="1213" y="38"/>
                      </a:cubicBezTo>
                      <a:cubicBezTo>
                        <a:pt x="1215" y="38"/>
                        <a:pt x="1216" y="37"/>
                        <a:pt x="1216" y="36"/>
                      </a:cubicBezTo>
                      <a:cubicBezTo>
                        <a:pt x="1216" y="34"/>
                        <a:pt x="1215" y="33"/>
                        <a:pt x="1213" y="33"/>
                      </a:cubicBezTo>
                      <a:cubicBezTo>
                        <a:pt x="1208" y="33"/>
                        <a:pt x="1203" y="33"/>
                        <a:pt x="1198" y="33"/>
                      </a:cubicBezTo>
                      <a:cubicBezTo>
                        <a:pt x="1197" y="34"/>
                        <a:pt x="1196" y="35"/>
                        <a:pt x="1196" y="36"/>
                      </a:cubicBezTo>
                      <a:cubicBezTo>
                        <a:pt x="1196" y="37"/>
                        <a:pt x="1197" y="39"/>
                        <a:pt x="1199" y="38"/>
                      </a:cubicBezTo>
                      <a:close/>
                      <a:moveTo>
                        <a:pt x="1169" y="41"/>
                      </a:moveTo>
                      <a:cubicBezTo>
                        <a:pt x="1174" y="40"/>
                        <a:pt x="1179" y="40"/>
                        <a:pt x="1184" y="39"/>
                      </a:cubicBezTo>
                      <a:cubicBezTo>
                        <a:pt x="1185" y="39"/>
                        <a:pt x="1186" y="38"/>
                        <a:pt x="1186" y="37"/>
                      </a:cubicBezTo>
                      <a:cubicBezTo>
                        <a:pt x="1186" y="35"/>
                        <a:pt x="1185" y="34"/>
                        <a:pt x="1183" y="34"/>
                      </a:cubicBezTo>
                      <a:cubicBezTo>
                        <a:pt x="1178" y="35"/>
                        <a:pt x="1173" y="35"/>
                        <a:pt x="1168" y="36"/>
                      </a:cubicBezTo>
                      <a:cubicBezTo>
                        <a:pt x="1167" y="36"/>
                        <a:pt x="1166" y="37"/>
                        <a:pt x="1166" y="38"/>
                      </a:cubicBezTo>
                      <a:cubicBezTo>
                        <a:pt x="1166" y="40"/>
                        <a:pt x="1167" y="41"/>
                        <a:pt x="1169" y="41"/>
                      </a:cubicBezTo>
                      <a:close/>
                      <a:moveTo>
                        <a:pt x="1139" y="45"/>
                      </a:moveTo>
                      <a:cubicBezTo>
                        <a:pt x="1144" y="44"/>
                        <a:pt x="1149" y="43"/>
                        <a:pt x="1154" y="42"/>
                      </a:cubicBezTo>
                      <a:cubicBezTo>
                        <a:pt x="1155" y="42"/>
                        <a:pt x="1156" y="41"/>
                        <a:pt x="1156" y="40"/>
                      </a:cubicBezTo>
                      <a:cubicBezTo>
                        <a:pt x="1156" y="38"/>
                        <a:pt x="1155" y="37"/>
                        <a:pt x="1153" y="37"/>
                      </a:cubicBezTo>
                      <a:cubicBezTo>
                        <a:pt x="1148" y="38"/>
                        <a:pt x="1143" y="39"/>
                        <a:pt x="1138" y="40"/>
                      </a:cubicBezTo>
                      <a:cubicBezTo>
                        <a:pt x="1137" y="40"/>
                        <a:pt x="1136" y="41"/>
                        <a:pt x="1136" y="43"/>
                      </a:cubicBezTo>
                      <a:cubicBezTo>
                        <a:pt x="1136" y="44"/>
                        <a:pt x="1138" y="45"/>
                        <a:pt x="1139" y="45"/>
                      </a:cubicBezTo>
                      <a:close/>
                      <a:moveTo>
                        <a:pt x="1110" y="51"/>
                      </a:moveTo>
                      <a:cubicBezTo>
                        <a:pt x="1115" y="50"/>
                        <a:pt x="1120" y="48"/>
                        <a:pt x="1124" y="47"/>
                      </a:cubicBezTo>
                      <a:cubicBezTo>
                        <a:pt x="1126" y="47"/>
                        <a:pt x="1127" y="46"/>
                        <a:pt x="1126" y="45"/>
                      </a:cubicBezTo>
                      <a:cubicBezTo>
                        <a:pt x="1126" y="43"/>
                        <a:pt x="1125" y="42"/>
                        <a:pt x="1123" y="43"/>
                      </a:cubicBezTo>
                      <a:cubicBezTo>
                        <a:pt x="1119" y="44"/>
                        <a:pt x="1114" y="45"/>
                        <a:pt x="1109" y="46"/>
                      </a:cubicBezTo>
                      <a:cubicBezTo>
                        <a:pt x="1107" y="46"/>
                        <a:pt x="1107" y="48"/>
                        <a:pt x="1107" y="49"/>
                      </a:cubicBezTo>
                      <a:cubicBezTo>
                        <a:pt x="1107" y="50"/>
                        <a:pt x="1109" y="51"/>
                        <a:pt x="1110" y="51"/>
                      </a:cubicBezTo>
                      <a:close/>
                      <a:moveTo>
                        <a:pt x="1081" y="59"/>
                      </a:moveTo>
                      <a:cubicBezTo>
                        <a:pt x="1086" y="57"/>
                        <a:pt x="1091" y="56"/>
                        <a:pt x="1095" y="54"/>
                      </a:cubicBezTo>
                      <a:cubicBezTo>
                        <a:pt x="1097" y="54"/>
                        <a:pt x="1098" y="53"/>
                        <a:pt x="1097" y="51"/>
                      </a:cubicBezTo>
                      <a:cubicBezTo>
                        <a:pt x="1097" y="50"/>
                        <a:pt x="1095" y="49"/>
                        <a:pt x="1094" y="50"/>
                      </a:cubicBezTo>
                      <a:cubicBezTo>
                        <a:pt x="1089" y="51"/>
                        <a:pt x="1084" y="52"/>
                        <a:pt x="1080" y="54"/>
                      </a:cubicBezTo>
                      <a:cubicBezTo>
                        <a:pt x="1078" y="54"/>
                        <a:pt x="1078" y="56"/>
                        <a:pt x="1078" y="57"/>
                      </a:cubicBezTo>
                      <a:cubicBezTo>
                        <a:pt x="1078" y="58"/>
                        <a:pt x="1080" y="59"/>
                        <a:pt x="1081" y="59"/>
                      </a:cubicBezTo>
                      <a:close/>
                      <a:moveTo>
                        <a:pt x="1053" y="69"/>
                      </a:moveTo>
                      <a:cubicBezTo>
                        <a:pt x="1058" y="67"/>
                        <a:pt x="1062" y="65"/>
                        <a:pt x="1067" y="63"/>
                      </a:cubicBezTo>
                      <a:cubicBezTo>
                        <a:pt x="1068" y="63"/>
                        <a:pt x="1069" y="62"/>
                        <a:pt x="1068" y="60"/>
                      </a:cubicBezTo>
                      <a:cubicBezTo>
                        <a:pt x="1068" y="59"/>
                        <a:pt x="1067" y="58"/>
                        <a:pt x="1065" y="59"/>
                      </a:cubicBezTo>
                      <a:cubicBezTo>
                        <a:pt x="1061" y="60"/>
                        <a:pt x="1056" y="62"/>
                        <a:pt x="1051" y="64"/>
                      </a:cubicBezTo>
                      <a:cubicBezTo>
                        <a:pt x="1050" y="65"/>
                        <a:pt x="1049" y="66"/>
                        <a:pt x="1050" y="67"/>
                      </a:cubicBezTo>
                      <a:cubicBezTo>
                        <a:pt x="1050" y="69"/>
                        <a:pt x="1052" y="69"/>
                        <a:pt x="1053" y="69"/>
                      </a:cubicBezTo>
                      <a:close/>
                      <a:moveTo>
                        <a:pt x="1026" y="81"/>
                      </a:moveTo>
                      <a:cubicBezTo>
                        <a:pt x="1030" y="79"/>
                        <a:pt x="1035" y="77"/>
                        <a:pt x="1039" y="75"/>
                      </a:cubicBezTo>
                      <a:cubicBezTo>
                        <a:pt x="1041" y="74"/>
                        <a:pt x="1041" y="73"/>
                        <a:pt x="1041" y="71"/>
                      </a:cubicBezTo>
                      <a:cubicBezTo>
                        <a:pt x="1040" y="70"/>
                        <a:pt x="1039" y="70"/>
                        <a:pt x="1037" y="70"/>
                      </a:cubicBezTo>
                      <a:cubicBezTo>
                        <a:pt x="1033" y="72"/>
                        <a:pt x="1028" y="74"/>
                        <a:pt x="1024" y="77"/>
                      </a:cubicBezTo>
                      <a:cubicBezTo>
                        <a:pt x="1022" y="77"/>
                        <a:pt x="1022" y="79"/>
                        <a:pt x="1023" y="80"/>
                      </a:cubicBezTo>
                      <a:cubicBezTo>
                        <a:pt x="1023" y="81"/>
                        <a:pt x="1025" y="82"/>
                        <a:pt x="1026" y="81"/>
                      </a:cubicBezTo>
                      <a:close/>
                      <a:moveTo>
                        <a:pt x="1000" y="96"/>
                      </a:moveTo>
                      <a:cubicBezTo>
                        <a:pt x="1004" y="94"/>
                        <a:pt x="1009" y="91"/>
                        <a:pt x="1013" y="88"/>
                      </a:cubicBezTo>
                      <a:cubicBezTo>
                        <a:pt x="1014" y="88"/>
                        <a:pt x="1015" y="86"/>
                        <a:pt x="1014" y="85"/>
                      </a:cubicBezTo>
                      <a:cubicBezTo>
                        <a:pt x="1013" y="84"/>
                        <a:pt x="1012" y="83"/>
                        <a:pt x="1010" y="84"/>
                      </a:cubicBezTo>
                      <a:cubicBezTo>
                        <a:pt x="1006" y="87"/>
                        <a:pt x="1002" y="89"/>
                        <a:pt x="998" y="92"/>
                      </a:cubicBezTo>
                      <a:cubicBezTo>
                        <a:pt x="996" y="93"/>
                        <a:pt x="996" y="94"/>
                        <a:pt x="997" y="96"/>
                      </a:cubicBezTo>
                      <a:cubicBezTo>
                        <a:pt x="998" y="97"/>
                        <a:pt x="999" y="97"/>
                        <a:pt x="1000" y="96"/>
                      </a:cubicBezTo>
                      <a:close/>
                      <a:moveTo>
                        <a:pt x="977" y="114"/>
                      </a:moveTo>
                      <a:cubicBezTo>
                        <a:pt x="981" y="111"/>
                        <a:pt x="984" y="108"/>
                        <a:pt x="988" y="105"/>
                      </a:cubicBezTo>
                      <a:cubicBezTo>
                        <a:pt x="989" y="104"/>
                        <a:pt x="990" y="102"/>
                        <a:pt x="989" y="101"/>
                      </a:cubicBezTo>
                      <a:cubicBezTo>
                        <a:pt x="988" y="100"/>
                        <a:pt x="986" y="100"/>
                        <a:pt x="985" y="101"/>
                      </a:cubicBezTo>
                      <a:cubicBezTo>
                        <a:pt x="981" y="104"/>
                        <a:pt x="977" y="107"/>
                        <a:pt x="974" y="111"/>
                      </a:cubicBezTo>
                      <a:cubicBezTo>
                        <a:pt x="973" y="111"/>
                        <a:pt x="972" y="113"/>
                        <a:pt x="973" y="114"/>
                      </a:cubicBezTo>
                      <a:cubicBezTo>
                        <a:pt x="974" y="115"/>
                        <a:pt x="976" y="115"/>
                        <a:pt x="977" y="114"/>
                      </a:cubicBezTo>
                      <a:close/>
                      <a:moveTo>
                        <a:pt x="956" y="136"/>
                      </a:moveTo>
                      <a:cubicBezTo>
                        <a:pt x="960" y="132"/>
                        <a:pt x="963" y="128"/>
                        <a:pt x="966" y="125"/>
                      </a:cubicBezTo>
                      <a:cubicBezTo>
                        <a:pt x="967" y="124"/>
                        <a:pt x="967" y="122"/>
                        <a:pt x="966" y="121"/>
                      </a:cubicBezTo>
                      <a:cubicBezTo>
                        <a:pt x="965" y="120"/>
                        <a:pt x="964" y="120"/>
                        <a:pt x="963" y="121"/>
                      </a:cubicBezTo>
                      <a:cubicBezTo>
                        <a:pt x="959" y="125"/>
                        <a:pt x="956" y="129"/>
                        <a:pt x="953" y="133"/>
                      </a:cubicBezTo>
                      <a:cubicBezTo>
                        <a:pt x="952" y="134"/>
                        <a:pt x="952" y="135"/>
                        <a:pt x="953" y="136"/>
                      </a:cubicBezTo>
                      <a:cubicBezTo>
                        <a:pt x="954" y="137"/>
                        <a:pt x="956" y="137"/>
                        <a:pt x="956" y="136"/>
                      </a:cubicBezTo>
                      <a:close/>
                      <a:moveTo>
                        <a:pt x="940" y="160"/>
                      </a:moveTo>
                      <a:cubicBezTo>
                        <a:pt x="943" y="156"/>
                        <a:pt x="945" y="152"/>
                        <a:pt x="948" y="148"/>
                      </a:cubicBezTo>
                      <a:cubicBezTo>
                        <a:pt x="949" y="146"/>
                        <a:pt x="948" y="145"/>
                        <a:pt x="947" y="144"/>
                      </a:cubicBezTo>
                      <a:cubicBezTo>
                        <a:pt x="946" y="143"/>
                        <a:pt x="944" y="144"/>
                        <a:pt x="944" y="145"/>
                      </a:cubicBezTo>
                      <a:cubicBezTo>
                        <a:pt x="941" y="149"/>
                        <a:pt x="938" y="153"/>
                        <a:pt x="936" y="158"/>
                      </a:cubicBezTo>
                      <a:cubicBezTo>
                        <a:pt x="935" y="159"/>
                        <a:pt x="936" y="161"/>
                        <a:pt x="937" y="161"/>
                      </a:cubicBezTo>
                      <a:cubicBezTo>
                        <a:pt x="938" y="162"/>
                        <a:pt x="940" y="161"/>
                        <a:pt x="940" y="160"/>
                      </a:cubicBezTo>
                      <a:close/>
                      <a:moveTo>
                        <a:pt x="930" y="188"/>
                      </a:moveTo>
                      <a:cubicBezTo>
                        <a:pt x="931" y="183"/>
                        <a:pt x="933" y="178"/>
                        <a:pt x="934" y="174"/>
                      </a:cubicBezTo>
                      <a:cubicBezTo>
                        <a:pt x="935" y="172"/>
                        <a:pt x="934" y="171"/>
                        <a:pt x="933" y="170"/>
                      </a:cubicBezTo>
                      <a:cubicBezTo>
                        <a:pt x="932" y="170"/>
                        <a:pt x="930" y="171"/>
                        <a:pt x="930" y="172"/>
                      </a:cubicBezTo>
                      <a:cubicBezTo>
                        <a:pt x="928" y="177"/>
                        <a:pt x="926" y="181"/>
                        <a:pt x="925" y="186"/>
                      </a:cubicBezTo>
                      <a:cubicBezTo>
                        <a:pt x="925" y="188"/>
                        <a:pt x="925" y="189"/>
                        <a:pt x="927" y="189"/>
                      </a:cubicBezTo>
                      <a:cubicBezTo>
                        <a:pt x="928" y="190"/>
                        <a:pt x="929" y="189"/>
                        <a:pt x="930" y="188"/>
                      </a:cubicBezTo>
                      <a:close/>
                      <a:moveTo>
                        <a:pt x="925" y="217"/>
                      </a:moveTo>
                      <a:cubicBezTo>
                        <a:pt x="925" y="212"/>
                        <a:pt x="926" y="207"/>
                        <a:pt x="927" y="202"/>
                      </a:cubicBezTo>
                      <a:cubicBezTo>
                        <a:pt x="927" y="201"/>
                        <a:pt x="926" y="199"/>
                        <a:pt x="925" y="199"/>
                      </a:cubicBezTo>
                      <a:cubicBezTo>
                        <a:pt x="923" y="199"/>
                        <a:pt x="922" y="200"/>
                        <a:pt x="922" y="201"/>
                      </a:cubicBezTo>
                      <a:cubicBezTo>
                        <a:pt x="921" y="206"/>
                        <a:pt x="920" y="211"/>
                        <a:pt x="920" y="216"/>
                      </a:cubicBezTo>
                      <a:cubicBezTo>
                        <a:pt x="920" y="218"/>
                        <a:pt x="921" y="219"/>
                        <a:pt x="922" y="219"/>
                      </a:cubicBezTo>
                      <a:cubicBezTo>
                        <a:pt x="924" y="219"/>
                        <a:pt x="925" y="218"/>
                        <a:pt x="925" y="217"/>
                      </a:cubicBezTo>
                      <a:close/>
                      <a:moveTo>
                        <a:pt x="921" y="245"/>
                      </a:moveTo>
                      <a:cubicBezTo>
                        <a:pt x="921" y="245"/>
                        <a:pt x="921" y="246"/>
                        <a:pt x="921" y="246"/>
                      </a:cubicBezTo>
                      <a:cubicBezTo>
                        <a:pt x="922" y="247"/>
                        <a:pt x="923" y="248"/>
                        <a:pt x="924" y="247"/>
                      </a:cubicBezTo>
                      <a:cubicBezTo>
                        <a:pt x="925" y="247"/>
                        <a:pt x="926" y="246"/>
                        <a:pt x="926" y="245"/>
                      </a:cubicBezTo>
                      <a:cubicBezTo>
                        <a:pt x="925" y="240"/>
                        <a:pt x="925" y="236"/>
                        <a:pt x="925" y="231"/>
                      </a:cubicBezTo>
                      <a:cubicBezTo>
                        <a:pt x="925" y="230"/>
                        <a:pt x="924" y="229"/>
                        <a:pt x="922" y="229"/>
                      </a:cubicBezTo>
                      <a:cubicBezTo>
                        <a:pt x="921" y="229"/>
                        <a:pt x="920" y="230"/>
                        <a:pt x="920" y="232"/>
                      </a:cubicBezTo>
                      <a:cubicBezTo>
                        <a:pt x="920" y="236"/>
                        <a:pt x="921" y="241"/>
                        <a:pt x="921" y="245"/>
                      </a:cubicBezTo>
                      <a:cubicBezTo>
                        <a:pt x="924" y="245"/>
                        <a:pt x="924" y="245"/>
                        <a:pt x="924" y="245"/>
                      </a:cubicBezTo>
                      <a:cubicBezTo>
                        <a:pt x="926" y="244"/>
                        <a:pt x="926" y="244"/>
                        <a:pt x="926" y="244"/>
                      </a:cubicBezTo>
                      <a:cubicBezTo>
                        <a:pt x="926" y="243"/>
                        <a:pt x="925" y="243"/>
                        <a:pt x="925" y="243"/>
                      </a:cubicBezTo>
                      <a:cubicBezTo>
                        <a:pt x="924" y="241"/>
                        <a:pt x="923" y="241"/>
                        <a:pt x="922" y="241"/>
                      </a:cubicBezTo>
                      <a:cubicBezTo>
                        <a:pt x="921" y="242"/>
                        <a:pt x="920" y="244"/>
                        <a:pt x="921" y="245"/>
                      </a:cubicBezTo>
                      <a:close/>
                      <a:moveTo>
                        <a:pt x="902" y="223"/>
                      </a:moveTo>
                      <a:cubicBezTo>
                        <a:pt x="906" y="226"/>
                        <a:pt x="910" y="229"/>
                        <a:pt x="913" y="233"/>
                      </a:cubicBezTo>
                      <a:cubicBezTo>
                        <a:pt x="914" y="234"/>
                        <a:pt x="915" y="234"/>
                        <a:pt x="916" y="233"/>
                      </a:cubicBezTo>
                      <a:cubicBezTo>
                        <a:pt x="917" y="232"/>
                        <a:pt x="917" y="231"/>
                        <a:pt x="917" y="230"/>
                      </a:cubicBezTo>
                      <a:cubicBezTo>
                        <a:pt x="913" y="226"/>
                        <a:pt x="910" y="222"/>
                        <a:pt x="906" y="219"/>
                      </a:cubicBezTo>
                      <a:cubicBezTo>
                        <a:pt x="905" y="218"/>
                        <a:pt x="903" y="218"/>
                        <a:pt x="902" y="219"/>
                      </a:cubicBezTo>
                      <a:cubicBezTo>
                        <a:pt x="901" y="220"/>
                        <a:pt x="901" y="222"/>
                        <a:pt x="902" y="223"/>
                      </a:cubicBezTo>
                      <a:close/>
                      <a:moveTo>
                        <a:pt x="877" y="208"/>
                      </a:moveTo>
                      <a:cubicBezTo>
                        <a:pt x="882" y="209"/>
                        <a:pt x="886" y="212"/>
                        <a:pt x="891" y="214"/>
                      </a:cubicBezTo>
                      <a:cubicBezTo>
                        <a:pt x="892" y="215"/>
                        <a:pt x="893" y="214"/>
                        <a:pt x="894" y="213"/>
                      </a:cubicBezTo>
                      <a:cubicBezTo>
                        <a:pt x="895" y="212"/>
                        <a:pt x="894" y="211"/>
                        <a:pt x="893" y="210"/>
                      </a:cubicBezTo>
                      <a:cubicBezTo>
                        <a:pt x="889" y="207"/>
                        <a:pt x="884" y="205"/>
                        <a:pt x="879" y="203"/>
                      </a:cubicBezTo>
                      <a:cubicBezTo>
                        <a:pt x="878" y="202"/>
                        <a:pt x="877" y="203"/>
                        <a:pt x="876" y="204"/>
                      </a:cubicBezTo>
                      <a:cubicBezTo>
                        <a:pt x="876" y="206"/>
                        <a:pt x="876" y="207"/>
                        <a:pt x="877" y="208"/>
                      </a:cubicBezTo>
                      <a:close/>
                      <a:moveTo>
                        <a:pt x="849" y="201"/>
                      </a:moveTo>
                      <a:cubicBezTo>
                        <a:pt x="854" y="201"/>
                        <a:pt x="859" y="202"/>
                        <a:pt x="864" y="203"/>
                      </a:cubicBezTo>
                      <a:cubicBezTo>
                        <a:pt x="865" y="203"/>
                        <a:pt x="866" y="203"/>
                        <a:pt x="867" y="201"/>
                      </a:cubicBezTo>
                      <a:cubicBezTo>
                        <a:pt x="867" y="200"/>
                        <a:pt x="866" y="199"/>
                        <a:pt x="865" y="198"/>
                      </a:cubicBezTo>
                      <a:cubicBezTo>
                        <a:pt x="860" y="197"/>
                        <a:pt x="855" y="196"/>
                        <a:pt x="850" y="196"/>
                      </a:cubicBezTo>
                      <a:cubicBezTo>
                        <a:pt x="848" y="195"/>
                        <a:pt x="847" y="196"/>
                        <a:pt x="847" y="198"/>
                      </a:cubicBezTo>
                      <a:cubicBezTo>
                        <a:pt x="847" y="199"/>
                        <a:pt x="848" y="200"/>
                        <a:pt x="849" y="201"/>
                      </a:cubicBezTo>
                      <a:close/>
                      <a:moveTo>
                        <a:pt x="820" y="203"/>
                      </a:moveTo>
                      <a:cubicBezTo>
                        <a:pt x="825" y="202"/>
                        <a:pt x="830" y="201"/>
                        <a:pt x="835" y="200"/>
                      </a:cubicBezTo>
                      <a:cubicBezTo>
                        <a:pt x="836" y="200"/>
                        <a:pt x="837" y="199"/>
                        <a:pt x="837" y="198"/>
                      </a:cubicBezTo>
                      <a:cubicBezTo>
                        <a:pt x="837" y="196"/>
                        <a:pt x="836" y="195"/>
                        <a:pt x="834" y="195"/>
                      </a:cubicBezTo>
                      <a:cubicBezTo>
                        <a:pt x="829" y="196"/>
                        <a:pt x="824" y="197"/>
                        <a:pt x="819" y="198"/>
                      </a:cubicBezTo>
                      <a:cubicBezTo>
                        <a:pt x="818" y="198"/>
                        <a:pt x="817" y="200"/>
                        <a:pt x="817" y="201"/>
                      </a:cubicBezTo>
                      <a:cubicBezTo>
                        <a:pt x="818" y="202"/>
                        <a:pt x="819" y="203"/>
                        <a:pt x="820" y="203"/>
                      </a:cubicBezTo>
                      <a:close/>
                      <a:moveTo>
                        <a:pt x="795" y="216"/>
                      </a:moveTo>
                      <a:cubicBezTo>
                        <a:pt x="799" y="213"/>
                        <a:pt x="803" y="210"/>
                        <a:pt x="807" y="208"/>
                      </a:cubicBezTo>
                      <a:cubicBezTo>
                        <a:pt x="808" y="208"/>
                        <a:pt x="809" y="206"/>
                        <a:pt x="808" y="205"/>
                      </a:cubicBezTo>
                      <a:cubicBezTo>
                        <a:pt x="807" y="204"/>
                        <a:pt x="806" y="203"/>
                        <a:pt x="805" y="204"/>
                      </a:cubicBezTo>
                      <a:cubicBezTo>
                        <a:pt x="800" y="206"/>
                        <a:pt x="796" y="209"/>
                        <a:pt x="792" y="212"/>
                      </a:cubicBezTo>
                      <a:cubicBezTo>
                        <a:pt x="791" y="213"/>
                        <a:pt x="791" y="215"/>
                        <a:pt x="791" y="216"/>
                      </a:cubicBezTo>
                      <a:cubicBezTo>
                        <a:pt x="792" y="217"/>
                        <a:pt x="794" y="217"/>
                        <a:pt x="795" y="216"/>
                      </a:cubicBezTo>
                      <a:close/>
                      <a:moveTo>
                        <a:pt x="791" y="195"/>
                      </a:moveTo>
                      <a:cubicBezTo>
                        <a:pt x="790" y="200"/>
                        <a:pt x="790" y="205"/>
                        <a:pt x="789" y="210"/>
                      </a:cubicBezTo>
                      <a:cubicBezTo>
                        <a:pt x="788" y="211"/>
                        <a:pt x="789" y="212"/>
                        <a:pt x="790" y="213"/>
                      </a:cubicBezTo>
                      <a:cubicBezTo>
                        <a:pt x="792" y="213"/>
                        <a:pt x="793" y="212"/>
                        <a:pt x="793" y="211"/>
                      </a:cubicBezTo>
                      <a:cubicBezTo>
                        <a:pt x="795" y="206"/>
                        <a:pt x="795" y="201"/>
                        <a:pt x="796" y="196"/>
                      </a:cubicBezTo>
                      <a:cubicBezTo>
                        <a:pt x="796" y="194"/>
                        <a:pt x="795" y="193"/>
                        <a:pt x="794" y="193"/>
                      </a:cubicBezTo>
                      <a:cubicBezTo>
                        <a:pt x="792" y="193"/>
                        <a:pt x="791" y="194"/>
                        <a:pt x="791" y="195"/>
                      </a:cubicBezTo>
                      <a:close/>
                      <a:moveTo>
                        <a:pt x="791" y="166"/>
                      </a:moveTo>
                      <a:cubicBezTo>
                        <a:pt x="792" y="171"/>
                        <a:pt x="792" y="176"/>
                        <a:pt x="792" y="180"/>
                      </a:cubicBezTo>
                      <a:cubicBezTo>
                        <a:pt x="792" y="181"/>
                        <a:pt x="792" y="181"/>
                        <a:pt x="792" y="181"/>
                      </a:cubicBezTo>
                      <a:cubicBezTo>
                        <a:pt x="792" y="182"/>
                        <a:pt x="793" y="183"/>
                        <a:pt x="794" y="183"/>
                      </a:cubicBezTo>
                      <a:cubicBezTo>
                        <a:pt x="796" y="183"/>
                        <a:pt x="797" y="182"/>
                        <a:pt x="797" y="181"/>
                      </a:cubicBezTo>
                      <a:cubicBezTo>
                        <a:pt x="797" y="180"/>
                        <a:pt x="797" y="180"/>
                        <a:pt x="797" y="180"/>
                      </a:cubicBezTo>
                      <a:cubicBezTo>
                        <a:pt x="797" y="175"/>
                        <a:pt x="797" y="170"/>
                        <a:pt x="796" y="165"/>
                      </a:cubicBezTo>
                      <a:cubicBezTo>
                        <a:pt x="796" y="164"/>
                        <a:pt x="795" y="163"/>
                        <a:pt x="793" y="163"/>
                      </a:cubicBezTo>
                      <a:cubicBezTo>
                        <a:pt x="792" y="163"/>
                        <a:pt x="791" y="165"/>
                        <a:pt x="791" y="166"/>
                      </a:cubicBezTo>
                      <a:close/>
                      <a:moveTo>
                        <a:pt x="784" y="137"/>
                      </a:moveTo>
                      <a:cubicBezTo>
                        <a:pt x="786" y="142"/>
                        <a:pt x="787" y="147"/>
                        <a:pt x="788" y="152"/>
                      </a:cubicBezTo>
                      <a:cubicBezTo>
                        <a:pt x="789" y="153"/>
                        <a:pt x="790" y="154"/>
                        <a:pt x="791" y="153"/>
                      </a:cubicBezTo>
                      <a:cubicBezTo>
                        <a:pt x="793" y="153"/>
                        <a:pt x="794" y="152"/>
                        <a:pt x="793" y="150"/>
                      </a:cubicBezTo>
                      <a:cubicBezTo>
                        <a:pt x="792" y="145"/>
                        <a:pt x="791" y="141"/>
                        <a:pt x="789" y="136"/>
                      </a:cubicBezTo>
                      <a:cubicBezTo>
                        <a:pt x="788" y="134"/>
                        <a:pt x="787" y="134"/>
                        <a:pt x="786" y="134"/>
                      </a:cubicBezTo>
                      <a:cubicBezTo>
                        <a:pt x="784" y="135"/>
                        <a:pt x="784" y="136"/>
                        <a:pt x="784" y="137"/>
                      </a:cubicBezTo>
                      <a:close/>
                      <a:moveTo>
                        <a:pt x="771" y="111"/>
                      </a:moveTo>
                      <a:cubicBezTo>
                        <a:pt x="774" y="115"/>
                        <a:pt x="776" y="120"/>
                        <a:pt x="778" y="124"/>
                      </a:cubicBezTo>
                      <a:cubicBezTo>
                        <a:pt x="779" y="125"/>
                        <a:pt x="780" y="126"/>
                        <a:pt x="782" y="125"/>
                      </a:cubicBezTo>
                      <a:cubicBezTo>
                        <a:pt x="783" y="124"/>
                        <a:pt x="783" y="123"/>
                        <a:pt x="783" y="122"/>
                      </a:cubicBezTo>
                      <a:cubicBezTo>
                        <a:pt x="781" y="117"/>
                        <a:pt x="778" y="113"/>
                        <a:pt x="775" y="108"/>
                      </a:cubicBezTo>
                      <a:cubicBezTo>
                        <a:pt x="775" y="107"/>
                        <a:pt x="773" y="107"/>
                        <a:pt x="772" y="108"/>
                      </a:cubicBezTo>
                      <a:cubicBezTo>
                        <a:pt x="771" y="108"/>
                        <a:pt x="770" y="110"/>
                        <a:pt x="771" y="111"/>
                      </a:cubicBezTo>
                      <a:close/>
                      <a:moveTo>
                        <a:pt x="753" y="88"/>
                      </a:moveTo>
                      <a:cubicBezTo>
                        <a:pt x="757" y="91"/>
                        <a:pt x="760" y="95"/>
                        <a:pt x="763" y="99"/>
                      </a:cubicBezTo>
                      <a:cubicBezTo>
                        <a:pt x="764" y="100"/>
                        <a:pt x="765" y="100"/>
                        <a:pt x="766" y="99"/>
                      </a:cubicBezTo>
                      <a:cubicBezTo>
                        <a:pt x="767" y="99"/>
                        <a:pt x="768" y="97"/>
                        <a:pt x="767" y="96"/>
                      </a:cubicBezTo>
                      <a:cubicBezTo>
                        <a:pt x="764" y="92"/>
                        <a:pt x="760" y="88"/>
                        <a:pt x="757" y="84"/>
                      </a:cubicBezTo>
                      <a:cubicBezTo>
                        <a:pt x="756" y="83"/>
                        <a:pt x="755" y="83"/>
                        <a:pt x="753" y="84"/>
                      </a:cubicBezTo>
                      <a:cubicBezTo>
                        <a:pt x="752" y="85"/>
                        <a:pt x="752" y="87"/>
                        <a:pt x="753" y="88"/>
                      </a:cubicBezTo>
                      <a:close/>
                      <a:moveTo>
                        <a:pt x="732" y="67"/>
                      </a:moveTo>
                      <a:cubicBezTo>
                        <a:pt x="736" y="70"/>
                        <a:pt x="739" y="74"/>
                        <a:pt x="743" y="77"/>
                      </a:cubicBezTo>
                      <a:cubicBezTo>
                        <a:pt x="744" y="78"/>
                        <a:pt x="746" y="78"/>
                        <a:pt x="747" y="77"/>
                      </a:cubicBezTo>
                      <a:cubicBezTo>
                        <a:pt x="747" y="76"/>
                        <a:pt x="747" y="74"/>
                        <a:pt x="746" y="73"/>
                      </a:cubicBezTo>
                      <a:cubicBezTo>
                        <a:pt x="743" y="70"/>
                        <a:pt x="739" y="67"/>
                        <a:pt x="735" y="63"/>
                      </a:cubicBezTo>
                      <a:cubicBezTo>
                        <a:pt x="734" y="62"/>
                        <a:pt x="733" y="62"/>
                        <a:pt x="732" y="64"/>
                      </a:cubicBezTo>
                      <a:cubicBezTo>
                        <a:pt x="731" y="65"/>
                        <a:pt x="731" y="66"/>
                        <a:pt x="732" y="67"/>
                      </a:cubicBezTo>
                      <a:close/>
                      <a:moveTo>
                        <a:pt x="708" y="49"/>
                      </a:moveTo>
                      <a:cubicBezTo>
                        <a:pt x="712" y="52"/>
                        <a:pt x="716" y="55"/>
                        <a:pt x="720" y="58"/>
                      </a:cubicBezTo>
                      <a:cubicBezTo>
                        <a:pt x="721" y="59"/>
                        <a:pt x="723" y="59"/>
                        <a:pt x="724" y="57"/>
                      </a:cubicBezTo>
                      <a:cubicBezTo>
                        <a:pt x="725" y="56"/>
                        <a:pt x="724" y="55"/>
                        <a:pt x="723" y="54"/>
                      </a:cubicBezTo>
                      <a:cubicBezTo>
                        <a:pt x="719" y="51"/>
                        <a:pt x="715" y="48"/>
                        <a:pt x="711" y="45"/>
                      </a:cubicBezTo>
                      <a:cubicBezTo>
                        <a:pt x="710" y="45"/>
                        <a:pt x="708" y="45"/>
                        <a:pt x="707" y="46"/>
                      </a:cubicBezTo>
                      <a:cubicBezTo>
                        <a:pt x="707" y="47"/>
                        <a:pt x="707" y="49"/>
                        <a:pt x="708" y="49"/>
                      </a:cubicBezTo>
                      <a:close/>
                      <a:moveTo>
                        <a:pt x="682" y="35"/>
                      </a:moveTo>
                      <a:cubicBezTo>
                        <a:pt x="687" y="37"/>
                        <a:pt x="691" y="39"/>
                        <a:pt x="695" y="42"/>
                      </a:cubicBezTo>
                      <a:cubicBezTo>
                        <a:pt x="696" y="42"/>
                        <a:pt x="698" y="42"/>
                        <a:pt x="699" y="41"/>
                      </a:cubicBezTo>
                      <a:cubicBezTo>
                        <a:pt x="699" y="40"/>
                        <a:pt x="699" y="38"/>
                        <a:pt x="698" y="37"/>
                      </a:cubicBezTo>
                      <a:cubicBezTo>
                        <a:pt x="693" y="35"/>
                        <a:pt x="689" y="33"/>
                        <a:pt x="684" y="30"/>
                      </a:cubicBezTo>
                      <a:cubicBezTo>
                        <a:pt x="683" y="30"/>
                        <a:pt x="682" y="30"/>
                        <a:pt x="681" y="31"/>
                      </a:cubicBezTo>
                      <a:cubicBezTo>
                        <a:pt x="680" y="33"/>
                        <a:pt x="681" y="34"/>
                        <a:pt x="682" y="35"/>
                      </a:cubicBezTo>
                      <a:close/>
                      <a:moveTo>
                        <a:pt x="655" y="23"/>
                      </a:moveTo>
                      <a:cubicBezTo>
                        <a:pt x="660" y="24"/>
                        <a:pt x="664" y="26"/>
                        <a:pt x="669" y="28"/>
                      </a:cubicBezTo>
                      <a:cubicBezTo>
                        <a:pt x="670" y="29"/>
                        <a:pt x="671" y="28"/>
                        <a:pt x="672" y="27"/>
                      </a:cubicBezTo>
                      <a:cubicBezTo>
                        <a:pt x="673" y="26"/>
                        <a:pt x="672" y="24"/>
                        <a:pt x="671" y="24"/>
                      </a:cubicBezTo>
                      <a:cubicBezTo>
                        <a:pt x="666" y="22"/>
                        <a:pt x="661" y="20"/>
                        <a:pt x="657" y="18"/>
                      </a:cubicBezTo>
                      <a:cubicBezTo>
                        <a:pt x="655" y="17"/>
                        <a:pt x="654" y="18"/>
                        <a:pt x="654" y="19"/>
                      </a:cubicBezTo>
                      <a:cubicBezTo>
                        <a:pt x="653" y="21"/>
                        <a:pt x="654" y="22"/>
                        <a:pt x="655" y="23"/>
                      </a:cubicBezTo>
                      <a:close/>
                      <a:moveTo>
                        <a:pt x="627" y="13"/>
                      </a:moveTo>
                      <a:cubicBezTo>
                        <a:pt x="631" y="15"/>
                        <a:pt x="636" y="16"/>
                        <a:pt x="641" y="18"/>
                      </a:cubicBezTo>
                      <a:cubicBezTo>
                        <a:pt x="642" y="18"/>
                        <a:pt x="644" y="17"/>
                        <a:pt x="644" y="16"/>
                      </a:cubicBezTo>
                      <a:cubicBezTo>
                        <a:pt x="645" y="15"/>
                        <a:pt x="644" y="13"/>
                        <a:pt x="643" y="13"/>
                      </a:cubicBezTo>
                      <a:cubicBezTo>
                        <a:pt x="638" y="11"/>
                        <a:pt x="633" y="10"/>
                        <a:pt x="628" y="9"/>
                      </a:cubicBezTo>
                      <a:cubicBezTo>
                        <a:pt x="627" y="8"/>
                        <a:pt x="625" y="9"/>
                        <a:pt x="625" y="10"/>
                      </a:cubicBezTo>
                      <a:cubicBezTo>
                        <a:pt x="625" y="12"/>
                        <a:pt x="625" y="13"/>
                        <a:pt x="627" y="13"/>
                      </a:cubicBezTo>
                      <a:close/>
                      <a:moveTo>
                        <a:pt x="598" y="7"/>
                      </a:moveTo>
                      <a:cubicBezTo>
                        <a:pt x="602" y="8"/>
                        <a:pt x="607" y="9"/>
                        <a:pt x="612" y="10"/>
                      </a:cubicBezTo>
                      <a:cubicBezTo>
                        <a:pt x="614" y="10"/>
                        <a:pt x="615" y="9"/>
                        <a:pt x="615" y="8"/>
                      </a:cubicBezTo>
                      <a:cubicBezTo>
                        <a:pt x="615" y="7"/>
                        <a:pt x="615" y="5"/>
                        <a:pt x="613" y="5"/>
                      </a:cubicBezTo>
                      <a:cubicBezTo>
                        <a:pt x="608" y="4"/>
                        <a:pt x="603" y="3"/>
                        <a:pt x="598" y="2"/>
                      </a:cubicBezTo>
                      <a:cubicBezTo>
                        <a:pt x="597" y="2"/>
                        <a:pt x="596" y="3"/>
                        <a:pt x="596" y="4"/>
                      </a:cubicBezTo>
                      <a:cubicBezTo>
                        <a:pt x="595" y="6"/>
                        <a:pt x="596" y="7"/>
                        <a:pt x="598" y="7"/>
                      </a:cubicBezTo>
                      <a:close/>
                      <a:moveTo>
                        <a:pt x="568" y="5"/>
                      </a:moveTo>
                      <a:cubicBezTo>
                        <a:pt x="570" y="5"/>
                        <a:pt x="572" y="5"/>
                        <a:pt x="574" y="5"/>
                      </a:cubicBezTo>
                      <a:cubicBezTo>
                        <a:pt x="577" y="5"/>
                        <a:pt x="580" y="5"/>
                        <a:pt x="583" y="6"/>
                      </a:cubicBezTo>
                      <a:cubicBezTo>
                        <a:pt x="584" y="6"/>
                        <a:pt x="585" y="5"/>
                        <a:pt x="586" y="3"/>
                      </a:cubicBezTo>
                      <a:cubicBezTo>
                        <a:pt x="586" y="2"/>
                        <a:pt x="585" y="1"/>
                        <a:pt x="583" y="1"/>
                      </a:cubicBezTo>
                      <a:cubicBezTo>
                        <a:pt x="580" y="0"/>
                        <a:pt x="577" y="0"/>
                        <a:pt x="575" y="0"/>
                      </a:cubicBezTo>
                      <a:cubicBezTo>
                        <a:pt x="572" y="0"/>
                        <a:pt x="570" y="0"/>
                        <a:pt x="568" y="0"/>
                      </a:cubicBezTo>
                      <a:cubicBezTo>
                        <a:pt x="567" y="0"/>
                        <a:pt x="566" y="1"/>
                        <a:pt x="566" y="2"/>
                      </a:cubicBezTo>
                      <a:cubicBezTo>
                        <a:pt x="566" y="4"/>
                        <a:pt x="567" y="5"/>
                        <a:pt x="568" y="5"/>
                      </a:cubicBezTo>
                      <a:close/>
                      <a:moveTo>
                        <a:pt x="538" y="7"/>
                      </a:moveTo>
                      <a:cubicBezTo>
                        <a:pt x="543" y="6"/>
                        <a:pt x="548" y="6"/>
                        <a:pt x="553" y="5"/>
                      </a:cubicBezTo>
                      <a:cubicBezTo>
                        <a:pt x="555" y="5"/>
                        <a:pt x="556" y="4"/>
                        <a:pt x="556" y="3"/>
                      </a:cubicBezTo>
                      <a:cubicBezTo>
                        <a:pt x="556" y="1"/>
                        <a:pt x="554" y="0"/>
                        <a:pt x="553" y="0"/>
                      </a:cubicBezTo>
                      <a:cubicBezTo>
                        <a:pt x="548" y="1"/>
                        <a:pt x="543" y="1"/>
                        <a:pt x="538" y="2"/>
                      </a:cubicBezTo>
                      <a:cubicBezTo>
                        <a:pt x="536" y="2"/>
                        <a:pt x="536" y="3"/>
                        <a:pt x="536" y="4"/>
                      </a:cubicBezTo>
                      <a:cubicBezTo>
                        <a:pt x="536" y="6"/>
                        <a:pt x="537" y="7"/>
                        <a:pt x="538" y="7"/>
                      </a:cubicBezTo>
                      <a:close/>
                      <a:moveTo>
                        <a:pt x="509" y="11"/>
                      </a:moveTo>
                      <a:cubicBezTo>
                        <a:pt x="514" y="10"/>
                        <a:pt x="519" y="9"/>
                        <a:pt x="524" y="9"/>
                      </a:cubicBezTo>
                      <a:cubicBezTo>
                        <a:pt x="525" y="8"/>
                        <a:pt x="526" y="7"/>
                        <a:pt x="526" y="6"/>
                      </a:cubicBezTo>
                      <a:cubicBezTo>
                        <a:pt x="526" y="4"/>
                        <a:pt x="524" y="3"/>
                        <a:pt x="523" y="4"/>
                      </a:cubicBezTo>
                      <a:cubicBezTo>
                        <a:pt x="518" y="4"/>
                        <a:pt x="513" y="5"/>
                        <a:pt x="508" y="6"/>
                      </a:cubicBezTo>
                      <a:cubicBezTo>
                        <a:pt x="507" y="7"/>
                        <a:pt x="506" y="8"/>
                        <a:pt x="506" y="9"/>
                      </a:cubicBezTo>
                      <a:cubicBezTo>
                        <a:pt x="506" y="11"/>
                        <a:pt x="508" y="12"/>
                        <a:pt x="509" y="11"/>
                      </a:cubicBezTo>
                      <a:close/>
                      <a:moveTo>
                        <a:pt x="480" y="19"/>
                      </a:moveTo>
                      <a:cubicBezTo>
                        <a:pt x="485" y="17"/>
                        <a:pt x="490" y="16"/>
                        <a:pt x="494" y="15"/>
                      </a:cubicBezTo>
                      <a:cubicBezTo>
                        <a:pt x="496" y="14"/>
                        <a:pt x="497" y="13"/>
                        <a:pt x="496" y="12"/>
                      </a:cubicBezTo>
                      <a:cubicBezTo>
                        <a:pt x="496" y="10"/>
                        <a:pt x="495" y="9"/>
                        <a:pt x="493" y="10"/>
                      </a:cubicBezTo>
                      <a:cubicBezTo>
                        <a:pt x="488" y="11"/>
                        <a:pt x="484" y="12"/>
                        <a:pt x="479" y="14"/>
                      </a:cubicBezTo>
                      <a:cubicBezTo>
                        <a:pt x="477" y="14"/>
                        <a:pt x="477" y="16"/>
                        <a:pt x="477" y="17"/>
                      </a:cubicBezTo>
                      <a:cubicBezTo>
                        <a:pt x="477" y="18"/>
                        <a:pt x="479" y="19"/>
                        <a:pt x="480" y="19"/>
                      </a:cubicBezTo>
                      <a:close/>
                      <a:moveTo>
                        <a:pt x="452" y="28"/>
                      </a:moveTo>
                      <a:cubicBezTo>
                        <a:pt x="457" y="26"/>
                        <a:pt x="461" y="25"/>
                        <a:pt x="466" y="23"/>
                      </a:cubicBezTo>
                      <a:cubicBezTo>
                        <a:pt x="467" y="23"/>
                        <a:pt x="468" y="21"/>
                        <a:pt x="467" y="20"/>
                      </a:cubicBezTo>
                      <a:cubicBezTo>
                        <a:pt x="467" y="19"/>
                        <a:pt x="466" y="18"/>
                        <a:pt x="464" y="18"/>
                      </a:cubicBezTo>
                      <a:cubicBezTo>
                        <a:pt x="459" y="20"/>
                        <a:pt x="455" y="22"/>
                        <a:pt x="450" y="24"/>
                      </a:cubicBezTo>
                      <a:cubicBezTo>
                        <a:pt x="449" y="24"/>
                        <a:pt x="448" y="25"/>
                        <a:pt x="449" y="27"/>
                      </a:cubicBezTo>
                      <a:cubicBezTo>
                        <a:pt x="449" y="28"/>
                        <a:pt x="451" y="29"/>
                        <a:pt x="452" y="28"/>
                      </a:cubicBezTo>
                      <a:close/>
                      <a:moveTo>
                        <a:pt x="425" y="40"/>
                      </a:moveTo>
                      <a:cubicBezTo>
                        <a:pt x="429" y="38"/>
                        <a:pt x="434" y="36"/>
                        <a:pt x="438" y="34"/>
                      </a:cubicBezTo>
                      <a:cubicBezTo>
                        <a:pt x="439" y="33"/>
                        <a:pt x="440" y="32"/>
                        <a:pt x="439" y="31"/>
                      </a:cubicBezTo>
                      <a:cubicBezTo>
                        <a:pt x="439" y="29"/>
                        <a:pt x="437" y="29"/>
                        <a:pt x="436" y="29"/>
                      </a:cubicBezTo>
                      <a:cubicBezTo>
                        <a:pt x="431" y="31"/>
                        <a:pt x="427" y="34"/>
                        <a:pt x="422" y="36"/>
                      </a:cubicBezTo>
                      <a:cubicBezTo>
                        <a:pt x="421" y="36"/>
                        <a:pt x="421" y="38"/>
                        <a:pt x="421" y="39"/>
                      </a:cubicBezTo>
                      <a:cubicBezTo>
                        <a:pt x="422" y="40"/>
                        <a:pt x="423" y="41"/>
                        <a:pt x="425" y="40"/>
                      </a:cubicBezTo>
                      <a:close/>
                      <a:moveTo>
                        <a:pt x="399" y="55"/>
                      </a:moveTo>
                      <a:cubicBezTo>
                        <a:pt x="403" y="52"/>
                        <a:pt x="407" y="50"/>
                        <a:pt x="412" y="47"/>
                      </a:cubicBezTo>
                      <a:cubicBezTo>
                        <a:pt x="413" y="47"/>
                        <a:pt x="413" y="45"/>
                        <a:pt x="412" y="44"/>
                      </a:cubicBezTo>
                      <a:cubicBezTo>
                        <a:pt x="412" y="43"/>
                        <a:pt x="410" y="42"/>
                        <a:pt x="409" y="43"/>
                      </a:cubicBezTo>
                      <a:cubicBezTo>
                        <a:pt x="405" y="46"/>
                        <a:pt x="400" y="48"/>
                        <a:pt x="396" y="51"/>
                      </a:cubicBezTo>
                      <a:cubicBezTo>
                        <a:pt x="395" y="52"/>
                        <a:pt x="395" y="53"/>
                        <a:pt x="395" y="54"/>
                      </a:cubicBezTo>
                      <a:cubicBezTo>
                        <a:pt x="396" y="56"/>
                        <a:pt x="398" y="56"/>
                        <a:pt x="399" y="55"/>
                      </a:cubicBezTo>
                      <a:close/>
                      <a:moveTo>
                        <a:pt x="375" y="73"/>
                      </a:moveTo>
                      <a:cubicBezTo>
                        <a:pt x="379" y="70"/>
                        <a:pt x="383" y="67"/>
                        <a:pt x="387" y="64"/>
                      </a:cubicBezTo>
                      <a:cubicBezTo>
                        <a:pt x="388" y="63"/>
                        <a:pt x="388" y="61"/>
                        <a:pt x="387" y="60"/>
                      </a:cubicBezTo>
                      <a:cubicBezTo>
                        <a:pt x="386" y="59"/>
                        <a:pt x="385" y="59"/>
                        <a:pt x="384" y="60"/>
                      </a:cubicBezTo>
                      <a:cubicBezTo>
                        <a:pt x="380" y="63"/>
                        <a:pt x="376" y="66"/>
                        <a:pt x="372" y="69"/>
                      </a:cubicBezTo>
                      <a:cubicBezTo>
                        <a:pt x="371" y="70"/>
                        <a:pt x="371" y="72"/>
                        <a:pt x="372" y="73"/>
                      </a:cubicBezTo>
                      <a:cubicBezTo>
                        <a:pt x="373" y="74"/>
                        <a:pt x="374" y="74"/>
                        <a:pt x="375" y="73"/>
                      </a:cubicBezTo>
                      <a:close/>
                      <a:moveTo>
                        <a:pt x="355" y="95"/>
                      </a:moveTo>
                      <a:cubicBezTo>
                        <a:pt x="358" y="91"/>
                        <a:pt x="361" y="87"/>
                        <a:pt x="365" y="83"/>
                      </a:cubicBezTo>
                      <a:cubicBezTo>
                        <a:pt x="366" y="82"/>
                        <a:pt x="366" y="81"/>
                        <a:pt x="365" y="80"/>
                      </a:cubicBezTo>
                      <a:cubicBezTo>
                        <a:pt x="364" y="79"/>
                        <a:pt x="362" y="79"/>
                        <a:pt x="361" y="80"/>
                      </a:cubicBezTo>
                      <a:cubicBezTo>
                        <a:pt x="358" y="84"/>
                        <a:pt x="354" y="87"/>
                        <a:pt x="351" y="91"/>
                      </a:cubicBezTo>
                      <a:cubicBezTo>
                        <a:pt x="350" y="93"/>
                        <a:pt x="351" y="94"/>
                        <a:pt x="352" y="95"/>
                      </a:cubicBezTo>
                      <a:cubicBezTo>
                        <a:pt x="353" y="96"/>
                        <a:pt x="354" y="96"/>
                        <a:pt x="355" y="95"/>
                      </a:cubicBezTo>
                      <a:close/>
                      <a:moveTo>
                        <a:pt x="340" y="120"/>
                      </a:moveTo>
                      <a:cubicBezTo>
                        <a:pt x="342" y="115"/>
                        <a:pt x="344" y="111"/>
                        <a:pt x="347" y="107"/>
                      </a:cubicBezTo>
                      <a:cubicBezTo>
                        <a:pt x="348" y="105"/>
                        <a:pt x="347" y="104"/>
                        <a:pt x="346" y="103"/>
                      </a:cubicBezTo>
                      <a:cubicBezTo>
                        <a:pt x="345" y="103"/>
                        <a:pt x="343" y="103"/>
                        <a:pt x="343" y="104"/>
                      </a:cubicBezTo>
                      <a:cubicBezTo>
                        <a:pt x="340" y="109"/>
                        <a:pt x="338" y="113"/>
                        <a:pt x="336" y="118"/>
                      </a:cubicBezTo>
                      <a:cubicBezTo>
                        <a:pt x="335" y="119"/>
                        <a:pt x="336" y="120"/>
                        <a:pt x="337" y="121"/>
                      </a:cubicBezTo>
                      <a:cubicBezTo>
                        <a:pt x="338" y="122"/>
                        <a:pt x="340" y="121"/>
                        <a:pt x="340" y="120"/>
                      </a:cubicBezTo>
                      <a:close/>
                      <a:moveTo>
                        <a:pt x="333" y="148"/>
                      </a:moveTo>
                      <a:cubicBezTo>
                        <a:pt x="333" y="143"/>
                        <a:pt x="334" y="138"/>
                        <a:pt x="336" y="134"/>
                      </a:cubicBezTo>
                      <a:cubicBezTo>
                        <a:pt x="336" y="132"/>
                        <a:pt x="335" y="131"/>
                        <a:pt x="334" y="130"/>
                      </a:cubicBezTo>
                      <a:cubicBezTo>
                        <a:pt x="332" y="130"/>
                        <a:pt x="331" y="131"/>
                        <a:pt x="331" y="132"/>
                      </a:cubicBezTo>
                      <a:cubicBezTo>
                        <a:pt x="329" y="137"/>
                        <a:pt x="328" y="142"/>
                        <a:pt x="328" y="147"/>
                      </a:cubicBezTo>
                      <a:cubicBezTo>
                        <a:pt x="328" y="149"/>
                        <a:pt x="329" y="150"/>
                        <a:pt x="330" y="150"/>
                      </a:cubicBezTo>
                      <a:cubicBezTo>
                        <a:pt x="331" y="150"/>
                        <a:pt x="333" y="149"/>
                        <a:pt x="333" y="148"/>
                      </a:cubicBezTo>
                      <a:close/>
                      <a:moveTo>
                        <a:pt x="334" y="177"/>
                      </a:moveTo>
                      <a:cubicBezTo>
                        <a:pt x="333" y="172"/>
                        <a:pt x="333" y="167"/>
                        <a:pt x="332" y="162"/>
                      </a:cubicBezTo>
                      <a:cubicBezTo>
                        <a:pt x="332" y="161"/>
                        <a:pt x="331" y="160"/>
                        <a:pt x="330" y="160"/>
                      </a:cubicBezTo>
                      <a:cubicBezTo>
                        <a:pt x="328" y="160"/>
                        <a:pt x="327" y="161"/>
                        <a:pt x="327" y="163"/>
                      </a:cubicBezTo>
                      <a:cubicBezTo>
                        <a:pt x="328" y="168"/>
                        <a:pt x="328" y="173"/>
                        <a:pt x="329" y="178"/>
                      </a:cubicBezTo>
                      <a:cubicBezTo>
                        <a:pt x="329" y="179"/>
                        <a:pt x="330" y="180"/>
                        <a:pt x="332" y="180"/>
                      </a:cubicBezTo>
                      <a:cubicBezTo>
                        <a:pt x="333" y="180"/>
                        <a:pt x="334" y="178"/>
                        <a:pt x="334" y="177"/>
                      </a:cubicBezTo>
                      <a:close/>
                      <a:moveTo>
                        <a:pt x="333" y="197"/>
                      </a:moveTo>
                      <a:cubicBezTo>
                        <a:pt x="334" y="199"/>
                        <a:pt x="335" y="200"/>
                        <a:pt x="335" y="202"/>
                      </a:cubicBezTo>
                      <a:cubicBezTo>
                        <a:pt x="336" y="203"/>
                        <a:pt x="337" y="204"/>
                        <a:pt x="339" y="203"/>
                      </a:cubicBezTo>
                      <a:cubicBezTo>
                        <a:pt x="340" y="203"/>
                        <a:pt x="341" y="201"/>
                        <a:pt x="340" y="200"/>
                      </a:cubicBezTo>
                      <a:cubicBezTo>
                        <a:pt x="339" y="197"/>
                        <a:pt x="338" y="194"/>
                        <a:pt x="337" y="191"/>
                      </a:cubicBezTo>
                      <a:cubicBezTo>
                        <a:pt x="337" y="190"/>
                        <a:pt x="335" y="189"/>
                        <a:pt x="334" y="190"/>
                      </a:cubicBezTo>
                      <a:cubicBezTo>
                        <a:pt x="333" y="190"/>
                        <a:pt x="332" y="191"/>
                        <a:pt x="332" y="193"/>
                      </a:cubicBezTo>
                      <a:cubicBezTo>
                        <a:pt x="333" y="196"/>
                        <a:pt x="334" y="199"/>
                        <a:pt x="335" y="202"/>
                      </a:cubicBezTo>
                      <a:cubicBezTo>
                        <a:pt x="336" y="202"/>
                        <a:pt x="336" y="203"/>
                        <a:pt x="337" y="203"/>
                      </a:cubicBezTo>
                      <a:cubicBezTo>
                        <a:pt x="337" y="203"/>
                        <a:pt x="338" y="203"/>
                        <a:pt x="339" y="203"/>
                      </a:cubicBezTo>
                      <a:cubicBezTo>
                        <a:pt x="339" y="203"/>
                        <a:pt x="340" y="203"/>
                        <a:pt x="340" y="202"/>
                      </a:cubicBezTo>
                      <a:cubicBezTo>
                        <a:pt x="340" y="201"/>
                        <a:pt x="340" y="201"/>
                        <a:pt x="340" y="200"/>
                      </a:cubicBezTo>
                      <a:cubicBezTo>
                        <a:pt x="339" y="198"/>
                        <a:pt x="339" y="196"/>
                        <a:pt x="337" y="195"/>
                      </a:cubicBezTo>
                      <a:cubicBezTo>
                        <a:pt x="337" y="193"/>
                        <a:pt x="335" y="193"/>
                        <a:pt x="334" y="194"/>
                      </a:cubicBezTo>
                      <a:cubicBezTo>
                        <a:pt x="333" y="194"/>
                        <a:pt x="332" y="196"/>
                        <a:pt x="333" y="197"/>
                      </a:cubicBezTo>
                      <a:close/>
                      <a:moveTo>
                        <a:pt x="311" y="180"/>
                      </a:moveTo>
                      <a:cubicBezTo>
                        <a:pt x="316" y="182"/>
                        <a:pt x="320" y="184"/>
                        <a:pt x="324" y="187"/>
                      </a:cubicBezTo>
                      <a:cubicBezTo>
                        <a:pt x="325" y="188"/>
                        <a:pt x="326" y="188"/>
                        <a:pt x="327" y="187"/>
                      </a:cubicBezTo>
                      <a:cubicBezTo>
                        <a:pt x="328" y="185"/>
                        <a:pt x="328" y="184"/>
                        <a:pt x="327" y="183"/>
                      </a:cubicBezTo>
                      <a:cubicBezTo>
                        <a:pt x="323" y="180"/>
                        <a:pt x="318" y="177"/>
                        <a:pt x="313" y="175"/>
                      </a:cubicBezTo>
                      <a:cubicBezTo>
                        <a:pt x="312" y="175"/>
                        <a:pt x="310" y="175"/>
                        <a:pt x="310" y="177"/>
                      </a:cubicBezTo>
                      <a:cubicBezTo>
                        <a:pt x="309" y="178"/>
                        <a:pt x="310" y="179"/>
                        <a:pt x="311" y="180"/>
                      </a:cubicBezTo>
                      <a:close/>
                      <a:moveTo>
                        <a:pt x="283" y="171"/>
                      </a:moveTo>
                      <a:cubicBezTo>
                        <a:pt x="288" y="172"/>
                        <a:pt x="293" y="173"/>
                        <a:pt x="297" y="175"/>
                      </a:cubicBezTo>
                      <a:cubicBezTo>
                        <a:pt x="299" y="175"/>
                        <a:pt x="300" y="174"/>
                        <a:pt x="300" y="173"/>
                      </a:cubicBezTo>
                      <a:cubicBezTo>
                        <a:pt x="301" y="172"/>
                        <a:pt x="300" y="170"/>
                        <a:pt x="299" y="170"/>
                      </a:cubicBezTo>
                      <a:cubicBezTo>
                        <a:pt x="294" y="169"/>
                        <a:pt x="289" y="167"/>
                        <a:pt x="284" y="166"/>
                      </a:cubicBezTo>
                      <a:cubicBezTo>
                        <a:pt x="283" y="166"/>
                        <a:pt x="281" y="167"/>
                        <a:pt x="281" y="168"/>
                      </a:cubicBezTo>
                      <a:cubicBezTo>
                        <a:pt x="281" y="170"/>
                        <a:pt x="282" y="171"/>
                        <a:pt x="283" y="171"/>
                      </a:cubicBezTo>
                      <a:close/>
                      <a:moveTo>
                        <a:pt x="254" y="167"/>
                      </a:moveTo>
                      <a:cubicBezTo>
                        <a:pt x="259" y="168"/>
                        <a:pt x="263" y="168"/>
                        <a:pt x="268" y="169"/>
                      </a:cubicBezTo>
                      <a:cubicBezTo>
                        <a:pt x="270" y="169"/>
                        <a:pt x="271" y="168"/>
                        <a:pt x="271" y="167"/>
                      </a:cubicBezTo>
                      <a:cubicBezTo>
                        <a:pt x="271" y="165"/>
                        <a:pt x="270" y="164"/>
                        <a:pt x="269" y="164"/>
                      </a:cubicBezTo>
                      <a:cubicBezTo>
                        <a:pt x="264" y="163"/>
                        <a:pt x="259" y="163"/>
                        <a:pt x="254" y="162"/>
                      </a:cubicBezTo>
                      <a:cubicBezTo>
                        <a:pt x="253" y="162"/>
                        <a:pt x="251" y="163"/>
                        <a:pt x="251" y="165"/>
                      </a:cubicBezTo>
                      <a:cubicBezTo>
                        <a:pt x="251" y="166"/>
                        <a:pt x="252" y="167"/>
                        <a:pt x="254" y="167"/>
                      </a:cubicBezTo>
                      <a:close/>
                      <a:moveTo>
                        <a:pt x="224" y="167"/>
                      </a:moveTo>
                      <a:cubicBezTo>
                        <a:pt x="227" y="167"/>
                        <a:pt x="230" y="167"/>
                        <a:pt x="234" y="167"/>
                      </a:cubicBezTo>
                      <a:cubicBezTo>
                        <a:pt x="235" y="167"/>
                        <a:pt x="237" y="167"/>
                        <a:pt x="239" y="167"/>
                      </a:cubicBezTo>
                      <a:cubicBezTo>
                        <a:pt x="240" y="167"/>
                        <a:pt x="241" y="166"/>
                        <a:pt x="241" y="164"/>
                      </a:cubicBezTo>
                      <a:cubicBezTo>
                        <a:pt x="241" y="163"/>
                        <a:pt x="240" y="162"/>
                        <a:pt x="239" y="162"/>
                      </a:cubicBezTo>
                      <a:cubicBezTo>
                        <a:pt x="237" y="162"/>
                        <a:pt x="235" y="162"/>
                        <a:pt x="234" y="162"/>
                      </a:cubicBezTo>
                      <a:cubicBezTo>
                        <a:pt x="230" y="162"/>
                        <a:pt x="227" y="162"/>
                        <a:pt x="224" y="162"/>
                      </a:cubicBezTo>
                      <a:cubicBezTo>
                        <a:pt x="222" y="162"/>
                        <a:pt x="221" y="163"/>
                        <a:pt x="221" y="164"/>
                      </a:cubicBezTo>
                      <a:cubicBezTo>
                        <a:pt x="221" y="166"/>
                        <a:pt x="222" y="167"/>
                        <a:pt x="224" y="167"/>
                      </a:cubicBezTo>
                      <a:close/>
                      <a:moveTo>
                        <a:pt x="195" y="170"/>
                      </a:moveTo>
                      <a:cubicBezTo>
                        <a:pt x="199" y="169"/>
                        <a:pt x="203" y="168"/>
                        <a:pt x="209" y="168"/>
                      </a:cubicBezTo>
                      <a:cubicBezTo>
                        <a:pt x="210" y="168"/>
                        <a:pt x="211" y="166"/>
                        <a:pt x="211" y="165"/>
                      </a:cubicBezTo>
                      <a:cubicBezTo>
                        <a:pt x="211" y="164"/>
                        <a:pt x="210" y="163"/>
                        <a:pt x="209" y="163"/>
                      </a:cubicBezTo>
                      <a:cubicBezTo>
                        <a:pt x="203" y="163"/>
                        <a:pt x="198" y="164"/>
                        <a:pt x="193" y="165"/>
                      </a:cubicBezTo>
                      <a:cubicBezTo>
                        <a:pt x="192" y="166"/>
                        <a:pt x="191" y="167"/>
                        <a:pt x="192" y="168"/>
                      </a:cubicBezTo>
                      <a:cubicBezTo>
                        <a:pt x="192" y="170"/>
                        <a:pt x="193" y="170"/>
                        <a:pt x="195" y="170"/>
                      </a:cubicBezTo>
                      <a:close/>
                      <a:moveTo>
                        <a:pt x="167" y="180"/>
                      </a:moveTo>
                      <a:cubicBezTo>
                        <a:pt x="171" y="178"/>
                        <a:pt x="176" y="176"/>
                        <a:pt x="181" y="174"/>
                      </a:cubicBezTo>
                      <a:cubicBezTo>
                        <a:pt x="182" y="174"/>
                        <a:pt x="182" y="173"/>
                        <a:pt x="182" y="171"/>
                      </a:cubicBezTo>
                      <a:cubicBezTo>
                        <a:pt x="182" y="170"/>
                        <a:pt x="180" y="169"/>
                        <a:pt x="179" y="170"/>
                      </a:cubicBezTo>
                      <a:cubicBezTo>
                        <a:pt x="174" y="171"/>
                        <a:pt x="169" y="173"/>
                        <a:pt x="165" y="175"/>
                      </a:cubicBezTo>
                      <a:cubicBezTo>
                        <a:pt x="163" y="176"/>
                        <a:pt x="163" y="177"/>
                        <a:pt x="164" y="179"/>
                      </a:cubicBezTo>
                      <a:cubicBezTo>
                        <a:pt x="164" y="180"/>
                        <a:pt x="166" y="181"/>
                        <a:pt x="167" y="180"/>
                      </a:cubicBezTo>
                      <a:close/>
                      <a:moveTo>
                        <a:pt x="141" y="195"/>
                      </a:moveTo>
                      <a:cubicBezTo>
                        <a:pt x="145" y="192"/>
                        <a:pt x="149" y="189"/>
                        <a:pt x="154" y="187"/>
                      </a:cubicBezTo>
                      <a:cubicBezTo>
                        <a:pt x="155" y="186"/>
                        <a:pt x="155" y="185"/>
                        <a:pt x="155" y="183"/>
                      </a:cubicBezTo>
                      <a:cubicBezTo>
                        <a:pt x="154" y="182"/>
                        <a:pt x="152" y="182"/>
                        <a:pt x="151" y="182"/>
                      </a:cubicBezTo>
                      <a:cubicBezTo>
                        <a:pt x="147" y="185"/>
                        <a:pt x="142" y="188"/>
                        <a:pt x="138" y="191"/>
                      </a:cubicBezTo>
                      <a:cubicBezTo>
                        <a:pt x="137" y="192"/>
                        <a:pt x="137" y="193"/>
                        <a:pt x="138" y="194"/>
                      </a:cubicBezTo>
                      <a:cubicBezTo>
                        <a:pt x="139" y="195"/>
                        <a:pt x="140" y="196"/>
                        <a:pt x="141" y="195"/>
                      </a:cubicBezTo>
                      <a:close/>
                      <a:moveTo>
                        <a:pt x="120" y="215"/>
                      </a:moveTo>
                      <a:cubicBezTo>
                        <a:pt x="123" y="211"/>
                        <a:pt x="126" y="207"/>
                        <a:pt x="130" y="204"/>
                      </a:cubicBezTo>
                      <a:cubicBezTo>
                        <a:pt x="131" y="203"/>
                        <a:pt x="131" y="202"/>
                        <a:pt x="130" y="201"/>
                      </a:cubicBezTo>
                      <a:cubicBezTo>
                        <a:pt x="129" y="200"/>
                        <a:pt x="128" y="199"/>
                        <a:pt x="127" y="200"/>
                      </a:cubicBezTo>
                      <a:cubicBezTo>
                        <a:pt x="123" y="204"/>
                        <a:pt x="119" y="207"/>
                        <a:pt x="116" y="211"/>
                      </a:cubicBezTo>
                      <a:cubicBezTo>
                        <a:pt x="115" y="212"/>
                        <a:pt x="115" y="214"/>
                        <a:pt x="116" y="215"/>
                      </a:cubicBezTo>
                      <a:cubicBezTo>
                        <a:pt x="117" y="216"/>
                        <a:pt x="119" y="216"/>
                        <a:pt x="120" y="215"/>
                      </a:cubicBezTo>
                      <a:close/>
                      <a:moveTo>
                        <a:pt x="103" y="239"/>
                      </a:moveTo>
                      <a:cubicBezTo>
                        <a:pt x="105" y="234"/>
                        <a:pt x="108" y="230"/>
                        <a:pt x="111" y="226"/>
                      </a:cubicBezTo>
                      <a:cubicBezTo>
                        <a:pt x="111" y="225"/>
                        <a:pt x="111" y="223"/>
                        <a:pt x="110" y="223"/>
                      </a:cubicBezTo>
                      <a:cubicBezTo>
                        <a:pt x="109" y="222"/>
                        <a:pt x="107" y="222"/>
                        <a:pt x="107" y="223"/>
                      </a:cubicBezTo>
                      <a:cubicBezTo>
                        <a:pt x="104" y="228"/>
                        <a:pt x="101" y="232"/>
                        <a:pt x="99" y="236"/>
                      </a:cubicBezTo>
                      <a:cubicBezTo>
                        <a:pt x="98" y="238"/>
                        <a:pt x="98" y="239"/>
                        <a:pt x="100" y="240"/>
                      </a:cubicBezTo>
                      <a:cubicBezTo>
                        <a:pt x="101" y="240"/>
                        <a:pt x="102" y="240"/>
                        <a:pt x="103" y="239"/>
                      </a:cubicBezTo>
                      <a:close/>
                      <a:moveTo>
                        <a:pt x="92" y="266"/>
                      </a:moveTo>
                      <a:cubicBezTo>
                        <a:pt x="94" y="261"/>
                        <a:pt x="95" y="257"/>
                        <a:pt x="97" y="252"/>
                      </a:cubicBezTo>
                      <a:cubicBezTo>
                        <a:pt x="97" y="251"/>
                        <a:pt x="97" y="249"/>
                        <a:pt x="96" y="249"/>
                      </a:cubicBezTo>
                      <a:cubicBezTo>
                        <a:pt x="94" y="248"/>
                        <a:pt x="93" y="249"/>
                        <a:pt x="92" y="250"/>
                      </a:cubicBezTo>
                      <a:cubicBezTo>
                        <a:pt x="90" y="255"/>
                        <a:pt x="89" y="260"/>
                        <a:pt x="87" y="265"/>
                      </a:cubicBezTo>
                      <a:cubicBezTo>
                        <a:pt x="87" y="266"/>
                        <a:pt x="88" y="267"/>
                        <a:pt x="89" y="268"/>
                      </a:cubicBezTo>
                      <a:cubicBezTo>
                        <a:pt x="90" y="268"/>
                        <a:pt x="92" y="267"/>
                        <a:pt x="92" y="266"/>
                      </a:cubicBezTo>
                      <a:close/>
                      <a:moveTo>
                        <a:pt x="87" y="295"/>
                      </a:moveTo>
                      <a:cubicBezTo>
                        <a:pt x="88" y="290"/>
                        <a:pt x="88" y="285"/>
                        <a:pt x="89" y="280"/>
                      </a:cubicBezTo>
                      <a:cubicBezTo>
                        <a:pt x="89" y="279"/>
                        <a:pt x="88" y="278"/>
                        <a:pt x="87" y="278"/>
                      </a:cubicBezTo>
                      <a:cubicBezTo>
                        <a:pt x="86" y="277"/>
                        <a:pt x="84" y="278"/>
                        <a:pt x="84" y="280"/>
                      </a:cubicBezTo>
                      <a:cubicBezTo>
                        <a:pt x="83" y="285"/>
                        <a:pt x="83" y="290"/>
                        <a:pt x="82" y="295"/>
                      </a:cubicBezTo>
                      <a:cubicBezTo>
                        <a:pt x="82" y="296"/>
                        <a:pt x="83" y="297"/>
                        <a:pt x="84" y="297"/>
                      </a:cubicBezTo>
                      <a:cubicBezTo>
                        <a:pt x="86" y="298"/>
                        <a:pt x="87" y="296"/>
                        <a:pt x="87" y="295"/>
                      </a:cubicBezTo>
                      <a:close/>
                      <a:moveTo>
                        <a:pt x="87" y="325"/>
                      </a:moveTo>
                      <a:cubicBezTo>
                        <a:pt x="87" y="320"/>
                        <a:pt x="87" y="315"/>
                        <a:pt x="87" y="310"/>
                      </a:cubicBezTo>
                      <a:cubicBezTo>
                        <a:pt x="87" y="309"/>
                        <a:pt x="85" y="307"/>
                        <a:pt x="84" y="307"/>
                      </a:cubicBezTo>
                      <a:cubicBezTo>
                        <a:pt x="83" y="307"/>
                        <a:pt x="82" y="309"/>
                        <a:pt x="82" y="310"/>
                      </a:cubicBezTo>
                      <a:cubicBezTo>
                        <a:pt x="82" y="315"/>
                        <a:pt x="82" y="320"/>
                        <a:pt x="82" y="325"/>
                      </a:cubicBezTo>
                      <a:cubicBezTo>
                        <a:pt x="82" y="326"/>
                        <a:pt x="84" y="327"/>
                        <a:pt x="85" y="327"/>
                      </a:cubicBezTo>
                      <a:cubicBezTo>
                        <a:pt x="86" y="327"/>
                        <a:pt x="87" y="326"/>
                        <a:pt x="87" y="325"/>
                      </a:cubicBezTo>
                      <a:close/>
                      <a:moveTo>
                        <a:pt x="92" y="354"/>
                      </a:moveTo>
                      <a:cubicBezTo>
                        <a:pt x="91" y="349"/>
                        <a:pt x="90" y="344"/>
                        <a:pt x="89" y="339"/>
                      </a:cubicBezTo>
                      <a:cubicBezTo>
                        <a:pt x="89" y="338"/>
                        <a:pt x="88" y="337"/>
                        <a:pt x="86" y="337"/>
                      </a:cubicBezTo>
                      <a:cubicBezTo>
                        <a:pt x="85" y="338"/>
                        <a:pt x="84" y="339"/>
                        <a:pt x="84" y="340"/>
                      </a:cubicBezTo>
                      <a:cubicBezTo>
                        <a:pt x="85" y="345"/>
                        <a:pt x="86" y="350"/>
                        <a:pt x="87" y="355"/>
                      </a:cubicBezTo>
                      <a:cubicBezTo>
                        <a:pt x="88" y="356"/>
                        <a:pt x="89" y="357"/>
                        <a:pt x="90" y="357"/>
                      </a:cubicBezTo>
                      <a:cubicBezTo>
                        <a:pt x="92" y="357"/>
                        <a:pt x="92" y="355"/>
                        <a:pt x="92" y="354"/>
                      </a:cubicBezTo>
                      <a:close/>
                      <a:moveTo>
                        <a:pt x="101" y="382"/>
                      </a:moveTo>
                      <a:cubicBezTo>
                        <a:pt x="99" y="377"/>
                        <a:pt x="98" y="373"/>
                        <a:pt x="96" y="368"/>
                      </a:cubicBezTo>
                      <a:cubicBezTo>
                        <a:pt x="96" y="367"/>
                        <a:pt x="94" y="366"/>
                        <a:pt x="93" y="367"/>
                      </a:cubicBezTo>
                      <a:cubicBezTo>
                        <a:pt x="92" y="367"/>
                        <a:pt x="91" y="368"/>
                        <a:pt x="91" y="370"/>
                      </a:cubicBezTo>
                      <a:cubicBezTo>
                        <a:pt x="93" y="374"/>
                        <a:pt x="95" y="379"/>
                        <a:pt x="96" y="384"/>
                      </a:cubicBezTo>
                      <a:cubicBezTo>
                        <a:pt x="97" y="385"/>
                        <a:pt x="98" y="386"/>
                        <a:pt x="100" y="385"/>
                      </a:cubicBezTo>
                      <a:cubicBezTo>
                        <a:pt x="101" y="385"/>
                        <a:pt x="102" y="383"/>
                        <a:pt x="101" y="382"/>
                      </a:cubicBezTo>
                      <a:close/>
                      <a:moveTo>
                        <a:pt x="114" y="409"/>
                      </a:moveTo>
                      <a:cubicBezTo>
                        <a:pt x="111" y="405"/>
                        <a:pt x="109" y="400"/>
                        <a:pt x="107" y="396"/>
                      </a:cubicBezTo>
                      <a:cubicBezTo>
                        <a:pt x="106" y="395"/>
                        <a:pt x="105" y="394"/>
                        <a:pt x="104" y="395"/>
                      </a:cubicBezTo>
                      <a:cubicBezTo>
                        <a:pt x="102" y="395"/>
                        <a:pt x="102" y="397"/>
                        <a:pt x="102" y="398"/>
                      </a:cubicBezTo>
                      <a:cubicBezTo>
                        <a:pt x="104" y="402"/>
                        <a:pt x="107" y="407"/>
                        <a:pt x="109" y="411"/>
                      </a:cubicBezTo>
                      <a:cubicBezTo>
                        <a:pt x="110" y="413"/>
                        <a:pt x="111" y="413"/>
                        <a:pt x="113" y="412"/>
                      </a:cubicBezTo>
                      <a:cubicBezTo>
                        <a:pt x="114" y="412"/>
                        <a:pt x="114" y="410"/>
                        <a:pt x="114" y="409"/>
                      </a:cubicBezTo>
                      <a:close/>
                      <a:moveTo>
                        <a:pt x="110" y="432"/>
                      </a:moveTo>
                      <a:cubicBezTo>
                        <a:pt x="114" y="430"/>
                        <a:pt x="117" y="429"/>
                        <a:pt x="121" y="428"/>
                      </a:cubicBezTo>
                      <a:cubicBezTo>
                        <a:pt x="122" y="428"/>
                        <a:pt x="123" y="427"/>
                        <a:pt x="123" y="426"/>
                      </a:cubicBezTo>
                      <a:cubicBezTo>
                        <a:pt x="123" y="426"/>
                        <a:pt x="123" y="425"/>
                        <a:pt x="123" y="424"/>
                      </a:cubicBezTo>
                      <a:cubicBezTo>
                        <a:pt x="122" y="423"/>
                        <a:pt x="122" y="423"/>
                        <a:pt x="121" y="422"/>
                      </a:cubicBezTo>
                      <a:cubicBezTo>
                        <a:pt x="120" y="421"/>
                        <a:pt x="119" y="420"/>
                        <a:pt x="118" y="421"/>
                      </a:cubicBezTo>
                      <a:cubicBezTo>
                        <a:pt x="117" y="422"/>
                        <a:pt x="116" y="423"/>
                        <a:pt x="117" y="424"/>
                      </a:cubicBezTo>
                      <a:cubicBezTo>
                        <a:pt x="117" y="425"/>
                        <a:pt x="118" y="426"/>
                        <a:pt x="118" y="427"/>
                      </a:cubicBezTo>
                      <a:cubicBezTo>
                        <a:pt x="120" y="425"/>
                        <a:pt x="120" y="425"/>
                        <a:pt x="120" y="425"/>
                      </a:cubicBezTo>
                      <a:cubicBezTo>
                        <a:pt x="120" y="423"/>
                        <a:pt x="120" y="423"/>
                        <a:pt x="120" y="423"/>
                      </a:cubicBezTo>
                      <a:cubicBezTo>
                        <a:pt x="116" y="424"/>
                        <a:pt x="112" y="426"/>
                        <a:pt x="108" y="427"/>
                      </a:cubicBezTo>
                      <a:cubicBezTo>
                        <a:pt x="107" y="428"/>
                        <a:pt x="106" y="429"/>
                        <a:pt x="107" y="430"/>
                      </a:cubicBezTo>
                      <a:cubicBezTo>
                        <a:pt x="107" y="432"/>
                        <a:pt x="109" y="432"/>
                        <a:pt x="110" y="432"/>
                      </a:cubicBezTo>
                      <a:close/>
                      <a:moveTo>
                        <a:pt x="84" y="445"/>
                      </a:moveTo>
                      <a:cubicBezTo>
                        <a:pt x="88" y="443"/>
                        <a:pt x="92" y="440"/>
                        <a:pt x="96" y="438"/>
                      </a:cubicBezTo>
                      <a:cubicBezTo>
                        <a:pt x="98" y="437"/>
                        <a:pt x="98" y="436"/>
                        <a:pt x="97" y="434"/>
                      </a:cubicBezTo>
                      <a:cubicBezTo>
                        <a:pt x="97" y="433"/>
                        <a:pt x="95" y="433"/>
                        <a:pt x="94" y="433"/>
                      </a:cubicBezTo>
                      <a:cubicBezTo>
                        <a:pt x="90" y="436"/>
                        <a:pt x="85" y="438"/>
                        <a:pt x="81" y="441"/>
                      </a:cubicBezTo>
                      <a:cubicBezTo>
                        <a:pt x="80" y="442"/>
                        <a:pt x="79" y="443"/>
                        <a:pt x="80" y="445"/>
                      </a:cubicBezTo>
                      <a:cubicBezTo>
                        <a:pt x="81" y="446"/>
                        <a:pt x="83" y="446"/>
                        <a:pt x="84" y="445"/>
                      </a:cubicBezTo>
                      <a:close/>
                      <a:moveTo>
                        <a:pt x="61" y="464"/>
                      </a:moveTo>
                      <a:cubicBezTo>
                        <a:pt x="64" y="460"/>
                        <a:pt x="68" y="457"/>
                        <a:pt x="72" y="454"/>
                      </a:cubicBezTo>
                      <a:cubicBezTo>
                        <a:pt x="73" y="453"/>
                        <a:pt x="73" y="452"/>
                        <a:pt x="72" y="450"/>
                      </a:cubicBezTo>
                      <a:cubicBezTo>
                        <a:pt x="71" y="449"/>
                        <a:pt x="70" y="449"/>
                        <a:pt x="69" y="450"/>
                      </a:cubicBezTo>
                      <a:cubicBezTo>
                        <a:pt x="65" y="453"/>
                        <a:pt x="61" y="457"/>
                        <a:pt x="57" y="460"/>
                      </a:cubicBezTo>
                      <a:cubicBezTo>
                        <a:pt x="56" y="461"/>
                        <a:pt x="56" y="463"/>
                        <a:pt x="57" y="464"/>
                      </a:cubicBezTo>
                      <a:cubicBezTo>
                        <a:pt x="58" y="465"/>
                        <a:pt x="60" y="465"/>
                        <a:pt x="61" y="464"/>
                      </a:cubicBezTo>
                      <a:close/>
                      <a:moveTo>
                        <a:pt x="41" y="486"/>
                      </a:moveTo>
                      <a:cubicBezTo>
                        <a:pt x="44" y="482"/>
                        <a:pt x="47" y="478"/>
                        <a:pt x="50" y="474"/>
                      </a:cubicBezTo>
                      <a:cubicBezTo>
                        <a:pt x="51" y="473"/>
                        <a:pt x="51" y="472"/>
                        <a:pt x="50" y="471"/>
                      </a:cubicBezTo>
                      <a:cubicBezTo>
                        <a:pt x="49" y="470"/>
                        <a:pt x="48" y="470"/>
                        <a:pt x="47" y="471"/>
                      </a:cubicBezTo>
                      <a:cubicBezTo>
                        <a:pt x="43" y="475"/>
                        <a:pt x="40" y="479"/>
                        <a:pt x="37" y="483"/>
                      </a:cubicBezTo>
                      <a:cubicBezTo>
                        <a:pt x="36" y="484"/>
                        <a:pt x="36" y="486"/>
                        <a:pt x="38" y="486"/>
                      </a:cubicBezTo>
                      <a:cubicBezTo>
                        <a:pt x="39" y="487"/>
                        <a:pt x="40" y="487"/>
                        <a:pt x="41" y="486"/>
                      </a:cubicBezTo>
                      <a:close/>
                      <a:moveTo>
                        <a:pt x="25" y="511"/>
                      </a:moveTo>
                      <a:cubicBezTo>
                        <a:pt x="28" y="507"/>
                        <a:pt x="30" y="502"/>
                        <a:pt x="33" y="498"/>
                      </a:cubicBezTo>
                      <a:cubicBezTo>
                        <a:pt x="33" y="497"/>
                        <a:pt x="33" y="495"/>
                        <a:pt x="32" y="495"/>
                      </a:cubicBezTo>
                      <a:cubicBezTo>
                        <a:pt x="31" y="494"/>
                        <a:pt x="29" y="494"/>
                        <a:pt x="28" y="495"/>
                      </a:cubicBezTo>
                      <a:cubicBezTo>
                        <a:pt x="26" y="500"/>
                        <a:pt x="23" y="504"/>
                        <a:pt x="21" y="509"/>
                      </a:cubicBezTo>
                      <a:cubicBezTo>
                        <a:pt x="20" y="510"/>
                        <a:pt x="21" y="511"/>
                        <a:pt x="22" y="512"/>
                      </a:cubicBezTo>
                      <a:cubicBezTo>
                        <a:pt x="23" y="513"/>
                        <a:pt x="25" y="512"/>
                        <a:pt x="25" y="511"/>
                      </a:cubicBezTo>
                      <a:close/>
                      <a:moveTo>
                        <a:pt x="14" y="538"/>
                      </a:moveTo>
                      <a:cubicBezTo>
                        <a:pt x="15" y="533"/>
                        <a:pt x="17" y="529"/>
                        <a:pt x="19" y="524"/>
                      </a:cubicBezTo>
                      <a:cubicBezTo>
                        <a:pt x="19" y="523"/>
                        <a:pt x="19" y="522"/>
                        <a:pt x="18" y="521"/>
                      </a:cubicBezTo>
                      <a:cubicBezTo>
                        <a:pt x="16" y="520"/>
                        <a:pt x="15" y="521"/>
                        <a:pt x="14" y="522"/>
                      </a:cubicBezTo>
                      <a:cubicBezTo>
                        <a:pt x="12" y="527"/>
                        <a:pt x="10" y="532"/>
                        <a:pt x="9" y="536"/>
                      </a:cubicBezTo>
                      <a:cubicBezTo>
                        <a:pt x="8" y="538"/>
                        <a:pt x="9" y="539"/>
                        <a:pt x="10" y="540"/>
                      </a:cubicBezTo>
                      <a:cubicBezTo>
                        <a:pt x="12" y="540"/>
                        <a:pt x="13" y="539"/>
                        <a:pt x="14" y="538"/>
                      </a:cubicBezTo>
                      <a:close/>
                      <a:moveTo>
                        <a:pt x="7" y="567"/>
                      </a:moveTo>
                      <a:cubicBezTo>
                        <a:pt x="7" y="562"/>
                        <a:pt x="8" y="557"/>
                        <a:pt x="9" y="552"/>
                      </a:cubicBezTo>
                      <a:cubicBezTo>
                        <a:pt x="10" y="551"/>
                        <a:pt x="9" y="550"/>
                        <a:pt x="8" y="549"/>
                      </a:cubicBezTo>
                      <a:cubicBezTo>
                        <a:pt x="6" y="549"/>
                        <a:pt x="5" y="550"/>
                        <a:pt x="5" y="551"/>
                      </a:cubicBezTo>
                      <a:cubicBezTo>
                        <a:pt x="3" y="556"/>
                        <a:pt x="2" y="561"/>
                        <a:pt x="2" y="566"/>
                      </a:cubicBezTo>
                      <a:cubicBezTo>
                        <a:pt x="1" y="567"/>
                        <a:pt x="2" y="569"/>
                        <a:pt x="4" y="569"/>
                      </a:cubicBezTo>
                      <a:cubicBezTo>
                        <a:pt x="5" y="569"/>
                        <a:pt x="6" y="568"/>
                        <a:pt x="7" y="567"/>
                      </a:cubicBezTo>
                      <a:close/>
                      <a:moveTo>
                        <a:pt x="5" y="596"/>
                      </a:moveTo>
                      <a:cubicBezTo>
                        <a:pt x="5" y="594"/>
                        <a:pt x="5" y="592"/>
                        <a:pt x="5" y="590"/>
                      </a:cubicBezTo>
                      <a:cubicBezTo>
                        <a:pt x="5" y="587"/>
                        <a:pt x="5" y="584"/>
                        <a:pt x="5" y="581"/>
                      </a:cubicBezTo>
                      <a:cubicBezTo>
                        <a:pt x="5" y="580"/>
                        <a:pt x="4" y="579"/>
                        <a:pt x="3" y="579"/>
                      </a:cubicBezTo>
                      <a:cubicBezTo>
                        <a:pt x="1" y="579"/>
                        <a:pt x="0" y="580"/>
                        <a:pt x="0" y="581"/>
                      </a:cubicBezTo>
                      <a:cubicBezTo>
                        <a:pt x="0" y="584"/>
                        <a:pt x="0" y="587"/>
                        <a:pt x="0" y="590"/>
                      </a:cubicBezTo>
                      <a:cubicBezTo>
                        <a:pt x="0" y="592"/>
                        <a:pt x="0" y="594"/>
                        <a:pt x="0" y="596"/>
                      </a:cubicBezTo>
                      <a:cubicBezTo>
                        <a:pt x="0" y="598"/>
                        <a:pt x="1" y="599"/>
                        <a:pt x="2" y="599"/>
                      </a:cubicBezTo>
                      <a:cubicBezTo>
                        <a:pt x="4" y="599"/>
                        <a:pt x="5" y="598"/>
                        <a:pt x="5" y="596"/>
                      </a:cubicBezTo>
                      <a:close/>
                      <a:moveTo>
                        <a:pt x="10" y="625"/>
                      </a:moveTo>
                      <a:cubicBezTo>
                        <a:pt x="8" y="620"/>
                        <a:pt x="7" y="616"/>
                        <a:pt x="6" y="611"/>
                      </a:cubicBezTo>
                      <a:cubicBezTo>
                        <a:pt x="6" y="609"/>
                        <a:pt x="5" y="608"/>
                        <a:pt x="3" y="609"/>
                      </a:cubicBezTo>
                      <a:cubicBezTo>
                        <a:pt x="2" y="609"/>
                        <a:pt x="1" y="610"/>
                        <a:pt x="1" y="612"/>
                      </a:cubicBezTo>
                      <a:cubicBezTo>
                        <a:pt x="2" y="617"/>
                        <a:pt x="3" y="622"/>
                        <a:pt x="5" y="627"/>
                      </a:cubicBezTo>
                      <a:cubicBezTo>
                        <a:pt x="5" y="628"/>
                        <a:pt x="6" y="629"/>
                        <a:pt x="8" y="628"/>
                      </a:cubicBezTo>
                      <a:cubicBezTo>
                        <a:pt x="9" y="628"/>
                        <a:pt x="10" y="626"/>
                        <a:pt x="10" y="625"/>
                      </a:cubicBezTo>
                      <a:close/>
                      <a:moveTo>
                        <a:pt x="20" y="653"/>
                      </a:moveTo>
                      <a:cubicBezTo>
                        <a:pt x="18" y="648"/>
                        <a:pt x="16" y="644"/>
                        <a:pt x="14" y="639"/>
                      </a:cubicBezTo>
                      <a:cubicBezTo>
                        <a:pt x="14" y="638"/>
                        <a:pt x="12" y="637"/>
                        <a:pt x="11" y="638"/>
                      </a:cubicBezTo>
                      <a:cubicBezTo>
                        <a:pt x="10" y="638"/>
                        <a:pt x="9" y="640"/>
                        <a:pt x="10" y="641"/>
                      </a:cubicBezTo>
                      <a:cubicBezTo>
                        <a:pt x="12" y="646"/>
                        <a:pt x="14" y="650"/>
                        <a:pt x="16" y="655"/>
                      </a:cubicBezTo>
                      <a:cubicBezTo>
                        <a:pt x="16" y="656"/>
                        <a:pt x="18" y="657"/>
                        <a:pt x="19" y="656"/>
                      </a:cubicBezTo>
                      <a:cubicBezTo>
                        <a:pt x="20" y="655"/>
                        <a:pt x="21" y="654"/>
                        <a:pt x="20" y="653"/>
                      </a:cubicBezTo>
                      <a:close/>
                      <a:moveTo>
                        <a:pt x="36" y="678"/>
                      </a:moveTo>
                      <a:cubicBezTo>
                        <a:pt x="33" y="674"/>
                        <a:pt x="30" y="670"/>
                        <a:pt x="27" y="666"/>
                      </a:cubicBezTo>
                      <a:cubicBezTo>
                        <a:pt x="27" y="664"/>
                        <a:pt x="25" y="664"/>
                        <a:pt x="24" y="665"/>
                      </a:cubicBezTo>
                      <a:cubicBezTo>
                        <a:pt x="23" y="665"/>
                        <a:pt x="22" y="667"/>
                        <a:pt x="23" y="668"/>
                      </a:cubicBezTo>
                      <a:cubicBezTo>
                        <a:pt x="26" y="673"/>
                        <a:pt x="29" y="677"/>
                        <a:pt x="32" y="681"/>
                      </a:cubicBezTo>
                      <a:cubicBezTo>
                        <a:pt x="32" y="682"/>
                        <a:pt x="34" y="682"/>
                        <a:pt x="35" y="681"/>
                      </a:cubicBezTo>
                      <a:cubicBezTo>
                        <a:pt x="36" y="681"/>
                        <a:pt x="36" y="679"/>
                        <a:pt x="36" y="678"/>
                      </a:cubicBezTo>
                      <a:close/>
                      <a:moveTo>
                        <a:pt x="55" y="700"/>
                      </a:moveTo>
                      <a:cubicBezTo>
                        <a:pt x="51" y="697"/>
                        <a:pt x="48" y="693"/>
                        <a:pt x="45" y="689"/>
                      </a:cubicBezTo>
                      <a:cubicBezTo>
                        <a:pt x="44" y="688"/>
                        <a:pt x="42" y="688"/>
                        <a:pt x="41" y="689"/>
                      </a:cubicBezTo>
                      <a:cubicBezTo>
                        <a:pt x="40" y="690"/>
                        <a:pt x="40" y="692"/>
                        <a:pt x="41" y="693"/>
                      </a:cubicBezTo>
                      <a:cubicBezTo>
                        <a:pt x="44" y="697"/>
                        <a:pt x="48" y="700"/>
                        <a:pt x="52" y="704"/>
                      </a:cubicBezTo>
                      <a:cubicBezTo>
                        <a:pt x="53" y="705"/>
                        <a:pt x="54" y="705"/>
                        <a:pt x="55" y="704"/>
                      </a:cubicBezTo>
                      <a:cubicBezTo>
                        <a:pt x="56" y="703"/>
                        <a:pt x="56" y="701"/>
                        <a:pt x="55" y="700"/>
                      </a:cubicBezTo>
                      <a:close/>
                      <a:moveTo>
                        <a:pt x="78" y="718"/>
                      </a:moveTo>
                      <a:cubicBezTo>
                        <a:pt x="74" y="716"/>
                        <a:pt x="70" y="713"/>
                        <a:pt x="66" y="710"/>
                      </a:cubicBezTo>
                      <a:cubicBezTo>
                        <a:pt x="65" y="709"/>
                        <a:pt x="63" y="709"/>
                        <a:pt x="63" y="710"/>
                      </a:cubicBezTo>
                      <a:cubicBezTo>
                        <a:pt x="62" y="711"/>
                        <a:pt x="62" y="713"/>
                        <a:pt x="63" y="714"/>
                      </a:cubicBezTo>
                      <a:cubicBezTo>
                        <a:pt x="67" y="717"/>
                        <a:pt x="71" y="720"/>
                        <a:pt x="75" y="723"/>
                      </a:cubicBezTo>
                      <a:cubicBezTo>
                        <a:pt x="76" y="723"/>
                        <a:pt x="78" y="723"/>
                        <a:pt x="79" y="722"/>
                      </a:cubicBezTo>
                      <a:cubicBezTo>
                        <a:pt x="80" y="721"/>
                        <a:pt x="79" y="719"/>
                        <a:pt x="78" y="718"/>
                      </a:cubicBezTo>
                      <a:close/>
                      <a:moveTo>
                        <a:pt x="104" y="733"/>
                      </a:moveTo>
                      <a:cubicBezTo>
                        <a:pt x="99" y="731"/>
                        <a:pt x="95" y="729"/>
                        <a:pt x="91" y="726"/>
                      </a:cubicBezTo>
                      <a:cubicBezTo>
                        <a:pt x="89" y="726"/>
                        <a:pt x="88" y="726"/>
                        <a:pt x="87" y="727"/>
                      </a:cubicBezTo>
                      <a:cubicBezTo>
                        <a:pt x="87" y="728"/>
                        <a:pt x="87" y="730"/>
                        <a:pt x="88" y="731"/>
                      </a:cubicBezTo>
                      <a:cubicBezTo>
                        <a:pt x="93" y="733"/>
                        <a:pt x="97" y="735"/>
                        <a:pt x="102" y="737"/>
                      </a:cubicBezTo>
                      <a:cubicBezTo>
                        <a:pt x="103" y="738"/>
                        <a:pt x="105" y="737"/>
                        <a:pt x="105" y="736"/>
                      </a:cubicBezTo>
                      <a:cubicBezTo>
                        <a:pt x="106" y="735"/>
                        <a:pt x="105" y="733"/>
                        <a:pt x="104" y="733"/>
                      </a:cubicBezTo>
                      <a:close/>
                      <a:moveTo>
                        <a:pt x="132" y="743"/>
                      </a:moveTo>
                      <a:cubicBezTo>
                        <a:pt x="127" y="742"/>
                        <a:pt x="122" y="740"/>
                        <a:pt x="118" y="738"/>
                      </a:cubicBezTo>
                      <a:cubicBezTo>
                        <a:pt x="116" y="738"/>
                        <a:pt x="115" y="739"/>
                        <a:pt x="114" y="740"/>
                      </a:cubicBezTo>
                      <a:cubicBezTo>
                        <a:pt x="114" y="741"/>
                        <a:pt x="115" y="743"/>
                        <a:pt x="116" y="743"/>
                      </a:cubicBezTo>
                      <a:cubicBezTo>
                        <a:pt x="121" y="745"/>
                        <a:pt x="125" y="746"/>
                        <a:pt x="130" y="748"/>
                      </a:cubicBezTo>
                      <a:cubicBezTo>
                        <a:pt x="132" y="748"/>
                        <a:pt x="133" y="747"/>
                        <a:pt x="133" y="746"/>
                      </a:cubicBezTo>
                      <a:cubicBezTo>
                        <a:pt x="134" y="745"/>
                        <a:pt x="133" y="743"/>
                        <a:pt x="132" y="743"/>
                      </a:cubicBezTo>
                      <a:close/>
                      <a:moveTo>
                        <a:pt x="161" y="749"/>
                      </a:moveTo>
                      <a:cubicBezTo>
                        <a:pt x="156" y="748"/>
                        <a:pt x="151" y="748"/>
                        <a:pt x="146" y="747"/>
                      </a:cubicBezTo>
                      <a:cubicBezTo>
                        <a:pt x="145" y="746"/>
                        <a:pt x="143" y="747"/>
                        <a:pt x="143" y="748"/>
                      </a:cubicBezTo>
                      <a:cubicBezTo>
                        <a:pt x="143" y="750"/>
                        <a:pt x="144" y="751"/>
                        <a:pt x="145" y="751"/>
                      </a:cubicBezTo>
                      <a:cubicBezTo>
                        <a:pt x="150" y="752"/>
                        <a:pt x="155" y="753"/>
                        <a:pt x="160" y="754"/>
                      </a:cubicBezTo>
                      <a:cubicBezTo>
                        <a:pt x="161" y="754"/>
                        <a:pt x="163" y="753"/>
                        <a:pt x="163" y="752"/>
                      </a:cubicBezTo>
                      <a:cubicBezTo>
                        <a:pt x="163" y="750"/>
                        <a:pt x="162" y="749"/>
                        <a:pt x="161" y="749"/>
                      </a:cubicBezTo>
                      <a:close/>
                      <a:moveTo>
                        <a:pt x="190" y="751"/>
                      </a:moveTo>
                      <a:cubicBezTo>
                        <a:pt x="185" y="751"/>
                        <a:pt x="180" y="751"/>
                        <a:pt x="175" y="751"/>
                      </a:cubicBezTo>
                      <a:cubicBezTo>
                        <a:pt x="174" y="750"/>
                        <a:pt x="173" y="751"/>
                        <a:pt x="173" y="753"/>
                      </a:cubicBezTo>
                      <a:cubicBezTo>
                        <a:pt x="173" y="754"/>
                        <a:pt x="174" y="755"/>
                        <a:pt x="175" y="756"/>
                      </a:cubicBezTo>
                      <a:cubicBezTo>
                        <a:pt x="180" y="756"/>
                        <a:pt x="185" y="756"/>
                        <a:pt x="190" y="756"/>
                      </a:cubicBezTo>
                      <a:cubicBezTo>
                        <a:pt x="192" y="756"/>
                        <a:pt x="193" y="755"/>
                        <a:pt x="193" y="754"/>
                      </a:cubicBezTo>
                      <a:cubicBezTo>
                        <a:pt x="193" y="752"/>
                        <a:pt x="192" y="751"/>
                        <a:pt x="190" y="751"/>
                      </a:cubicBezTo>
                      <a:close/>
                      <a:moveTo>
                        <a:pt x="220" y="749"/>
                      </a:moveTo>
                      <a:cubicBezTo>
                        <a:pt x="215" y="750"/>
                        <a:pt x="210" y="750"/>
                        <a:pt x="205" y="751"/>
                      </a:cubicBezTo>
                      <a:cubicBezTo>
                        <a:pt x="204" y="751"/>
                        <a:pt x="203" y="752"/>
                        <a:pt x="203" y="753"/>
                      </a:cubicBezTo>
                      <a:cubicBezTo>
                        <a:pt x="203" y="755"/>
                        <a:pt x="204" y="756"/>
                        <a:pt x="205" y="756"/>
                      </a:cubicBezTo>
                      <a:cubicBezTo>
                        <a:pt x="210" y="755"/>
                        <a:pt x="215" y="755"/>
                        <a:pt x="221" y="754"/>
                      </a:cubicBezTo>
                      <a:cubicBezTo>
                        <a:pt x="222" y="754"/>
                        <a:pt x="223" y="753"/>
                        <a:pt x="223" y="751"/>
                      </a:cubicBezTo>
                      <a:cubicBezTo>
                        <a:pt x="223" y="750"/>
                        <a:pt x="221" y="749"/>
                        <a:pt x="220" y="749"/>
                      </a:cubicBezTo>
                      <a:close/>
                      <a:moveTo>
                        <a:pt x="249" y="744"/>
                      </a:moveTo>
                      <a:cubicBezTo>
                        <a:pt x="244" y="745"/>
                        <a:pt x="239" y="746"/>
                        <a:pt x="235" y="747"/>
                      </a:cubicBezTo>
                      <a:cubicBezTo>
                        <a:pt x="233" y="747"/>
                        <a:pt x="232" y="749"/>
                        <a:pt x="233" y="750"/>
                      </a:cubicBezTo>
                      <a:cubicBezTo>
                        <a:pt x="233" y="751"/>
                        <a:pt x="234" y="752"/>
                        <a:pt x="235" y="752"/>
                      </a:cubicBezTo>
                      <a:cubicBezTo>
                        <a:pt x="240" y="751"/>
                        <a:pt x="245" y="750"/>
                        <a:pt x="250" y="749"/>
                      </a:cubicBezTo>
                      <a:cubicBezTo>
                        <a:pt x="252" y="748"/>
                        <a:pt x="252" y="747"/>
                        <a:pt x="252" y="745"/>
                      </a:cubicBezTo>
                      <a:cubicBezTo>
                        <a:pt x="252" y="744"/>
                        <a:pt x="250" y="743"/>
                        <a:pt x="249" y="744"/>
                      </a:cubicBezTo>
                      <a:close/>
                      <a:moveTo>
                        <a:pt x="245" y="767"/>
                      </a:moveTo>
                      <a:cubicBezTo>
                        <a:pt x="246" y="763"/>
                        <a:pt x="248" y="758"/>
                        <a:pt x="251" y="754"/>
                      </a:cubicBezTo>
                      <a:cubicBezTo>
                        <a:pt x="252" y="753"/>
                        <a:pt x="251" y="751"/>
                        <a:pt x="250" y="751"/>
                      </a:cubicBezTo>
                      <a:cubicBezTo>
                        <a:pt x="249" y="750"/>
                        <a:pt x="247" y="750"/>
                        <a:pt x="247" y="751"/>
                      </a:cubicBezTo>
                      <a:cubicBezTo>
                        <a:pt x="244" y="756"/>
                        <a:pt x="242" y="761"/>
                        <a:pt x="240" y="766"/>
                      </a:cubicBezTo>
                      <a:cubicBezTo>
                        <a:pt x="240" y="767"/>
                        <a:pt x="241" y="768"/>
                        <a:pt x="242" y="769"/>
                      </a:cubicBezTo>
                      <a:cubicBezTo>
                        <a:pt x="243" y="769"/>
                        <a:pt x="245" y="768"/>
                        <a:pt x="245" y="767"/>
                      </a:cubicBezTo>
                      <a:close/>
                      <a:moveTo>
                        <a:pt x="244" y="796"/>
                      </a:moveTo>
                      <a:cubicBezTo>
                        <a:pt x="243" y="791"/>
                        <a:pt x="243" y="787"/>
                        <a:pt x="243" y="783"/>
                      </a:cubicBezTo>
                      <a:cubicBezTo>
                        <a:pt x="243" y="782"/>
                        <a:pt x="243" y="782"/>
                        <a:pt x="243" y="781"/>
                      </a:cubicBezTo>
                      <a:cubicBezTo>
                        <a:pt x="243" y="780"/>
                        <a:pt x="242" y="779"/>
                        <a:pt x="241" y="779"/>
                      </a:cubicBezTo>
                      <a:cubicBezTo>
                        <a:pt x="239" y="779"/>
                        <a:pt x="238" y="780"/>
                        <a:pt x="238" y="781"/>
                      </a:cubicBezTo>
                      <a:cubicBezTo>
                        <a:pt x="238" y="782"/>
                        <a:pt x="238" y="782"/>
                        <a:pt x="238" y="783"/>
                      </a:cubicBezTo>
                      <a:cubicBezTo>
                        <a:pt x="238" y="787"/>
                        <a:pt x="238" y="792"/>
                        <a:pt x="239" y="797"/>
                      </a:cubicBezTo>
                      <a:cubicBezTo>
                        <a:pt x="239" y="798"/>
                        <a:pt x="241" y="799"/>
                        <a:pt x="242" y="799"/>
                      </a:cubicBezTo>
                      <a:cubicBezTo>
                        <a:pt x="243" y="798"/>
                        <a:pt x="244" y="797"/>
                        <a:pt x="244" y="796"/>
                      </a:cubicBezTo>
                      <a:close/>
                      <a:moveTo>
                        <a:pt x="253" y="824"/>
                      </a:moveTo>
                      <a:cubicBezTo>
                        <a:pt x="251" y="819"/>
                        <a:pt x="249" y="814"/>
                        <a:pt x="248" y="810"/>
                      </a:cubicBezTo>
                      <a:cubicBezTo>
                        <a:pt x="247" y="809"/>
                        <a:pt x="246" y="808"/>
                        <a:pt x="245" y="808"/>
                      </a:cubicBezTo>
                      <a:cubicBezTo>
                        <a:pt x="243" y="809"/>
                        <a:pt x="243" y="810"/>
                        <a:pt x="243" y="811"/>
                      </a:cubicBezTo>
                      <a:cubicBezTo>
                        <a:pt x="245" y="816"/>
                        <a:pt x="247" y="821"/>
                        <a:pt x="249" y="826"/>
                      </a:cubicBezTo>
                      <a:cubicBezTo>
                        <a:pt x="249" y="827"/>
                        <a:pt x="251" y="827"/>
                        <a:pt x="252" y="827"/>
                      </a:cubicBezTo>
                      <a:cubicBezTo>
                        <a:pt x="253" y="826"/>
                        <a:pt x="254" y="825"/>
                        <a:pt x="253" y="824"/>
                      </a:cubicBezTo>
                      <a:close/>
                      <a:moveTo>
                        <a:pt x="268" y="849"/>
                      </a:moveTo>
                      <a:cubicBezTo>
                        <a:pt x="265" y="845"/>
                        <a:pt x="263" y="841"/>
                        <a:pt x="260" y="837"/>
                      </a:cubicBezTo>
                      <a:cubicBezTo>
                        <a:pt x="259" y="835"/>
                        <a:pt x="258" y="835"/>
                        <a:pt x="257" y="836"/>
                      </a:cubicBezTo>
                      <a:cubicBezTo>
                        <a:pt x="256" y="836"/>
                        <a:pt x="255" y="838"/>
                        <a:pt x="256" y="839"/>
                      </a:cubicBezTo>
                      <a:cubicBezTo>
                        <a:pt x="258" y="844"/>
                        <a:pt x="261" y="848"/>
                        <a:pt x="264" y="852"/>
                      </a:cubicBezTo>
                      <a:cubicBezTo>
                        <a:pt x="265" y="853"/>
                        <a:pt x="266" y="853"/>
                        <a:pt x="267" y="853"/>
                      </a:cubicBezTo>
                      <a:cubicBezTo>
                        <a:pt x="269" y="852"/>
                        <a:pt x="269" y="850"/>
                        <a:pt x="268" y="849"/>
                      </a:cubicBezTo>
                      <a:close/>
                      <a:moveTo>
                        <a:pt x="286" y="873"/>
                      </a:moveTo>
                      <a:cubicBezTo>
                        <a:pt x="283" y="869"/>
                        <a:pt x="280" y="865"/>
                        <a:pt x="277" y="861"/>
                      </a:cubicBezTo>
                      <a:cubicBezTo>
                        <a:pt x="276" y="860"/>
                        <a:pt x="274" y="860"/>
                        <a:pt x="273" y="861"/>
                      </a:cubicBezTo>
                      <a:cubicBezTo>
                        <a:pt x="272" y="862"/>
                        <a:pt x="272" y="863"/>
                        <a:pt x="273" y="864"/>
                      </a:cubicBezTo>
                      <a:cubicBezTo>
                        <a:pt x="276" y="868"/>
                        <a:pt x="279" y="872"/>
                        <a:pt x="282" y="876"/>
                      </a:cubicBezTo>
                      <a:cubicBezTo>
                        <a:pt x="283" y="877"/>
                        <a:pt x="285" y="877"/>
                        <a:pt x="286" y="876"/>
                      </a:cubicBezTo>
                      <a:cubicBezTo>
                        <a:pt x="287" y="875"/>
                        <a:pt x="287" y="874"/>
                        <a:pt x="286" y="873"/>
                      </a:cubicBezTo>
                      <a:close/>
                      <a:moveTo>
                        <a:pt x="307" y="894"/>
                      </a:moveTo>
                      <a:cubicBezTo>
                        <a:pt x="303" y="891"/>
                        <a:pt x="300" y="887"/>
                        <a:pt x="296" y="884"/>
                      </a:cubicBezTo>
                      <a:cubicBezTo>
                        <a:pt x="295" y="883"/>
                        <a:pt x="294" y="883"/>
                        <a:pt x="293" y="884"/>
                      </a:cubicBezTo>
                      <a:cubicBezTo>
                        <a:pt x="292" y="885"/>
                        <a:pt x="292" y="886"/>
                        <a:pt x="293" y="887"/>
                      </a:cubicBezTo>
                      <a:cubicBezTo>
                        <a:pt x="296" y="891"/>
                        <a:pt x="300" y="895"/>
                        <a:pt x="303" y="898"/>
                      </a:cubicBezTo>
                      <a:cubicBezTo>
                        <a:pt x="305" y="899"/>
                        <a:pt x="306" y="899"/>
                        <a:pt x="307" y="898"/>
                      </a:cubicBezTo>
                      <a:cubicBezTo>
                        <a:pt x="308" y="897"/>
                        <a:pt x="308" y="895"/>
                        <a:pt x="307" y="894"/>
                      </a:cubicBezTo>
                      <a:close/>
                      <a:moveTo>
                        <a:pt x="330" y="913"/>
                      </a:moveTo>
                      <a:cubicBezTo>
                        <a:pt x="326" y="910"/>
                        <a:pt x="322" y="907"/>
                        <a:pt x="318" y="904"/>
                      </a:cubicBezTo>
                      <a:cubicBezTo>
                        <a:pt x="317" y="903"/>
                        <a:pt x="316" y="903"/>
                        <a:pt x="315" y="904"/>
                      </a:cubicBezTo>
                      <a:cubicBezTo>
                        <a:pt x="314" y="905"/>
                        <a:pt x="314" y="907"/>
                        <a:pt x="315" y="908"/>
                      </a:cubicBezTo>
                      <a:cubicBezTo>
                        <a:pt x="319" y="911"/>
                        <a:pt x="323" y="914"/>
                        <a:pt x="327" y="917"/>
                      </a:cubicBezTo>
                      <a:cubicBezTo>
                        <a:pt x="328" y="918"/>
                        <a:pt x="330" y="917"/>
                        <a:pt x="331" y="916"/>
                      </a:cubicBezTo>
                      <a:cubicBezTo>
                        <a:pt x="331" y="915"/>
                        <a:pt x="331" y="914"/>
                        <a:pt x="330" y="913"/>
                      </a:cubicBezTo>
                      <a:close/>
                      <a:moveTo>
                        <a:pt x="355" y="929"/>
                      </a:moveTo>
                      <a:cubicBezTo>
                        <a:pt x="351" y="926"/>
                        <a:pt x="346" y="924"/>
                        <a:pt x="342" y="921"/>
                      </a:cubicBezTo>
                      <a:cubicBezTo>
                        <a:pt x="341" y="920"/>
                        <a:pt x="340" y="921"/>
                        <a:pt x="339" y="922"/>
                      </a:cubicBezTo>
                      <a:cubicBezTo>
                        <a:pt x="338" y="923"/>
                        <a:pt x="338" y="925"/>
                        <a:pt x="340" y="925"/>
                      </a:cubicBezTo>
                      <a:cubicBezTo>
                        <a:pt x="344" y="928"/>
                        <a:pt x="348" y="931"/>
                        <a:pt x="352" y="933"/>
                      </a:cubicBezTo>
                      <a:cubicBezTo>
                        <a:pt x="354" y="934"/>
                        <a:pt x="355" y="934"/>
                        <a:pt x="356" y="932"/>
                      </a:cubicBezTo>
                      <a:cubicBezTo>
                        <a:pt x="357" y="931"/>
                        <a:pt x="356" y="930"/>
                        <a:pt x="355" y="929"/>
                      </a:cubicBezTo>
                      <a:close/>
                      <a:moveTo>
                        <a:pt x="381" y="943"/>
                      </a:moveTo>
                      <a:cubicBezTo>
                        <a:pt x="377" y="941"/>
                        <a:pt x="372" y="939"/>
                        <a:pt x="368" y="936"/>
                      </a:cubicBezTo>
                      <a:cubicBezTo>
                        <a:pt x="367" y="936"/>
                        <a:pt x="365" y="936"/>
                        <a:pt x="365" y="937"/>
                      </a:cubicBezTo>
                      <a:cubicBezTo>
                        <a:pt x="364" y="939"/>
                        <a:pt x="364" y="940"/>
                        <a:pt x="366" y="941"/>
                      </a:cubicBezTo>
                      <a:cubicBezTo>
                        <a:pt x="370" y="943"/>
                        <a:pt x="375" y="945"/>
                        <a:pt x="379" y="947"/>
                      </a:cubicBezTo>
                      <a:cubicBezTo>
                        <a:pt x="380" y="948"/>
                        <a:pt x="382" y="947"/>
                        <a:pt x="382" y="946"/>
                      </a:cubicBezTo>
                      <a:cubicBezTo>
                        <a:pt x="383" y="945"/>
                        <a:pt x="383" y="943"/>
                        <a:pt x="381" y="943"/>
                      </a:cubicBezTo>
                      <a:close/>
                      <a:moveTo>
                        <a:pt x="409" y="954"/>
                      </a:moveTo>
                      <a:cubicBezTo>
                        <a:pt x="404" y="952"/>
                        <a:pt x="400" y="951"/>
                        <a:pt x="395" y="949"/>
                      </a:cubicBezTo>
                      <a:cubicBezTo>
                        <a:pt x="394" y="948"/>
                        <a:pt x="392" y="949"/>
                        <a:pt x="392" y="950"/>
                      </a:cubicBezTo>
                      <a:cubicBezTo>
                        <a:pt x="391" y="951"/>
                        <a:pt x="392" y="953"/>
                        <a:pt x="393" y="953"/>
                      </a:cubicBezTo>
                      <a:cubicBezTo>
                        <a:pt x="398" y="955"/>
                        <a:pt x="402" y="957"/>
                        <a:pt x="407" y="959"/>
                      </a:cubicBezTo>
                      <a:cubicBezTo>
                        <a:pt x="408" y="959"/>
                        <a:pt x="410" y="959"/>
                        <a:pt x="410" y="957"/>
                      </a:cubicBezTo>
                      <a:cubicBezTo>
                        <a:pt x="411" y="956"/>
                        <a:pt x="410" y="955"/>
                        <a:pt x="409" y="954"/>
                      </a:cubicBezTo>
                      <a:close/>
                      <a:moveTo>
                        <a:pt x="437" y="962"/>
                      </a:moveTo>
                      <a:cubicBezTo>
                        <a:pt x="433" y="961"/>
                        <a:pt x="428" y="960"/>
                        <a:pt x="423" y="959"/>
                      </a:cubicBezTo>
                      <a:cubicBezTo>
                        <a:pt x="422" y="958"/>
                        <a:pt x="420" y="959"/>
                        <a:pt x="420" y="960"/>
                      </a:cubicBezTo>
                      <a:cubicBezTo>
                        <a:pt x="420" y="962"/>
                        <a:pt x="420" y="963"/>
                        <a:pt x="422" y="963"/>
                      </a:cubicBezTo>
                      <a:cubicBezTo>
                        <a:pt x="426" y="965"/>
                        <a:pt x="431" y="966"/>
                        <a:pt x="436" y="967"/>
                      </a:cubicBezTo>
                      <a:cubicBezTo>
                        <a:pt x="438" y="967"/>
                        <a:pt x="439" y="967"/>
                        <a:pt x="439" y="965"/>
                      </a:cubicBezTo>
                      <a:cubicBezTo>
                        <a:pt x="440" y="964"/>
                        <a:pt x="439" y="963"/>
                        <a:pt x="437" y="962"/>
                      </a:cubicBezTo>
                      <a:close/>
                      <a:moveTo>
                        <a:pt x="467" y="967"/>
                      </a:moveTo>
                      <a:cubicBezTo>
                        <a:pt x="462" y="966"/>
                        <a:pt x="457" y="966"/>
                        <a:pt x="452" y="965"/>
                      </a:cubicBezTo>
                      <a:cubicBezTo>
                        <a:pt x="451" y="965"/>
                        <a:pt x="449" y="966"/>
                        <a:pt x="449" y="967"/>
                      </a:cubicBezTo>
                      <a:cubicBezTo>
                        <a:pt x="449" y="968"/>
                        <a:pt x="450" y="970"/>
                        <a:pt x="451" y="970"/>
                      </a:cubicBezTo>
                      <a:cubicBezTo>
                        <a:pt x="456" y="971"/>
                        <a:pt x="461" y="971"/>
                        <a:pt x="466" y="972"/>
                      </a:cubicBezTo>
                      <a:cubicBezTo>
                        <a:pt x="468" y="972"/>
                        <a:pt x="469" y="971"/>
                        <a:pt x="469" y="970"/>
                      </a:cubicBezTo>
                      <a:cubicBezTo>
                        <a:pt x="469" y="968"/>
                        <a:pt x="468" y="967"/>
                        <a:pt x="467" y="967"/>
                      </a:cubicBezTo>
                      <a:close/>
                      <a:moveTo>
                        <a:pt x="496" y="967"/>
                      </a:moveTo>
                      <a:cubicBezTo>
                        <a:pt x="494" y="968"/>
                        <a:pt x="491" y="968"/>
                        <a:pt x="488" y="968"/>
                      </a:cubicBezTo>
                      <a:cubicBezTo>
                        <a:pt x="487" y="968"/>
                        <a:pt x="486" y="968"/>
                        <a:pt x="485" y="968"/>
                      </a:cubicBezTo>
                      <a:cubicBezTo>
                        <a:pt x="483" y="968"/>
                        <a:pt x="482" y="968"/>
                        <a:pt x="481" y="968"/>
                      </a:cubicBezTo>
                      <a:cubicBezTo>
                        <a:pt x="480" y="968"/>
                        <a:pt x="479" y="969"/>
                        <a:pt x="479" y="970"/>
                      </a:cubicBezTo>
                      <a:cubicBezTo>
                        <a:pt x="479" y="971"/>
                        <a:pt x="480" y="973"/>
                        <a:pt x="481" y="973"/>
                      </a:cubicBezTo>
                      <a:cubicBezTo>
                        <a:pt x="482" y="973"/>
                        <a:pt x="483" y="973"/>
                        <a:pt x="485" y="973"/>
                      </a:cubicBezTo>
                      <a:cubicBezTo>
                        <a:pt x="486" y="973"/>
                        <a:pt x="487" y="973"/>
                        <a:pt x="489" y="973"/>
                      </a:cubicBezTo>
                      <a:cubicBezTo>
                        <a:pt x="491" y="973"/>
                        <a:pt x="494" y="972"/>
                        <a:pt x="496" y="972"/>
                      </a:cubicBezTo>
                      <a:cubicBezTo>
                        <a:pt x="498" y="972"/>
                        <a:pt x="499" y="971"/>
                        <a:pt x="499" y="970"/>
                      </a:cubicBezTo>
                      <a:cubicBezTo>
                        <a:pt x="499" y="968"/>
                        <a:pt x="498" y="967"/>
                        <a:pt x="496" y="967"/>
                      </a:cubicBezTo>
                      <a:close/>
                      <a:moveTo>
                        <a:pt x="526" y="965"/>
                      </a:moveTo>
                      <a:cubicBezTo>
                        <a:pt x="521" y="965"/>
                        <a:pt x="516" y="966"/>
                        <a:pt x="511" y="966"/>
                      </a:cubicBezTo>
                      <a:cubicBezTo>
                        <a:pt x="510" y="966"/>
                        <a:pt x="509" y="968"/>
                        <a:pt x="509" y="969"/>
                      </a:cubicBezTo>
                      <a:cubicBezTo>
                        <a:pt x="509" y="970"/>
                        <a:pt x="510" y="971"/>
                        <a:pt x="512" y="971"/>
                      </a:cubicBezTo>
                      <a:cubicBezTo>
                        <a:pt x="517" y="971"/>
                        <a:pt x="522" y="970"/>
                        <a:pt x="527" y="969"/>
                      </a:cubicBezTo>
                      <a:cubicBezTo>
                        <a:pt x="528" y="969"/>
                        <a:pt x="529" y="968"/>
                        <a:pt x="529" y="967"/>
                      </a:cubicBezTo>
                      <a:cubicBezTo>
                        <a:pt x="528" y="965"/>
                        <a:pt x="527" y="964"/>
                        <a:pt x="526" y="9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6699" tIns="43349" rIns="86699" bIns="43349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66943" fontAlgn="base">
                    <a:spcBef>
                      <a:spcPct val="0"/>
                    </a:spcBef>
                    <a:spcAft>
                      <a:spcPct val="0"/>
                    </a:spcAft>
                    <a:buClrTx/>
                  </a:pPr>
                  <a:endParaRPr lang="zh-CN" altLang="en-US" sz="1707" kern="1200">
                    <a:solidFill>
                      <a:prstClr val="black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31" name="TextBox 30"/>
              <p:cNvSpPr txBox="1"/>
              <p:nvPr/>
            </p:nvSpPr>
            <p:spPr>
              <a:xfrm>
                <a:off x="5723896" y="3682297"/>
                <a:ext cx="3292841" cy="1463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i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 thành </a:t>
                </a:r>
              </a:p>
              <a:p>
                <a:pPr algn="ctr"/>
                <a:r>
                  <a:rPr lang="en-US" sz="1400" b="1" i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kiến thức</a:t>
                </a:r>
              </a:p>
            </p:txBody>
          </p:sp>
        </p:grpSp>
        <p:pic>
          <p:nvPicPr>
            <p:cNvPr id="29" name="Picture 4" descr="Đồ hoạ vector miễn phí của Một quyển sách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457" y="21019"/>
              <a:ext cx="923925" cy="9239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DCD6BE2-42E7-4B63-8113-4748791B188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89533990"/>
      </p:ext>
    </p:extLst>
  </p:cSld>
  <p:clrMapOvr>
    <a:masterClrMapping/>
  </p:clrMapOvr>
  <p:transition spd="slow" advTm="4779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1" grpId="0"/>
      <p:bldP spid="22" grpId="0"/>
      <p:bldP spid="24" grpId="0"/>
      <p:bldP spid="25" grpId="0"/>
      <p:bldP spid="26" grpId="0"/>
      <p:bldP spid="48" grpId="0" animBg="1"/>
      <p:bldP spid="50" grpId="0" animBg="1"/>
      <p:bldP spid="51" grpId="0" animBg="1"/>
      <p:bldP spid="4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1"/>
            <a:ext cx="2057588" cy="1141428"/>
            <a:chOff x="438457" y="21019"/>
            <a:chExt cx="2057588" cy="1141427"/>
          </a:xfrm>
        </p:grpSpPr>
        <p:grpSp>
          <p:nvGrpSpPr>
            <p:cNvPr id="27" name="Group 26"/>
            <p:cNvGrpSpPr/>
            <p:nvPr/>
          </p:nvGrpSpPr>
          <p:grpSpPr>
            <a:xfrm>
              <a:off x="1094718" y="498396"/>
              <a:ext cx="1401327" cy="664050"/>
              <a:chOff x="5507432" y="3371212"/>
              <a:chExt cx="3674668" cy="1857615"/>
            </a:xfrm>
          </p:grpSpPr>
          <p:grpSp>
            <p:nvGrpSpPr>
              <p:cNvPr id="30" name="组合 1483"/>
              <p:cNvGrpSpPr/>
              <p:nvPr/>
            </p:nvGrpSpPr>
            <p:grpSpPr>
              <a:xfrm>
                <a:off x="5507432" y="3371212"/>
                <a:ext cx="3674668" cy="1857615"/>
                <a:chOff x="28079" y="1041053"/>
                <a:chExt cx="7035801" cy="4572000"/>
              </a:xfrm>
            </p:grpSpPr>
            <p:sp>
              <p:nvSpPr>
                <p:cNvPr id="32" name="Freeform 422"/>
                <p:cNvSpPr>
                  <a:spLocks/>
                </p:cNvSpPr>
                <p:nvPr/>
              </p:nvSpPr>
              <p:spPr bwMode="auto">
                <a:xfrm>
                  <a:off x="28079" y="1041053"/>
                  <a:ext cx="7035801" cy="4572000"/>
                </a:xfrm>
                <a:custGeom>
                  <a:avLst/>
                  <a:gdLst>
                    <a:gd name="T0" fmla="*/ 929 w 1660"/>
                    <a:gd name="T1" fmla="*/ 1077 h 1077"/>
                    <a:gd name="T2" fmla="*/ 867 w 1660"/>
                    <a:gd name="T3" fmla="*/ 1073 h 1077"/>
                    <a:gd name="T4" fmla="*/ 763 w 1660"/>
                    <a:gd name="T5" fmla="*/ 1036 h 1077"/>
                    <a:gd name="T6" fmla="*/ 674 w 1660"/>
                    <a:gd name="T7" fmla="*/ 987 h 1077"/>
                    <a:gd name="T8" fmla="*/ 601 w 1660"/>
                    <a:gd name="T9" fmla="*/ 1022 h 1077"/>
                    <a:gd name="T10" fmla="*/ 526 w 1660"/>
                    <a:gd name="T11" fmla="*/ 1033 h 1077"/>
                    <a:gd name="T12" fmla="*/ 522 w 1660"/>
                    <a:gd name="T13" fmla="*/ 1033 h 1077"/>
                    <a:gd name="T14" fmla="*/ 328 w 1660"/>
                    <a:gd name="T15" fmla="*/ 957 h 1077"/>
                    <a:gd name="T16" fmla="*/ 245 w 1660"/>
                    <a:gd name="T17" fmla="*/ 821 h 1077"/>
                    <a:gd name="T18" fmla="*/ 245 w 1660"/>
                    <a:gd name="T19" fmla="*/ 816 h 1077"/>
                    <a:gd name="T20" fmla="*/ 228 w 1660"/>
                    <a:gd name="T21" fmla="*/ 816 h 1077"/>
                    <a:gd name="T22" fmla="*/ 16 w 1660"/>
                    <a:gd name="T23" fmla="*/ 673 h 1077"/>
                    <a:gd name="T24" fmla="*/ 31 w 1660"/>
                    <a:gd name="T25" fmla="*/ 526 h 1077"/>
                    <a:gd name="T26" fmla="*/ 112 w 1660"/>
                    <a:gd name="T27" fmla="*/ 440 h 1077"/>
                    <a:gd name="T28" fmla="*/ 100 w 1660"/>
                    <a:gd name="T29" fmla="*/ 272 h 1077"/>
                    <a:gd name="T30" fmla="*/ 219 w 1660"/>
                    <a:gd name="T31" fmla="*/ 167 h 1077"/>
                    <a:gd name="T32" fmla="*/ 271 w 1660"/>
                    <a:gd name="T33" fmla="*/ 162 h 1077"/>
                    <a:gd name="T34" fmla="*/ 336 w 1660"/>
                    <a:gd name="T35" fmla="*/ 169 h 1077"/>
                    <a:gd name="T36" fmla="*/ 360 w 1660"/>
                    <a:gd name="T37" fmla="*/ 109 h 1077"/>
                    <a:gd name="T38" fmla="*/ 603 w 1660"/>
                    <a:gd name="T39" fmla="*/ 0 h 1077"/>
                    <a:gd name="T40" fmla="*/ 613 w 1660"/>
                    <a:gd name="T41" fmla="*/ 0 h 1077"/>
                    <a:gd name="T42" fmla="*/ 831 w 1660"/>
                    <a:gd name="T43" fmla="*/ 112 h 1077"/>
                    <a:gd name="T44" fmla="*/ 863 w 1660"/>
                    <a:gd name="T45" fmla="*/ 196 h 1077"/>
                    <a:gd name="T46" fmla="*/ 878 w 1660"/>
                    <a:gd name="T47" fmla="*/ 195 h 1077"/>
                    <a:gd name="T48" fmla="*/ 933 w 1660"/>
                    <a:gd name="T49" fmla="*/ 208 h 1077"/>
                    <a:gd name="T50" fmla="*/ 973 w 1660"/>
                    <a:gd name="T51" fmla="*/ 136 h 1077"/>
                    <a:gd name="T52" fmla="*/ 1251 w 1660"/>
                    <a:gd name="T53" fmla="*/ 33 h 1077"/>
                    <a:gd name="T54" fmla="*/ 1287 w 1660"/>
                    <a:gd name="T55" fmla="*/ 35 h 1077"/>
                    <a:gd name="T56" fmla="*/ 1455 w 1660"/>
                    <a:gd name="T57" fmla="*/ 129 h 1077"/>
                    <a:gd name="T58" fmla="*/ 1513 w 1660"/>
                    <a:gd name="T59" fmla="*/ 253 h 1077"/>
                    <a:gd name="T60" fmla="*/ 1619 w 1660"/>
                    <a:gd name="T61" fmla="*/ 370 h 1077"/>
                    <a:gd name="T62" fmla="*/ 1606 w 1660"/>
                    <a:gd name="T63" fmla="*/ 443 h 1077"/>
                    <a:gd name="T64" fmla="*/ 1618 w 1660"/>
                    <a:gd name="T65" fmla="*/ 456 h 1077"/>
                    <a:gd name="T66" fmla="*/ 1648 w 1660"/>
                    <a:gd name="T67" fmla="*/ 660 h 1077"/>
                    <a:gd name="T68" fmla="*/ 1408 w 1660"/>
                    <a:gd name="T69" fmla="*/ 814 h 1077"/>
                    <a:gd name="T70" fmla="*/ 1320 w 1660"/>
                    <a:gd name="T71" fmla="*/ 807 h 1077"/>
                    <a:gd name="T72" fmla="*/ 1122 w 1660"/>
                    <a:gd name="T73" fmla="*/ 1038 h 1077"/>
                    <a:gd name="T74" fmla="*/ 929 w 1660"/>
                    <a:gd name="T75" fmla="*/ 1077 h 10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1660" h="1077">
                      <a:moveTo>
                        <a:pt x="929" y="1077"/>
                      </a:moveTo>
                      <a:cubicBezTo>
                        <a:pt x="908" y="1077"/>
                        <a:pt x="887" y="1075"/>
                        <a:pt x="867" y="1073"/>
                      </a:cubicBezTo>
                      <a:cubicBezTo>
                        <a:pt x="853" y="1071"/>
                        <a:pt x="804" y="1053"/>
                        <a:pt x="763" y="1036"/>
                      </a:cubicBezTo>
                      <a:cubicBezTo>
                        <a:pt x="717" y="1016"/>
                        <a:pt x="690" y="1000"/>
                        <a:pt x="674" y="987"/>
                      </a:cubicBezTo>
                      <a:cubicBezTo>
                        <a:pt x="653" y="1003"/>
                        <a:pt x="629" y="1014"/>
                        <a:pt x="601" y="1022"/>
                      </a:cubicBezTo>
                      <a:cubicBezTo>
                        <a:pt x="578" y="1029"/>
                        <a:pt x="553" y="1032"/>
                        <a:pt x="526" y="1033"/>
                      </a:cubicBezTo>
                      <a:cubicBezTo>
                        <a:pt x="525" y="1033"/>
                        <a:pt x="523" y="1033"/>
                        <a:pt x="522" y="1033"/>
                      </a:cubicBezTo>
                      <a:cubicBezTo>
                        <a:pt x="457" y="1033"/>
                        <a:pt x="385" y="1004"/>
                        <a:pt x="328" y="957"/>
                      </a:cubicBezTo>
                      <a:cubicBezTo>
                        <a:pt x="299" y="933"/>
                        <a:pt x="250" y="877"/>
                        <a:pt x="245" y="821"/>
                      </a:cubicBezTo>
                      <a:cubicBezTo>
                        <a:pt x="245" y="819"/>
                        <a:pt x="245" y="817"/>
                        <a:pt x="245" y="816"/>
                      </a:cubicBezTo>
                      <a:cubicBezTo>
                        <a:pt x="239" y="816"/>
                        <a:pt x="234" y="816"/>
                        <a:pt x="228" y="816"/>
                      </a:cubicBezTo>
                      <a:cubicBezTo>
                        <a:pt x="127" y="816"/>
                        <a:pt x="46" y="761"/>
                        <a:pt x="16" y="673"/>
                      </a:cubicBezTo>
                      <a:cubicBezTo>
                        <a:pt x="0" y="628"/>
                        <a:pt x="5" y="574"/>
                        <a:pt x="31" y="526"/>
                      </a:cubicBezTo>
                      <a:cubicBezTo>
                        <a:pt x="50" y="488"/>
                        <a:pt x="79" y="458"/>
                        <a:pt x="112" y="440"/>
                      </a:cubicBezTo>
                      <a:cubicBezTo>
                        <a:pt x="86" y="384"/>
                        <a:pt x="81" y="323"/>
                        <a:pt x="100" y="272"/>
                      </a:cubicBezTo>
                      <a:cubicBezTo>
                        <a:pt x="120" y="221"/>
                        <a:pt x="162" y="184"/>
                        <a:pt x="219" y="167"/>
                      </a:cubicBezTo>
                      <a:cubicBezTo>
                        <a:pt x="236" y="162"/>
                        <a:pt x="259" y="162"/>
                        <a:pt x="271" y="162"/>
                      </a:cubicBezTo>
                      <a:cubicBezTo>
                        <a:pt x="286" y="162"/>
                        <a:pt x="311" y="163"/>
                        <a:pt x="336" y="169"/>
                      </a:cubicBezTo>
                      <a:cubicBezTo>
                        <a:pt x="339" y="148"/>
                        <a:pt x="347" y="128"/>
                        <a:pt x="360" y="109"/>
                      </a:cubicBezTo>
                      <a:cubicBezTo>
                        <a:pt x="409" y="38"/>
                        <a:pt x="522" y="0"/>
                        <a:pt x="603" y="0"/>
                      </a:cubicBezTo>
                      <a:cubicBezTo>
                        <a:pt x="607" y="0"/>
                        <a:pt x="610" y="0"/>
                        <a:pt x="613" y="0"/>
                      </a:cubicBezTo>
                      <a:cubicBezTo>
                        <a:pt x="681" y="3"/>
                        <a:pt x="779" y="39"/>
                        <a:pt x="831" y="112"/>
                      </a:cubicBezTo>
                      <a:cubicBezTo>
                        <a:pt x="850" y="139"/>
                        <a:pt x="861" y="167"/>
                        <a:pt x="863" y="196"/>
                      </a:cubicBezTo>
                      <a:cubicBezTo>
                        <a:pt x="868" y="196"/>
                        <a:pt x="873" y="195"/>
                        <a:pt x="878" y="195"/>
                      </a:cubicBezTo>
                      <a:cubicBezTo>
                        <a:pt x="897" y="195"/>
                        <a:pt x="916" y="200"/>
                        <a:pt x="933" y="208"/>
                      </a:cubicBezTo>
                      <a:cubicBezTo>
                        <a:pt x="940" y="182"/>
                        <a:pt x="954" y="158"/>
                        <a:pt x="973" y="136"/>
                      </a:cubicBezTo>
                      <a:cubicBezTo>
                        <a:pt x="1040" y="60"/>
                        <a:pt x="1165" y="33"/>
                        <a:pt x="1251" y="33"/>
                      </a:cubicBezTo>
                      <a:cubicBezTo>
                        <a:pt x="1263" y="33"/>
                        <a:pt x="1275" y="34"/>
                        <a:pt x="1287" y="35"/>
                      </a:cubicBezTo>
                      <a:cubicBezTo>
                        <a:pt x="1360" y="42"/>
                        <a:pt x="1409" y="69"/>
                        <a:pt x="1455" y="129"/>
                      </a:cubicBezTo>
                      <a:cubicBezTo>
                        <a:pt x="1488" y="171"/>
                        <a:pt x="1508" y="212"/>
                        <a:pt x="1513" y="253"/>
                      </a:cubicBezTo>
                      <a:cubicBezTo>
                        <a:pt x="1571" y="260"/>
                        <a:pt x="1612" y="316"/>
                        <a:pt x="1619" y="370"/>
                      </a:cubicBezTo>
                      <a:cubicBezTo>
                        <a:pt x="1623" y="397"/>
                        <a:pt x="1618" y="423"/>
                        <a:pt x="1606" y="443"/>
                      </a:cubicBezTo>
                      <a:cubicBezTo>
                        <a:pt x="1610" y="447"/>
                        <a:pt x="1614" y="451"/>
                        <a:pt x="1618" y="456"/>
                      </a:cubicBezTo>
                      <a:cubicBezTo>
                        <a:pt x="1660" y="512"/>
                        <a:pt x="1658" y="624"/>
                        <a:pt x="1648" y="660"/>
                      </a:cubicBezTo>
                      <a:cubicBezTo>
                        <a:pt x="1628" y="731"/>
                        <a:pt x="1570" y="814"/>
                        <a:pt x="1408" y="814"/>
                      </a:cubicBezTo>
                      <a:cubicBezTo>
                        <a:pt x="1381" y="814"/>
                        <a:pt x="1351" y="812"/>
                        <a:pt x="1320" y="807"/>
                      </a:cubicBezTo>
                      <a:cubicBezTo>
                        <a:pt x="1288" y="919"/>
                        <a:pt x="1222" y="997"/>
                        <a:pt x="1122" y="1038"/>
                      </a:cubicBezTo>
                      <a:cubicBezTo>
                        <a:pt x="1062" y="1063"/>
                        <a:pt x="996" y="1077"/>
                        <a:pt x="929" y="1077"/>
                      </a:cubicBezTo>
                      <a:close/>
                    </a:path>
                  </a:pathLst>
                </a:custGeom>
                <a:solidFill>
                  <a:srgbClr val="FF99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6699" tIns="43349" rIns="86699" bIns="43349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66921" fontAlgn="base">
                    <a:spcBef>
                      <a:spcPct val="0"/>
                    </a:spcBef>
                    <a:spcAft>
                      <a:spcPct val="0"/>
                    </a:spcAft>
                    <a:buClrTx/>
                  </a:pPr>
                  <a:endParaRPr lang="zh-CN" altLang="en-US" sz="1707" kern="1200">
                    <a:solidFill>
                      <a:prstClr val="black"/>
                    </a:solidFill>
                    <a:latin typeface="Calibri" panose="020F050202020403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3" name="Freeform 423"/>
                <p:cNvSpPr>
                  <a:spLocks noEditPoints="1"/>
                </p:cNvSpPr>
                <p:nvPr/>
              </p:nvSpPr>
              <p:spPr bwMode="auto">
                <a:xfrm>
                  <a:off x="185242" y="1168053"/>
                  <a:ext cx="6726238" cy="4318000"/>
                </a:xfrm>
                <a:custGeom>
                  <a:avLst/>
                  <a:gdLst>
                    <a:gd name="T0" fmla="*/ 607 w 1587"/>
                    <a:gd name="T1" fmla="*/ 941 h 1017"/>
                    <a:gd name="T2" fmla="*/ 647 w 1587"/>
                    <a:gd name="T3" fmla="*/ 905 h 1017"/>
                    <a:gd name="T4" fmla="*/ 685 w 1587"/>
                    <a:gd name="T5" fmla="*/ 947 h 1017"/>
                    <a:gd name="T6" fmla="*/ 765 w 1587"/>
                    <a:gd name="T7" fmla="*/ 989 h 1017"/>
                    <a:gd name="T8" fmla="*/ 834 w 1587"/>
                    <a:gd name="T9" fmla="*/ 1010 h 1017"/>
                    <a:gd name="T10" fmla="*/ 941 w 1587"/>
                    <a:gd name="T11" fmla="*/ 1009 h 1017"/>
                    <a:gd name="T12" fmla="*/ 1003 w 1587"/>
                    <a:gd name="T13" fmla="*/ 1001 h 1017"/>
                    <a:gd name="T14" fmla="*/ 1070 w 1587"/>
                    <a:gd name="T15" fmla="*/ 980 h 1017"/>
                    <a:gd name="T16" fmla="*/ 1136 w 1587"/>
                    <a:gd name="T17" fmla="*/ 940 h 1017"/>
                    <a:gd name="T18" fmla="*/ 1202 w 1587"/>
                    <a:gd name="T19" fmla="*/ 880 h 1017"/>
                    <a:gd name="T20" fmla="*/ 1236 w 1587"/>
                    <a:gd name="T21" fmla="*/ 815 h 1017"/>
                    <a:gd name="T22" fmla="*/ 1288 w 1587"/>
                    <a:gd name="T23" fmla="*/ 742 h 1017"/>
                    <a:gd name="T24" fmla="*/ 1349 w 1587"/>
                    <a:gd name="T25" fmla="*/ 751 h 1017"/>
                    <a:gd name="T26" fmla="*/ 1421 w 1587"/>
                    <a:gd name="T27" fmla="*/ 746 h 1017"/>
                    <a:gd name="T28" fmla="*/ 1492 w 1587"/>
                    <a:gd name="T29" fmla="*/ 725 h 1017"/>
                    <a:gd name="T30" fmla="*/ 1562 w 1587"/>
                    <a:gd name="T31" fmla="*/ 670 h 1017"/>
                    <a:gd name="T32" fmla="*/ 1582 w 1587"/>
                    <a:gd name="T33" fmla="*/ 583 h 1017"/>
                    <a:gd name="T34" fmla="*/ 1581 w 1587"/>
                    <a:gd name="T35" fmla="*/ 521 h 1017"/>
                    <a:gd name="T36" fmla="*/ 1561 w 1587"/>
                    <a:gd name="T37" fmla="*/ 451 h 1017"/>
                    <a:gd name="T38" fmla="*/ 1496 w 1587"/>
                    <a:gd name="T39" fmla="*/ 427 h 1017"/>
                    <a:gd name="T40" fmla="*/ 1548 w 1587"/>
                    <a:gd name="T41" fmla="*/ 358 h 1017"/>
                    <a:gd name="T42" fmla="*/ 1537 w 1587"/>
                    <a:gd name="T43" fmla="*/ 299 h 1017"/>
                    <a:gd name="T44" fmla="*/ 1477 w 1587"/>
                    <a:gd name="T45" fmla="*/ 259 h 1017"/>
                    <a:gd name="T46" fmla="*/ 1448 w 1587"/>
                    <a:gd name="T47" fmla="*/ 244 h 1017"/>
                    <a:gd name="T48" fmla="*/ 1428 w 1587"/>
                    <a:gd name="T49" fmla="*/ 175 h 1017"/>
                    <a:gd name="T50" fmla="*/ 1384 w 1587"/>
                    <a:gd name="T51" fmla="*/ 108 h 1017"/>
                    <a:gd name="T52" fmla="*/ 1331 w 1587"/>
                    <a:gd name="T53" fmla="*/ 59 h 1017"/>
                    <a:gd name="T54" fmla="*/ 1243 w 1587"/>
                    <a:gd name="T55" fmla="*/ 39 h 1017"/>
                    <a:gd name="T56" fmla="*/ 1169 w 1587"/>
                    <a:gd name="T57" fmla="*/ 41 h 1017"/>
                    <a:gd name="T58" fmla="*/ 1080 w 1587"/>
                    <a:gd name="T59" fmla="*/ 54 h 1017"/>
                    <a:gd name="T60" fmla="*/ 1014 w 1587"/>
                    <a:gd name="T61" fmla="*/ 85 h 1017"/>
                    <a:gd name="T62" fmla="*/ 940 w 1587"/>
                    <a:gd name="T63" fmla="*/ 160 h 1017"/>
                    <a:gd name="T64" fmla="*/ 922 w 1587"/>
                    <a:gd name="T65" fmla="*/ 219 h 1017"/>
                    <a:gd name="T66" fmla="*/ 906 w 1587"/>
                    <a:gd name="T67" fmla="*/ 219 h 1017"/>
                    <a:gd name="T68" fmla="*/ 837 w 1587"/>
                    <a:gd name="T69" fmla="*/ 198 h 1017"/>
                    <a:gd name="T70" fmla="*/ 791 w 1587"/>
                    <a:gd name="T71" fmla="*/ 166 h 1017"/>
                    <a:gd name="T72" fmla="*/ 783 w 1587"/>
                    <a:gd name="T73" fmla="*/ 122 h 1017"/>
                    <a:gd name="T74" fmla="*/ 720 w 1587"/>
                    <a:gd name="T75" fmla="*/ 58 h 1017"/>
                    <a:gd name="T76" fmla="*/ 655 w 1587"/>
                    <a:gd name="T77" fmla="*/ 23 h 1017"/>
                    <a:gd name="T78" fmla="*/ 583 w 1587"/>
                    <a:gd name="T79" fmla="*/ 1 h 1017"/>
                    <a:gd name="T80" fmla="*/ 480 w 1587"/>
                    <a:gd name="T81" fmla="*/ 19 h 1017"/>
                    <a:gd name="T82" fmla="*/ 421 w 1587"/>
                    <a:gd name="T83" fmla="*/ 39 h 1017"/>
                    <a:gd name="T84" fmla="*/ 361 w 1587"/>
                    <a:gd name="T85" fmla="*/ 80 h 1017"/>
                    <a:gd name="T86" fmla="*/ 332 w 1587"/>
                    <a:gd name="T87" fmla="*/ 162 h 1017"/>
                    <a:gd name="T88" fmla="*/ 334 w 1587"/>
                    <a:gd name="T89" fmla="*/ 194 h 1017"/>
                    <a:gd name="T90" fmla="*/ 269 w 1587"/>
                    <a:gd name="T91" fmla="*/ 164 h 1017"/>
                    <a:gd name="T92" fmla="*/ 195 w 1587"/>
                    <a:gd name="T93" fmla="*/ 170 h 1017"/>
                    <a:gd name="T94" fmla="*/ 116 w 1587"/>
                    <a:gd name="T95" fmla="*/ 211 h 1017"/>
                    <a:gd name="T96" fmla="*/ 87 w 1587"/>
                    <a:gd name="T97" fmla="*/ 278 h 1017"/>
                    <a:gd name="T98" fmla="*/ 101 w 1587"/>
                    <a:gd name="T99" fmla="*/ 382 h 1017"/>
                    <a:gd name="T100" fmla="*/ 118 w 1587"/>
                    <a:gd name="T101" fmla="*/ 421 h 1017"/>
                    <a:gd name="T102" fmla="*/ 57 w 1587"/>
                    <a:gd name="T103" fmla="*/ 460 h 1017"/>
                    <a:gd name="T104" fmla="*/ 18 w 1587"/>
                    <a:gd name="T105" fmla="*/ 521 h 1017"/>
                    <a:gd name="T106" fmla="*/ 2 w 1587"/>
                    <a:gd name="T107" fmla="*/ 599 h 1017"/>
                    <a:gd name="T108" fmla="*/ 23 w 1587"/>
                    <a:gd name="T109" fmla="*/ 668 h 1017"/>
                    <a:gd name="T110" fmla="*/ 91 w 1587"/>
                    <a:gd name="T111" fmla="*/ 726 h 1017"/>
                    <a:gd name="T112" fmla="*/ 161 w 1587"/>
                    <a:gd name="T113" fmla="*/ 749 h 1017"/>
                    <a:gd name="T114" fmla="*/ 250 w 1587"/>
                    <a:gd name="T115" fmla="*/ 749 h 1017"/>
                    <a:gd name="T116" fmla="*/ 253 w 1587"/>
                    <a:gd name="T117" fmla="*/ 824 h 1017"/>
                    <a:gd name="T118" fmla="*/ 286 w 1587"/>
                    <a:gd name="T119" fmla="*/ 876 h 1017"/>
                    <a:gd name="T120" fmla="*/ 340 w 1587"/>
                    <a:gd name="T121" fmla="*/ 925 h 1017"/>
                    <a:gd name="T122" fmla="*/ 423 w 1587"/>
                    <a:gd name="T123" fmla="*/ 959 h 1017"/>
                    <a:gd name="T124" fmla="*/ 485 w 1587"/>
                    <a:gd name="T125" fmla="*/ 973 h 10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587" h="1017">
                      <a:moveTo>
                        <a:pt x="555" y="958"/>
                      </a:moveTo>
                      <a:cubicBezTo>
                        <a:pt x="550" y="960"/>
                        <a:pt x="545" y="961"/>
                        <a:pt x="540" y="962"/>
                      </a:cubicBezTo>
                      <a:cubicBezTo>
                        <a:pt x="539" y="962"/>
                        <a:pt x="538" y="963"/>
                        <a:pt x="539" y="965"/>
                      </a:cubicBezTo>
                      <a:cubicBezTo>
                        <a:pt x="539" y="966"/>
                        <a:pt x="540" y="967"/>
                        <a:pt x="542" y="967"/>
                      </a:cubicBezTo>
                      <a:cubicBezTo>
                        <a:pt x="546" y="966"/>
                        <a:pt x="551" y="965"/>
                        <a:pt x="556" y="963"/>
                      </a:cubicBezTo>
                      <a:cubicBezTo>
                        <a:pt x="558" y="963"/>
                        <a:pt x="558" y="961"/>
                        <a:pt x="558" y="960"/>
                      </a:cubicBezTo>
                      <a:cubicBezTo>
                        <a:pt x="558" y="959"/>
                        <a:pt x="556" y="958"/>
                        <a:pt x="555" y="958"/>
                      </a:cubicBezTo>
                      <a:close/>
                      <a:moveTo>
                        <a:pt x="578" y="950"/>
                      </a:moveTo>
                      <a:cubicBezTo>
                        <a:pt x="573" y="952"/>
                        <a:pt x="569" y="954"/>
                        <a:pt x="564" y="956"/>
                      </a:cubicBezTo>
                      <a:cubicBezTo>
                        <a:pt x="563" y="956"/>
                        <a:pt x="562" y="957"/>
                        <a:pt x="563" y="959"/>
                      </a:cubicBezTo>
                      <a:cubicBezTo>
                        <a:pt x="563" y="960"/>
                        <a:pt x="564" y="961"/>
                        <a:pt x="566" y="960"/>
                      </a:cubicBezTo>
                      <a:cubicBezTo>
                        <a:pt x="571" y="959"/>
                        <a:pt x="575" y="957"/>
                        <a:pt x="580" y="955"/>
                      </a:cubicBezTo>
                      <a:cubicBezTo>
                        <a:pt x="581" y="955"/>
                        <a:pt x="582" y="953"/>
                        <a:pt x="581" y="952"/>
                      </a:cubicBezTo>
                      <a:cubicBezTo>
                        <a:pt x="581" y="950"/>
                        <a:pt x="579" y="950"/>
                        <a:pt x="578" y="950"/>
                      </a:cubicBezTo>
                      <a:close/>
                      <a:moveTo>
                        <a:pt x="604" y="937"/>
                      </a:moveTo>
                      <a:cubicBezTo>
                        <a:pt x="600" y="940"/>
                        <a:pt x="596" y="942"/>
                        <a:pt x="591" y="944"/>
                      </a:cubicBezTo>
                      <a:cubicBezTo>
                        <a:pt x="590" y="945"/>
                        <a:pt x="590" y="946"/>
                        <a:pt x="590" y="948"/>
                      </a:cubicBezTo>
                      <a:cubicBezTo>
                        <a:pt x="591" y="949"/>
                        <a:pt x="593" y="949"/>
                        <a:pt x="594" y="949"/>
                      </a:cubicBezTo>
                      <a:cubicBezTo>
                        <a:pt x="598" y="946"/>
                        <a:pt x="603" y="944"/>
                        <a:pt x="607" y="941"/>
                      </a:cubicBezTo>
                      <a:cubicBezTo>
                        <a:pt x="608" y="940"/>
                        <a:pt x="608" y="939"/>
                        <a:pt x="608" y="938"/>
                      </a:cubicBezTo>
                      <a:cubicBezTo>
                        <a:pt x="607" y="937"/>
                        <a:pt x="605" y="936"/>
                        <a:pt x="604" y="937"/>
                      </a:cubicBezTo>
                      <a:close/>
                      <a:moveTo>
                        <a:pt x="628" y="919"/>
                      </a:moveTo>
                      <a:cubicBezTo>
                        <a:pt x="624" y="922"/>
                        <a:pt x="620" y="925"/>
                        <a:pt x="616" y="928"/>
                      </a:cubicBezTo>
                      <a:cubicBezTo>
                        <a:pt x="615" y="929"/>
                        <a:pt x="615" y="931"/>
                        <a:pt x="616" y="932"/>
                      </a:cubicBezTo>
                      <a:cubicBezTo>
                        <a:pt x="617" y="933"/>
                        <a:pt x="618" y="933"/>
                        <a:pt x="619" y="932"/>
                      </a:cubicBezTo>
                      <a:cubicBezTo>
                        <a:pt x="623" y="929"/>
                        <a:pt x="627" y="926"/>
                        <a:pt x="631" y="922"/>
                      </a:cubicBezTo>
                      <a:cubicBezTo>
                        <a:pt x="632" y="921"/>
                        <a:pt x="632" y="920"/>
                        <a:pt x="631" y="919"/>
                      </a:cubicBezTo>
                      <a:cubicBezTo>
                        <a:pt x="630" y="918"/>
                        <a:pt x="629" y="918"/>
                        <a:pt x="628" y="919"/>
                      </a:cubicBezTo>
                      <a:close/>
                      <a:moveTo>
                        <a:pt x="645" y="909"/>
                      </a:moveTo>
                      <a:cubicBezTo>
                        <a:pt x="645" y="908"/>
                        <a:pt x="646" y="906"/>
                        <a:pt x="647" y="905"/>
                      </a:cubicBezTo>
                      <a:cubicBezTo>
                        <a:pt x="647" y="904"/>
                        <a:pt x="647" y="903"/>
                        <a:pt x="647" y="903"/>
                      </a:cubicBezTo>
                      <a:cubicBezTo>
                        <a:pt x="647" y="902"/>
                        <a:pt x="647" y="901"/>
                        <a:pt x="646" y="901"/>
                      </a:cubicBezTo>
                      <a:cubicBezTo>
                        <a:pt x="646" y="901"/>
                        <a:pt x="645" y="900"/>
                        <a:pt x="644" y="901"/>
                      </a:cubicBezTo>
                      <a:cubicBezTo>
                        <a:pt x="644" y="901"/>
                        <a:pt x="643" y="901"/>
                        <a:pt x="643" y="902"/>
                      </a:cubicBezTo>
                      <a:cubicBezTo>
                        <a:pt x="641" y="904"/>
                        <a:pt x="639" y="906"/>
                        <a:pt x="638" y="908"/>
                      </a:cubicBezTo>
                      <a:cubicBezTo>
                        <a:pt x="637" y="909"/>
                        <a:pt x="637" y="911"/>
                        <a:pt x="638" y="912"/>
                      </a:cubicBezTo>
                      <a:cubicBezTo>
                        <a:pt x="639" y="913"/>
                        <a:pt x="641" y="912"/>
                        <a:pt x="641" y="911"/>
                      </a:cubicBezTo>
                      <a:cubicBezTo>
                        <a:pt x="643" y="909"/>
                        <a:pt x="645" y="907"/>
                        <a:pt x="647" y="905"/>
                      </a:cubicBezTo>
                      <a:cubicBezTo>
                        <a:pt x="648" y="903"/>
                        <a:pt x="647" y="902"/>
                        <a:pt x="646" y="901"/>
                      </a:cubicBezTo>
                      <a:cubicBezTo>
                        <a:pt x="645" y="900"/>
                        <a:pt x="644" y="900"/>
                        <a:pt x="643" y="902"/>
                      </a:cubicBezTo>
                      <a:cubicBezTo>
                        <a:pt x="641" y="904"/>
                        <a:pt x="640" y="906"/>
                        <a:pt x="640" y="909"/>
                      </a:cubicBezTo>
                      <a:cubicBezTo>
                        <a:pt x="640" y="910"/>
                        <a:pt x="641" y="911"/>
                        <a:pt x="642" y="912"/>
                      </a:cubicBezTo>
                      <a:cubicBezTo>
                        <a:pt x="644" y="912"/>
                        <a:pt x="645" y="911"/>
                        <a:pt x="645" y="909"/>
                      </a:cubicBezTo>
                      <a:close/>
                      <a:moveTo>
                        <a:pt x="660" y="931"/>
                      </a:moveTo>
                      <a:cubicBezTo>
                        <a:pt x="656" y="928"/>
                        <a:pt x="652" y="924"/>
                        <a:pt x="650" y="921"/>
                      </a:cubicBezTo>
                      <a:cubicBezTo>
                        <a:pt x="649" y="920"/>
                        <a:pt x="647" y="920"/>
                        <a:pt x="646" y="921"/>
                      </a:cubicBezTo>
                      <a:cubicBezTo>
                        <a:pt x="645" y="921"/>
                        <a:pt x="645" y="923"/>
                        <a:pt x="646" y="924"/>
                      </a:cubicBezTo>
                      <a:cubicBezTo>
                        <a:pt x="649" y="928"/>
                        <a:pt x="652" y="931"/>
                        <a:pt x="657" y="935"/>
                      </a:cubicBezTo>
                      <a:cubicBezTo>
                        <a:pt x="658" y="936"/>
                        <a:pt x="660" y="936"/>
                        <a:pt x="660" y="935"/>
                      </a:cubicBezTo>
                      <a:cubicBezTo>
                        <a:pt x="661" y="933"/>
                        <a:pt x="661" y="932"/>
                        <a:pt x="660" y="931"/>
                      </a:cubicBezTo>
                      <a:close/>
                      <a:moveTo>
                        <a:pt x="685" y="947"/>
                      </a:moveTo>
                      <a:cubicBezTo>
                        <a:pt x="680" y="945"/>
                        <a:pt x="676" y="942"/>
                        <a:pt x="672" y="940"/>
                      </a:cubicBezTo>
                      <a:cubicBezTo>
                        <a:pt x="671" y="939"/>
                        <a:pt x="669" y="939"/>
                        <a:pt x="669" y="940"/>
                      </a:cubicBezTo>
                      <a:cubicBezTo>
                        <a:pt x="668" y="941"/>
                        <a:pt x="668" y="943"/>
                        <a:pt x="669" y="944"/>
                      </a:cubicBezTo>
                      <a:cubicBezTo>
                        <a:pt x="673" y="946"/>
                        <a:pt x="678" y="949"/>
                        <a:pt x="682" y="952"/>
                      </a:cubicBezTo>
                      <a:cubicBezTo>
                        <a:pt x="684" y="952"/>
                        <a:pt x="685" y="952"/>
                        <a:pt x="686" y="951"/>
                      </a:cubicBezTo>
                      <a:cubicBezTo>
                        <a:pt x="686" y="950"/>
                        <a:pt x="686" y="948"/>
                        <a:pt x="685" y="947"/>
                      </a:cubicBezTo>
                      <a:close/>
                      <a:moveTo>
                        <a:pt x="711" y="961"/>
                      </a:moveTo>
                      <a:cubicBezTo>
                        <a:pt x="707" y="959"/>
                        <a:pt x="702" y="957"/>
                        <a:pt x="698" y="954"/>
                      </a:cubicBezTo>
                      <a:cubicBezTo>
                        <a:pt x="697" y="954"/>
                        <a:pt x="695" y="954"/>
                        <a:pt x="695" y="955"/>
                      </a:cubicBezTo>
                      <a:cubicBezTo>
                        <a:pt x="694" y="957"/>
                        <a:pt x="694" y="958"/>
                        <a:pt x="696" y="959"/>
                      </a:cubicBezTo>
                      <a:cubicBezTo>
                        <a:pt x="700" y="961"/>
                        <a:pt x="705" y="963"/>
                        <a:pt x="709" y="966"/>
                      </a:cubicBezTo>
                      <a:cubicBezTo>
                        <a:pt x="710" y="966"/>
                        <a:pt x="712" y="966"/>
                        <a:pt x="713" y="964"/>
                      </a:cubicBezTo>
                      <a:cubicBezTo>
                        <a:pt x="713" y="963"/>
                        <a:pt x="713" y="962"/>
                        <a:pt x="711" y="961"/>
                      </a:cubicBezTo>
                      <a:close/>
                      <a:moveTo>
                        <a:pt x="739" y="973"/>
                      </a:moveTo>
                      <a:cubicBezTo>
                        <a:pt x="734" y="971"/>
                        <a:pt x="730" y="969"/>
                        <a:pt x="725" y="967"/>
                      </a:cubicBezTo>
                      <a:cubicBezTo>
                        <a:pt x="724" y="967"/>
                        <a:pt x="722" y="967"/>
                        <a:pt x="722" y="969"/>
                      </a:cubicBezTo>
                      <a:cubicBezTo>
                        <a:pt x="721" y="970"/>
                        <a:pt x="722" y="971"/>
                        <a:pt x="723" y="972"/>
                      </a:cubicBezTo>
                      <a:cubicBezTo>
                        <a:pt x="727" y="974"/>
                        <a:pt x="732" y="976"/>
                        <a:pt x="737" y="978"/>
                      </a:cubicBezTo>
                      <a:cubicBezTo>
                        <a:pt x="738" y="979"/>
                        <a:pt x="739" y="978"/>
                        <a:pt x="740" y="977"/>
                      </a:cubicBezTo>
                      <a:cubicBezTo>
                        <a:pt x="741" y="975"/>
                        <a:pt x="740" y="974"/>
                        <a:pt x="739" y="973"/>
                      </a:cubicBezTo>
                      <a:close/>
                      <a:moveTo>
                        <a:pt x="766" y="985"/>
                      </a:moveTo>
                      <a:cubicBezTo>
                        <a:pt x="762" y="983"/>
                        <a:pt x="757" y="981"/>
                        <a:pt x="753" y="979"/>
                      </a:cubicBezTo>
                      <a:cubicBezTo>
                        <a:pt x="751" y="979"/>
                        <a:pt x="750" y="979"/>
                        <a:pt x="749" y="981"/>
                      </a:cubicBezTo>
                      <a:cubicBezTo>
                        <a:pt x="749" y="982"/>
                        <a:pt x="749" y="983"/>
                        <a:pt x="751" y="984"/>
                      </a:cubicBezTo>
                      <a:cubicBezTo>
                        <a:pt x="755" y="986"/>
                        <a:pt x="760" y="988"/>
                        <a:pt x="765" y="989"/>
                      </a:cubicBezTo>
                      <a:cubicBezTo>
                        <a:pt x="766" y="990"/>
                        <a:pt x="767" y="989"/>
                        <a:pt x="768" y="988"/>
                      </a:cubicBezTo>
                      <a:cubicBezTo>
                        <a:pt x="768" y="987"/>
                        <a:pt x="768" y="985"/>
                        <a:pt x="766" y="985"/>
                      </a:cubicBezTo>
                      <a:close/>
                      <a:moveTo>
                        <a:pt x="795" y="995"/>
                      </a:moveTo>
                      <a:cubicBezTo>
                        <a:pt x="790" y="994"/>
                        <a:pt x="785" y="992"/>
                        <a:pt x="780" y="990"/>
                      </a:cubicBezTo>
                      <a:cubicBezTo>
                        <a:pt x="779" y="990"/>
                        <a:pt x="778" y="990"/>
                        <a:pt x="777" y="992"/>
                      </a:cubicBezTo>
                      <a:cubicBezTo>
                        <a:pt x="777" y="993"/>
                        <a:pt x="777" y="994"/>
                        <a:pt x="779" y="995"/>
                      </a:cubicBezTo>
                      <a:cubicBezTo>
                        <a:pt x="784" y="997"/>
                        <a:pt x="788" y="998"/>
                        <a:pt x="793" y="1000"/>
                      </a:cubicBezTo>
                      <a:cubicBezTo>
                        <a:pt x="794" y="1000"/>
                        <a:pt x="796" y="1000"/>
                        <a:pt x="796" y="998"/>
                      </a:cubicBezTo>
                      <a:cubicBezTo>
                        <a:pt x="797" y="997"/>
                        <a:pt x="796" y="996"/>
                        <a:pt x="795" y="995"/>
                      </a:cubicBezTo>
                      <a:close/>
                      <a:moveTo>
                        <a:pt x="823" y="1005"/>
                      </a:moveTo>
                      <a:cubicBezTo>
                        <a:pt x="819" y="1004"/>
                        <a:pt x="814" y="1002"/>
                        <a:pt x="809" y="1000"/>
                      </a:cubicBezTo>
                      <a:cubicBezTo>
                        <a:pt x="807" y="1000"/>
                        <a:pt x="806" y="1000"/>
                        <a:pt x="806" y="1002"/>
                      </a:cubicBezTo>
                      <a:cubicBezTo>
                        <a:pt x="805" y="1003"/>
                        <a:pt x="806" y="1004"/>
                        <a:pt x="807" y="1005"/>
                      </a:cubicBezTo>
                      <a:cubicBezTo>
                        <a:pt x="813" y="1007"/>
                        <a:pt x="817" y="1008"/>
                        <a:pt x="822" y="1010"/>
                      </a:cubicBezTo>
                      <a:cubicBezTo>
                        <a:pt x="823" y="1010"/>
                        <a:pt x="824" y="1009"/>
                        <a:pt x="825" y="1008"/>
                      </a:cubicBezTo>
                      <a:cubicBezTo>
                        <a:pt x="825" y="1007"/>
                        <a:pt x="824" y="1005"/>
                        <a:pt x="823" y="1005"/>
                      </a:cubicBezTo>
                      <a:close/>
                      <a:moveTo>
                        <a:pt x="852" y="1010"/>
                      </a:moveTo>
                      <a:cubicBezTo>
                        <a:pt x="847" y="1009"/>
                        <a:pt x="842" y="1009"/>
                        <a:pt x="837" y="1008"/>
                      </a:cubicBezTo>
                      <a:cubicBezTo>
                        <a:pt x="836" y="1008"/>
                        <a:pt x="835" y="1009"/>
                        <a:pt x="834" y="1010"/>
                      </a:cubicBezTo>
                      <a:cubicBezTo>
                        <a:pt x="834" y="1012"/>
                        <a:pt x="835" y="1013"/>
                        <a:pt x="837" y="1013"/>
                      </a:cubicBezTo>
                      <a:cubicBezTo>
                        <a:pt x="842" y="1014"/>
                        <a:pt x="847" y="1014"/>
                        <a:pt x="852" y="1015"/>
                      </a:cubicBezTo>
                      <a:cubicBezTo>
                        <a:pt x="853" y="1015"/>
                        <a:pt x="854" y="1014"/>
                        <a:pt x="854" y="1012"/>
                      </a:cubicBezTo>
                      <a:cubicBezTo>
                        <a:pt x="854" y="1011"/>
                        <a:pt x="853" y="1010"/>
                        <a:pt x="852" y="1010"/>
                      </a:cubicBezTo>
                      <a:close/>
                      <a:moveTo>
                        <a:pt x="882" y="1011"/>
                      </a:moveTo>
                      <a:cubicBezTo>
                        <a:pt x="877" y="1011"/>
                        <a:pt x="872" y="1011"/>
                        <a:pt x="867" y="1011"/>
                      </a:cubicBezTo>
                      <a:cubicBezTo>
                        <a:pt x="866" y="1011"/>
                        <a:pt x="864" y="1012"/>
                        <a:pt x="864" y="1013"/>
                      </a:cubicBezTo>
                      <a:cubicBezTo>
                        <a:pt x="864" y="1015"/>
                        <a:pt x="865" y="1016"/>
                        <a:pt x="867" y="1016"/>
                      </a:cubicBezTo>
                      <a:cubicBezTo>
                        <a:pt x="872" y="1016"/>
                        <a:pt x="877" y="1016"/>
                        <a:pt x="882" y="1016"/>
                      </a:cubicBezTo>
                      <a:cubicBezTo>
                        <a:pt x="883" y="1016"/>
                        <a:pt x="884" y="1015"/>
                        <a:pt x="884" y="1014"/>
                      </a:cubicBezTo>
                      <a:cubicBezTo>
                        <a:pt x="884" y="1013"/>
                        <a:pt x="883" y="1011"/>
                        <a:pt x="882" y="1011"/>
                      </a:cubicBezTo>
                      <a:close/>
                      <a:moveTo>
                        <a:pt x="912" y="1011"/>
                      </a:moveTo>
                      <a:cubicBezTo>
                        <a:pt x="907" y="1011"/>
                        <a:pt x="902" y="1011"/>
                        <a:pt x="897" y="1012"/>
                      </a:cubicBezTo>
                      <a:cubicBezTo>
                        <a:pt x="895" y="1012"/>
                        <a:pt x="894" y="1013"/>
                        <a:pt x="894" y="1014"/>
                      </a:cubicBezTo>
                      <a:cubicBezTo>
                        <a:pt x="894" y="1015"/>
                        <a:pt x="895" y="1017"/>
                        <a:pt x="897" y="1017"/>
                      </a:cubicBezTo>
                      <a:cubicBezTo>
                        <a:pt x="902" y="1016"/>
                        <a:pt x="907" y="1016"/>
                        <a:pt x="912" y="1016"/>
                      </a:cubicBezTo>
                      <a:cubicBezTo>
                        <a:pt x="913" y="1016"/>
                        <a:pt x="914" y="1015"/>
                        <a:pt x="914" y="1014"/>
                      </a:cubicBezTo>
                      <a:cubicBezTo>
                        <a:pt x="914" y="1012"/>
                        <a:pt x="913" y="1011"/>
                        <a:pt x="912" y="1011"/>
                      </a:cubicBezTo>
                      <a:close/>
                      <a:moveTo>
                        <a:pt x="941" y="1009"/>
                      </a:moveTo>
                      <a:cubicBezTo>
                        <a:pt x="936" y="1009"/>
                        <a:pt x="932" y="1010"/>
                        <a:pt x="927" y="1010"/>
                      </a:cubicBezTo>
                      <a:cubicBezTo>
                        <a:pt x="925" y="1010"/>
                        <a:pt x="924" y="1012"/>
                        <a:pt x="924" y="1013"/>
                      </a:cubicBezTo>
                      <a:cubicBezTo>
                        <a:pt x="924" y="1014"/>
                        <a:pt x="926" y="1015"/>
                        <a:pt x="927" y="1015"/>
                      </a:cubicBezTo>
                      <a:cubicBezTo>
                        <a:pt x="932" y="1015"/>
                        <a:pt x="937" y="1014"/>
                        <a:pt x="942" y="1014"/>
                      </a:cubicBezTo>
                      <a:cubicBezTo>
                        <a:pt x="943" y="1014"/>
                        <a:pt x="944" y="1013"/>
                        <a:pt x="944" y="1011"/>
                      </a:cubicBezTo>
                      <a:cubicBezTo>
                        <a:pt x="944" y="1010"/>
                        <a:pt x="943" y="1009"/>
                        <a:pt x="941" y="1009"/>
                      </a:cubicBezTo>
                      <a:close/>
                      <a:moveTo>
                        <a:pt x="971" y="1005"/>
                      </a:moveTo>
                      <a:cubicBezTo>
                        <a:pt x="966" y="1006"/>
                        <a:pt x="961" y="1006"/>
                        <a:pt x="956" y="1007"/>
                      </a:cubicBezTo>
                      <a:cubicBezTo>
                        <a:pt x="955" y="1007"/>
                        <a:pt x="954" y="1009"/>
                        <a:pt x="954" y="1010"/>
                      </a:cubicBezTo>
                      <a:cubicBezTo>
                        <a:pt x="954" y="1011"/>
                        <a:pt x="956" y="1012"/>
                        <a:pt x="957" y="1012"/>
                      </a:cubicBezTo>
                      <a:cubicBezTo>
                        <a:pt x="962" y="1011"/>
                        <a:pt x="967" y="1011"/>
                        <a:pt x="972" y="1010"/>
                      </a:cubicBezTo>
                      <a:cubicBezTo>
                        <a:pt x="973" y="1010"/>
                        <a:pt x="974" y="1008"/>
                        <a:pt x="974" y="1007"/>
                      </a:cubicBezTo>
                      <a:cubicBezTo>
                        <a:pt x="974" y="1006"/>
                        <a:pt x="972" y="1005"/>
                        <a:pt x="971" y="1005"/>
                      </a:cubicBezTo>
                      <a:close/>
                      <a:moveTo>
                        <a:pt x="1000" y="999"/>
                      </a:moveTo>
                      <a:cubicBezTo>
                        <a:pt x="995" y="1000"/>
                        <a:pt x="991" y="1001"/>
                        <a:pt x="986" y="1002"/>
                      </a:cubicBezTo>
                      <a:cubicBezTo>
                        <a:pt x="984" y="1002"/>
                        <a:pt x="983" y="1004"/>
                        <a:pt x="984" y="1005"/>
                      </a:cubicBezTo>
                      <a:cubicBezTo>
                        <a:pt x="984" y="1006"/>
                        <a:pt x="985" y="1007"/>
                        <a:pt x="987" y="1007"/>
                      </a:cubicBezTo>
                      <a:cubicBezTo>
                        <a:pt x="992" y="1006"/>
                        <a:pt x="997" y="1005"/>
                        <a:pt x="1001" y="1004"/>
                      </a:cubicBezTo>
                      <a:cubicBezTo>
                        <a:pt x="1003" y="1004"/>
                        <a:pt x="1004" y="1002"/>
                        <a:pt x="1003" y="1001"/>
                      </a:cubicBezTo>
                      <a:cubicBezTo>
                        <a:pt x="1003" y="1000"/>
                        <a:pt x="1002" y="999"/>
                        <a:pt x="1000" y="999"/>
                      </a:cubicBezTo>
                      <a:close/>
                      <a:moveTo>
                        <a:pt x="1029" y="991"/>
                      </a:moveTo>
                      <a:cubicBezTo>
                        <a:pt x="1024" y="993"/>
                        <a:pt x="1020" y="994"/>
                        <a:pt x="1015" y="995"/>
                      </a:cubicBezTo>
                      <a:cubicBezTo>
                        <a:pt x="1013" y="996"/>
                        <a:pt x="1013" y="997"/>
                        <a:pt x="1013" y="998"/>
                      </a:cubicBezTo>
                      <a:cubicBezTo>
                        <a:pt x="1013" y="1000"/>
                        <a:pt x="1015" y="1001"/>
                        <a:pt x="1016" y="1000"/>
                      </a:cubicBezTo>
                      <a:cubicBezTo>
                        <a:pt x="1021" y="999"/>
                        <a:pt x="1026" y="998"/>
                        <a:pt x="1031" y="996"/>
                      </a:cubicBezTo>
                      <a:cubicBezTo>
                        <a:pt x="1032" y="996"/>
                        <a:pt x="1033" y="994"/>
                        <a:pt x="1032" y="993"/>
                      </a:cubicBezTo>
                      <a:cubicBezTo>
                        <a:pt x="1032" y="992"/>
                        <a:pt x="1030" y="991"/>
                        <a:pt x="1029" y="991"/>
                      </a:cubicBezTo>
                      <a:close/>
                      <a:moveTo>
                        <a:pt x="1057" y="982"/>
                      </a:moveTo>
                      <a:cubicBezTo>
                        <a:pt x="1053" y="983"/>
                        <a:pt x="1048" y="985"/>
                        <a:pt x="1043" y="987"/>
                      </a:cubicBezTo>
                      <a:cubicBezTo>
                        <a:pt x="1042" y="987"/>
                        <a:pt x="1041" y="989"/>
                        <a:pt x="1042" y="990"/>
                      </a:cubicBezTo>
                      <a:cubicBezTo>
                        <a:pt x="1042" y="991"/>
                        <a:pt x="1044" y="992"/>
                        <a:pt x="1045" y="991"/>
                      </a:cubicBezTo>
                      <a:cubicBezTo>
                        <a:pt x="1050" y="990"/>
                        <a:pt x="1054" y="988"/>
                        <a:pt x="1059" y="986"/>
                      </a:cubicBezTo>
                      <a:cubicBezTo>
                        <a:pt x="1060" y="986"/>
                        <a:pt x="1061" y="984"/>
                        <a:pt x="1061" y="983"/>
                      </a:cubicBezTo>
                      <a:cubicBezTo>
                        <a:pt x="1060" y="982"/>
                        <a:pt x="1059" y="981"/>
                        <a:pt x="1057" y="982"/>
                      </a:cubicBezTo>
                      <a:close/>
                      <a:moveTo>
                        <a:pt x="1085" y="970"/>
                      </a:moveTo>
                      <a:cubicBezTo>
                        <a:pt x="1080" y="972"/>
                        <a:pt x="1076" y="974"/>
                        <a:pt x="1072" y="976"/>
                      </a:cubicBezTo>
                      <a:cubicBezTo>
                        <a:pt x="1071" y="976"/>
                        <a:pt x="1071" y="976"/>
                        <a:pt x="1071" y="976"/>
                      </a:cubicBezTo>
                      <a:cubicBezTo>
                        <a:pt x="1070" y="977"/>
                        <a:pt x="1069" y="978"/>
                        <a:pt x="1070" y="980"/>
                      </a:cubicBezTo>
                      <a:cubicBezTo>
                        <a:pt x="1070" y="981"/>
                        <a:pt x="1072" y="981"/>
                        <a:pt x="1073" y="981"/>
                      </a:cubicBezTo>
                      <a:cubicBezTo>
                        <a:pt x="1073" y="981"/>
                        <a:pt x="1073" y="981"/>
                        <a:pt x="1073" y="981"/>
                      </a:cubicBezTo>
                      <a:cubicBezTo>
                        <a:pt x="1078" y="979"/>
                        <a:pt x="1083" y="977"/>
                        <a:pt x="1087" y="975"/>
                      </a:cubicBezTo>
                      <a:cubicBezTo>
                        <a:pt x="1088" y="974"/>
                        <a:pt x="1089" y="973"/>
                        <a:pt x="1088" y="971"/>
                      </a:cubicBezTo>
                      <a:cubicBezTo>
                        <a:pt x="1088" y="970"/>
                        <a:pt x="1086" y="970"/>
                        <a:pt x="1085" y="970"/>
                      </a:cubicBezTo>
                      <a:close/>
                      <a:moveTo>
                        <a:pt x="1111" y="956"/>
                      </a:moveTo>
                      <a:cubicBezTo>
                        <a:pt x="1107" y="959"/>
                        <a:pt x="1103" y="961"/>
                        <a:pt x="1098" y="964"/>
                      </a:cubicBezTo>
                      <a:cubicBezTo>
                        <a:pt x="1097" y="964"/>
                        <a:pt x="1096" y="966"/>
                        <a:pt x="1097" y="967"/>
                      </a:cubicBezTo>
                      <a:cubicBezTo>
                        <a:pt x="1098" y="968"/>
                        <a:pt x="1099" y="969"/>
                        <a:pt x="1100" y="968"/>
                      </a:cubicBezTo>
                      <a:cubicBezTo>
                        <a:pt x="1105" y="966"/>
                        <a:pt x="1109" y="963"/>
                        <a:pt x="1114" y="961"/>
                      </a:cubicBezTo>
                      <a:cubicBezTo>
                        <a:pt x="1115" y="960"/>
                        <a:pt x="1115" y="958"/>
                        <a:pt x="1114" y="957"/>
                      </a:cubicBezTo>
                      <a:cubicBezTo>
                        <a:pt x="1114" y="956"/>
                        <a:pt x="1112" y="956"/>
                        <a:pt x="1111" y="956"/>
                      </a:cubicBezTo>
                      <a:close/>
                      <a:moveTo>
                        <a:pt x="1136" y="940"/>
                      </a:moveTo>
                      <a:cubicBezTo>
                        <a:pt x="1132" y="943"/>
                        <a:pt x="1128" y="946"/>
                        <a:pt x="1124" y="948"/>
                      </a:cubicBezTo>
                      <a:cubicBezTo>
                        <a:pt x="1123" y="949"/>
                        <a:pt x="1122" y="951"/>
                        <a:pt x="1123" y="952"/>
                      </a:cubicBezTo>
                      <a:cubicBezTo>
                        <a:pt x="1124" y="953"/>
                        <a:pt x="1125" y="953"/>
                        <a:pt x="1126" y="953"/>
                      </a:cubicBezTo>
                      <a:cubicBezTo>
                        <a:pt x="1131" y="950"/>
                        <a:pt x="1135" y="947"/>
                        <a:pt x="1139" y="944"/>
                      </a:cubicBezTo>
                      <a:cubicBezTo>
                        <a:pt x="1140" y="943"/>
                        <a:pt x="1140" y="942"/>
                        <a:pt x="1139" y="940"/>
                      </a:cubicBezTo>
                      <a:cubicBezTo>
                        <a:pt x="1139" y="939"/>
                        <a:pt x="1137" y="939"/>
                        <a:pt x="1136" y="940"/>
                      </a:cubicBezTo>
                      <a:close/>
                      <a:moveTo>
                        <a:pt x="1159" y="921"/>
                      </a:moveTo>
                      <a:cubicBezTo>
                        <a:pt x="1155" y="924"/>
                        <a:pt x="1151" y="928"/>
                        <a:pt x="1148" y="931"/>
                      </a:cubicBezTo>
                      <a:cubicBezTo>
                        <a:pt x="1147" y="932"/>
                        <a:pt x="1146" y="933"/>
                        <a:pt x="1147" y="934"/>
                      </a:cubicBezTo>
                      <a:cubicBezTo>
                        <a:pt x="1148" y="935"/>
                        <a:pt x="1150" y="935"/>
                        <a:pt x="1151" y="935"/>
                      </a:cubicBezTo>
                      <a:cubicBezTo>
                        <a:pt x="1155" y="931"/>
                        <a:pt x="1158" y="928"/>
                        <a:pt x="1162" y="925"/>
                      </a:cubicBezTo>
                      <a:cubicBezTo>
                        <a:pt x="1163" y="924"/>
                        <a:pt x="1163" y="922"/>
                        <a:pt x="1162" y="921"/>
                      </a:cubicBezTo>
                      <a:cubicBezTo>
                        <a:pt x="1161" y="920"/>
                        <a:pt x="1160" y="920"/>
                        <a:pt x="1159" y="921"/>
                      </a:cubicBezTo>
                      <a:close/>
                      <a:moveTo>
                        <a:pt x="1180" y="900"/>
                      </a:moveTo>
                      <a:cubicBezTo>
                        <a:pt x="1176" y="904"/>
                        <a:pt x="1173" y="907"/>
                        <a:pt x="1169" y="911"/>
                      </a:cubicBezTo>
                      <a:cubicBezTo>
                        <a:pt x="1169" y="912"/>
                        <a:pt x="1169" y="913"/>
                        <a:pt x="1170" y="914"/>
                      </a:cubicBezTo>
                      <a:cubicBezTo>
                        <a:pt x="1170" y="915"/>
                        <a:pt x="1172" y="915"/>
                        <a:pt x="1173" y="914"/>
                      </a:cubicBezTo>
                      <a:cubicBezTo>
                        <a:pt x="1177" y="911"/>
                        <a:pt x="1180" y="907"/>
                        <a:pt x="1183" y="903"/>
                      </a:cubicBezTo>
                      <a:cubicBezTo>
                        <a:pt x="1184" y="902"/>
                        <a:pt x="1184" y="901"/>
                        <a:pt x="1183" y="900"/>
                      </a:cubicBezTo>
                      <a:cubicBezTo>
                        <a:pt x="1182" y="899"/>
                        <a:pt x="1181" y="899"/>
                        <a:pt x="1180" y="900"/>
                      </a:cubicBezTo>
                      <a:close/>
                      <a:moveTo>
                        <a:pt x="1198" y="877"/>
                      </a:moveTo>
                      <a:cubicBezTo>
                        <a:pt x="1195" y="881"/>
                        <a:pt x="1192" y="885"/>
                        <a:pt x="1189" y="888"/>
                      </a:cubicBezTo>
                      <a:cubicBezTo>
                        <a:pt x="1188" y="890"/>
                        <a:pt x="1189" y="891"/>
                        <a:pt x="1190" y="892"/>
                      </a:cubicBezTo>
                      <a:cubicBezTo>
                        <a:pt x="1191" y="893"/>
                        <a:pt x="1192" y="893"/>
                        <a:pt x="1193" y="892"/>
                      </a:cubicBezTo>
                      <a:cubicBezTo>
                        <a:pt x="1196" y="888"/>
                        <a:pt x="1199" y="884"/>
                        <a:pt x="1202" y="880"/>
                      </a:cubicBezTo>
                      <a:cubicBezTo>
                        <a:pt x="1203" y="878"/>
                        <a:pt x="1203" y="877"/>
                        <a:pt x="1202" y="876"/>
                      </a:cubicBezTo>
                      <a:cubicBezTo>
                        <a:pt x="1201" y="875"/>
                        <a:pt x="1199" y="876"/>
                        <a:pt x="1198" y="877"/>
                      </a:cubicBezTo>
                      <a:close/>
                      <a:moveTo>
                        <a:pt x="1214" y="852"/>
                      </a:moveTo>
                      <a:cubicBezTo>
                        <a:pt x="1212" y="856"/>
                        <a:pt x="1209" y="860"/>
                        <a:pt x="1207" y="864"/>
                      </a:cubicBezTo>
                      <a:cubicBezTo>
                        <a:pt x="1206" y="865"/>
                        <a:pt x="1206" y="867"/>
                        <a:pt x="1207" y="868"/>
                      </a:cubicBezTo>
                      <a:cubicBezTo>
                        <a:pt x="1208" y="869"/>
                        <a:pt x="1210" y="868"/>
                        <a:pt x="1211" y="867"/>
                      </a:cubicBezTo>
                      <a:cubicBezTo>
                        <a:pt x="1213" y="863"/>
                        <a:pt x="1216" y="859"/>
                        <a:pt x="1219" y="854"/>
                      </a:cubicBezTo>
                      <a:cubicBezTo>
                        <a:pt x="1219" y="853"/>
                        <a:pt x="1219" y="851"/>
                        <a:pt x="1218" y="851"/>
                      </a:cubicBezTo>
                      <a:cubicBezTo>
                        <a:pt x="1217" y="850"/>
                        <a:pt x="1215" y="850"/>
                        <a:pt x="1214" y="852"/>
                      </a:cubicBezTo>
                      <a:close/>
                      <a:moveTo>
                        <a:pt x="1228" y="825"/>
                      </a:moveTo>
                      <a:cubicBezTo>
                        <a:pt x="1226" y="830"/>
                        <a:pt x="1224" y="834"/>
                        <a:pt x="1222" y="839"/>
                      </a:cubicBezTo>
                      <a:cubicBezTo>
                        <a:pt x="1221" y="840"/>
                        <a:pt x="1221" y="841"/>
                        <a:pt x="1223" y="842"/>
                      </a:cubicBezTo>
                      <a:cubicBezTo>
                        <a:pt x="1224" y="843"/>
                        <a:pt x="1225" y="842"/>
                        <a:pt x="1226" y="841"/>
                      </a:cubicBezTo>
                      <a:cubicBezTo>
                        <a:pt x="1228" y="836"/>
                        <a:pt x="1231" y="832"/>
                        <a:pt x="1233" y="827"/>
                      </a:cubicBezTo>
                      <a:cubicBezTo>
                        <a:pt x="1233" y="826"/>
                        <a:pt x="1233" y="825"/>
                        <a:pt x="1231" y="824"/>
                      </a:cubicBezTo>
                      <a:cubicBezTo>
                        <a:pt x="1230" y="823"/>
                        <a:pt x="1229" y="824"/>
                        <a:pt x="1228" y="825"/>
                      </a:cubicBezTo>
                      <a:close/>
                      <a:moveTo>
                        <a:pt x="1240" y="798"/>
                      </a:moveTo>
                      <a:cubicBezTo>
                        <a:pt x="1238" y="802"/>
                        <a:pt x="1236" y="807"/>
                        <a:pt x="1234" y="812"/>
                      </a:cubicBezTo>
                      <a:cubicBezTo>
                        <a:pt x="1234" y="813"/>
                        <a:pt x="1234" y="814"/>
                        <a:pt x="1236" y="815"/>
                      </a:cubicBezTo>
                      <a:cubicBezTo>
                        <a:pt x="1237" y="815"/>
                        <a:pt x="1238" y="815"/>
                        <a:pt x="1239" y="814"/>
                      </a:cubicBezTo>
                      <a:cubicBezTo>
                        <a:pt x="1241" y="809"/>
                        <a:pt x="1243" y="804"/>
                        <a:pt x="1244" y="800"/>
                      </a:cubicBezTo>
                      <a:cubicBezTo>
                        <a:pt x="1245" y="798"/>
                        <a:pt x="1244" y="797"/>
                        <a:pt x="1243" y="796"/>
                      </a:cubicBezTo>
                      <a:cubicBezTo>
                        <a:pt x="1242" y="796"/>
                        <a:pt x="1240" y="796"/>
                        <a:pt x="1240" y="798"/>
                      </a:cubicBezTo>
                      <a:close/>
                      <a:moveTo>
                        <a:pt x="1249" y="769"/>
                      </a:moveTo>
                      <a:cubicBezTo>
                        <a:pt x="1248" y="774"/>
                        <a:pt x="1246" y="779"/>
                        <a:pt x="1245" y="784"/>
                      </a:cubicBezTo>
                      <a:cubicBezTo>
                        <a:pt x="1244" y="785"/>
                        <a:pt x="1245" y="786"/>
                        <a:pt x="1246" y="787"/>
                      </a:cubicBezTo>
                      <a:cubicBezTo>
                        <a:pt x="1247" y="787"/>
                        <a:pt x="1249" y="787"/>
                        <a:pt x="1249" y="785"/>
                      </a:cubicBezTo>
                      <a:cubicBezTo>
                        <a:pt x="1251" y="781"/>
                        <a:pt x="1252" y="776"/>
                        <a:pt x="1254" y="771"/>
                      </a:cubicBezTo>
                      <a:cubicBezTo>
                        <a:pt x="1254" y="770"/>
                        <a:pt x="1253" y="768"/>
                        <a:pt x="1252" y="768"/>
                      </a:cubicBezTo>
                      <a:cubicBezTo>
                        <a:pt x="1251" y="767"/>
                        <a:pt x="1249" y="768"/>
                        <a:pt x="1249" y="769"/>
                      </a:cubicBezTo>
                      <a:close/>
                      <a:moveTo>
                        <a:pt x="1256" y="741"/>
                      </a:moveTo>
                      <a:cubicBezTo>
                        <a:pt x="1255" y="745"/>
                        <a:pt x="1254" y="750"/>
                        <a:pt x="1253" y="755"/>
                      </a:cubicBezTo>
                      <a:cubicBezTo>
                        <a:pt x="1253" y="756"/>
                        <a:pt x="1253" y="758"/>
                        <a:pt x="1255" y="758"/>
                      </a:cubicBezTo>
                      <a:cubicBezTo>
                        <a:pt x="1256" y="758"/>
                        <a:pt x="1257" y="758"/>
                        <a:pt x="1258" y="756"/>
                      </a:cubicBezTo>
                      <a:cubicBezTo>
                        <a:pt x="1259" y="751"/>
                        <a:pt x="1260" y="747"/>
                        <a:pt x="1261" y="742"/>
                      </a:cubicBezTo>
                      <a:cubicBezTo>
                        <a:pt x="1262" y="740"/>
                        <a:pt x="1261" y="739"/>
                        <a:pt x="1259" y="739"/>
                      </a:cubicBezTo>
                      <a:cubicBezTo>
                        <a:pt x="1258" y="738"/>
                        <a:pt x="1257" y="739"/>
                        <a:pt x="1256" y="741"/>
                      </a:cubicBezTo>
                      <a:close/>
                      <a:moveTo>
                        <a:pt x="1288" y="742"/>
                      </a:moveTo>
                      <a:cubicBezTo>
                        <a:pt x="1283" y="742"/>
                        <a:pt x="1278" y="741"/>
                        <a:pt x="1273" y="740"/>
                      </a:cubicBezTo>
                      <a:cubicBezTo>
                        <a:pt x="1272" y="740"/>
                        <a:pt x="1270" y="741"/>
                        <a:pt x="1270" y="742"/>
                      </a:cubicBezTo>
                      <a:cubicBezTo>
                        <a:pt x="1270" y="743"/>
                        <a:pt x="1271" y="745"/>
                        <a:pt x="1272" y="745"/>
                      </a:cubicBezTo>
                      <a:cubicBezTo>
                        <a:pt x="1277" y="746"/>
                        <a:pt x="1282" y="747"/>
                        <a:pt x="1287" y="747"/>
                      </a:cubicBezTo>
                      <a:cubicBezTo>
                        <a:pt x="1288" y="748"/>
                        <a:pt x="1290" y="747"/>
                        <a:pt x="1290" y="745"/>
                      </a:cubicBezTo>
                      <a:cubicBezTo>
                        <a:pt x="1290" y="744"/>
                        <a:pt x="1289" y="743"/>
                        <a:pt x="1288" y="742"/>
                      </a:cubicBezTo>
                      <a:close/>
                      <a:moveTo>
                        <a:pt x="1317" y="746"/>
                      </a:moveTo>
                      <a:cubicBezTo>
                        <a:pt x="1312" y="746"/>
                        <a:pt x="1307" y="745"/>
                        <a:pt x="1302" y="745"/>
                      </a:cubicBezTo>
                      <a:cubicBezTo>
                        <a:pt x="1301" y="744"/>
                        <a:pt x="1300" y="745"/>
                        <a:pt x="1300" y="747"/>
                      </a:cubicBezTo>
                      <a:cubicBezTo>
                        <a:pt x="1299" y="748"/>
                        <a:pt x="1300" y="749"/>
                        <a:pt x="1302" y="750"/>
                      </a:cubicBezTo>
                      <a:cubicBezTo>
                        <a:pt x="1307" y="750"/>
                        <a:pt x="1312" y="751"/>
                        <a:pt x="1317" y="751"/>
                      </a:cubicBezTo>
                      <a:cubicBezTo>
                        <a:pt x="1318" y="752"/>
                        <a:pt x="1319" y="751"/>
                        <a:pt x="1320" y="749"/>
                      </a:cubicBezTo>
                      <a:cubicBezTo>
                        <a:pt x="1320" y="748"/>
                        <a:pt x="1319" y="747"/>
                        <a:pt x="1317" y="746"/>
                      </a:cubicBezTo>
                      <a:close/>
                      <a:moveTo>
                        <a:pt x="1347" y="749"/>
                      </a:moveTo>
                      <a:cubicBezTo>
                        <a:pt x="1342" y="749"/>
                        <a:pt x="1337" y="748"/>
                        <a:pt x="1332" y="748"/>
                      </a:cubicBezTo>
                      <a:cubicBezTo>
                        <a:pt x="1331" y="748"/>
                        <a:pt x="1330" y="749"/>
                        <a:pt x="1329" y="750"/>
                      </a:cubicBezTo>
                      <a:cubicBezTo>
                        <a:pt x="1329" y="751"/>
                        <a:pt x="1330" y="753"/>
                        <a:pt x="1332" y="753"/>
                      </a:cubicBezTo>
                      <a:cubicBezTo>
                        <a:pt x="1337" y="753"/>
                        <a:pt x="1342" y="754"/>
                        <a:pt x="1347" y="754"/>
                      </a:cubicBezTo>
                      <a:cubicBezTo>
                        <a:pt x="1348" y="754"/>
                        <a:pt x="1349" y="753"/>
                        <a:pt x="1349" y="751"/>
                      </a:cubicBezTo>
                      <a:cubicBezTo>
                        <a:pt x="1350" y="750"/>
                        <a:pt x="1348" y="749"/>
                        <a:pt x="1347" y="749"/>
                      </a:cubicBezTo>
                      <a:close/>
                      <a:moveTo>
                        <a:pt x="1377" y="749"/>
                      </a:moveTo>
                      <a:cubicBezTo>
                        <a:pt x="1375" y="749"/>
                        <a:pt x="1373" y="749"/>
                        <a:pt x="1371" y="749"/>
                      </a:cubicBezTo>
                      <a:cubicBezTo>
                        <a:pt x="1368" y="749"/>
                        <a:pt x="1365" y="749"/>
                        <a:pt x="1362" y="749"/>
                      </a:cubicBezTo>
                      <a:cubicBezTo>
                        <a:pt x="1361" y="749"/>
                        <a:pt x="1359" y="750"/>
                        <a:pt x="1359" y="752"/>
                      </a:cubicBezTo>
                      <a:cubicBezTo>
                        <a:pt x="1359" y="753"/>
                        <a:pt x="1361" y="754"/>
                        <a:pt x="1362" y="754"/>
                      </a:cubicBezTo>
                      <a:cubicBezTo>
                        <a:pt x="1365" y="754"/>
                        <a:pt x="1368" y="754"/>
                        <a:pt x="1371" y="754"/>
                      </a:cubicBezTo>
                      <a:cubicBezTo>
                        <a:pt x="1373" y="754"/>
                        <a:pt x="1375" y="754"/>
                        <a:pt x="1377" y="754"/>
                      </a:cubicBezTo>
                      <a:cubicBezTo>
                        <a:pt x="1378" y="754"/>
                        <a:pt x="1379" y="753"/>
                        <a:pt x="1379" y="752"/>
                      </a:cubicBezTo>
                      <a:cubicBezTo>
                        <a:pt x="1379" y="751"/>
                        <a:pt x="1378" y="749"/>
                        <a:pt x="1377" y="749"/>
                      </a:cubicBezTo>
                      <a:close/>
                      <a:moveTo>
                        <a:pt x="1407" y="748"/>
                      </a:moveTo>
                      <a:cubicBezTo>
                        <a:pt x="1402" y="748"/>
                        <a:pt x="1397" y="749"/>
                        <a:pt x="1392" y="749"/>
                      </a:cubicBezTo>
                      <a:cubicBezTo>
                        <a:pt x="1390" y="749"/>
                        <a:pt x="1389" y="750"/>
                        <a:pt x="1389" y="752"/>
                      </a:cubicBezTo>
                      <a:cubicBezTo>
                        <a:pt x="1389" y="753"/>
                        <a:pt x="1391" y="754"/>
                        <a:pt x="1392" y="754"/>
                      </a:cubicBezTo>
                      <a:cubicBezTo>
                        <a:pt x="1397" y="754"/>
                        <a:pt x="1402" y="753"/>
                        <a:pt x="1407" y="753"/>
                      </a:cubicBezTo>
                      <a:cubicBezTo>
                        <a:pt x="1408" y="753"/>
                        <a:pt x="1410" y="752"/>
                        <a:pt x="1409" y="750"/>
                      </a:cubicBezTo>
                      <a:cubicBezTo>
                        <a:pt x="1409" y="749"/>
                        <a:pt x="1408" y="748"/>
                        <a:pt x="1407" y="748"/>
                      </a:cubicBezTo>
                      <a:close/>
                      <a:moveTo>
                        <a:pt x="1436" y="744"/>
                      </a:moveTo>
                      <a:cubicBezTo>
                        <a:pt x="1431" y="745"/>
                        <a:pt x="1426" y="745"/>
                        <a:pt x="1421" y="746"/>
                      </a:cubicBezTo>
                      <a:cubicBezTo>
                        <a:pt x="1420" y="746"/>
                        <a:pt x="1419" y="748"/>
                        <a:pt x="1419" y="749"/>
                      </a:cubicBezTo>
                      <a:cubicBezTo>
                        <a:pt x="1420" y="750"/>
                        <a:pt x="1421" y="751"/>
                        <a:pt x="1422" y="751"/>
                      </a:cubicBezTo>
                      <a:cubicBezTo>
                        <a:pt x="1427" y="750"/>
                        <a:pt x="1432" y="750"/>
                        <a:pt x="1437" y="749"/>
                      </a:cubicBezTo>
                      <a:cubicBezTo>
                        <a:pt x="1438" y="748"/>
                        <a:pt x="1439" y="747"/>
                        <a:pt x="1439" y="746"/>
                      </a:cubicBezTo>
                      <a:cubicBezTo>
                        <a:pt x="1439" y="744"/>
                        <a:pt x="1437" y="743"/>
                        <a:pt x="1436" y="744"/>
                      </a:cubicBezTo>
                      <a:close/>
                      <a:moveTo>
                        <a:pt x="1465" y="736"/>
                      </a:moveTo>
                      <a:cubicBezTo>
                        <a:pt x="1460" y="738"/>
                        <a:pt x="1455" y="739"/>
                        <a:pt x="1451" y="740"/>
                      </a:cubicBezTo>
                      <a:cubicBezTo>
                        <a:pt x="1449" y="741"/>
                        <a:pt x="1448" y="742"/>
                        <a:pt x="1449" y="744"/>
                      </a:cubicBezTo>
                      <a:cubicBezTo>
                        <a:pt x="1449" y="745"/>
                        <a:pt x="1451" y="746"/>
                        <a:pt x="1452" y="745"/>
                      </a:cubicBezTo>
                      <a:cubicBezTo>
                        <a:pt x="1457" y="744"/>
                        <a:pt x="1462" y="743"/>
                        <a:pt x="1466" y="741"/>
                      </a:cubicBezTo>
                      <a:cubicBezTo>
                        <a:pt x="1468" y="741"/>
                        <a:pt x="1468" y="739"/>
                        <a:pt x="1468" y="738"/>
                      </a:cubicBezTo>
                      <a:cubicBezTo>
                        <a:pt x="1468" y="737"/>
                        <a:pt x="1466" y="736"/>
                        <a:pt x="1465" y="736"/>
                      </a:cubicBezTo>
                      <a:close/>
                      <a:moveTo>
                        <a:pt x="1492" y="725"/>
                      </a:moveTo>
                      <a:cubicBezTo>
                        <a:pt x="1488" y="728"/>
                        <a:pt x="1483" y="730"/>
                        <a:pt x="1479" y="731"/>
                      </a:cubicBezTo>
                      <a:cubicBezTo>
                        <a:pt x="1478" y="732"/>
                        <a:pt x="1477" y="733"/>
                        <a:pt x="1477" y="735"/>
                      </a:cubicBezTo>
                      <a:cubicBezTo>
                        <a:pt x="1478" y="736"/>
                        <a:pt x="1479" y="737"/>
                        <a:pt x="1481" y="736"/>
                      </a:cubicBezTo>
                      <a:cubicBezTo>
                        <a:pt x="1485" y="734"/>
                        <a:pt x="1490" y="732"/>
                        <a:pt x="1495" y="730"/>
                      </a:cubicBezTo>
                      <a:cubicBezTo>
                        <a:pt x="1496" y="729"/>
                        <a:pt x="1496" y="728"/>
                        <a:pt x="1496" y="726"/>
                      </a:cubicBezTo>
                      <a:cubicBezTo>
                        <a:pt x="1495" y="725"/>
                        <a:pt x="1494" y="725"/>
                        <a:pt x="1492" y="725"/>
                      </a:cubicBezTo>
                      <a:close/>
                      <a:moveTo>
                        <a:pt x="1518" y="710"/>
                      </a:moveTo>
                      <a:cubicBezTo>
                        <a:pt x="1514" y="713"/>
                        <a:pt x="1509" y="716"/>
                        <a:pt x="1505" y="718"/>
                      </a:cubicBezTo>
                      <a:cubicBezTo>
                        <a:pt x="1504" y="719"/>
                        <a:pt x="1504" y="720"/>
                        <a:pt x="1504" y="722"/>
                      </a:cubicBezTo>
                      <a:cubicBezTo>
                        <a:pt x="1505" y="723"/>
                        <a:pt x="1507" y="723"/>
                        <a:pt x="1508" y="723"/>
                      </a:cubicBezTo>
                      <a:cubicBezTo>
                        <a:pt x="1512" y="720"/>
                        <a:pt x="1516" y="717"/>
                        <a:pt x="1521" y="714"/>
                      </a:cubicBezTo>
                      <a:cubicBezTo>
                        <a:pt x="1522" y="713"/>
                        <a:pt x="1522" y="712"/>
                        <a:pt x="1521" y="711"/>
                      </a:cubicBezTo>
                      <a:cubicBezTo>
                        <a:pt x="1520" y="709"/>
                        <a:pt x="1519" y="709"/>
                        <a:pt x="1518" y="710"/>
                      </a:cubicBezTo>
                      <a:close/>
                      <a:moveTo>
                        <a:pt x="1539" y="690"/>
                      </a:moveTo>
                      <a:cubicBezTo>
                        <a:pt x="1536" y="694"/>
                        <a:pt x="1533" y="697"/>
                        <a:pt x="1529" y="701"/>
                      </a:cubicBezTo>
                      <a:cubicBezTo>
                        <a:pt x="1528" y="702"/>
                        <a:pt x="1528" y="703"/>
                        <a:pt x="1529" y="704"/>
                      </a:cubicBezTo>
                      <a:cubicBezTo>
                        <a:pt x="1530" y="705"/>
                        <a:pt x="1531" y="705"/>
                        <a:pt x="1532" y="704"/>
                      </a:cubicBezTo>
                      <a:cubicBezTo>
                        <a:pt x="1536" y="701"/>
                        <a:pt x="1540" y="698"/>
                        <a:pt x="1543" y="694"/>
                      </a:cubicBezTo>
                      <a:cubicBezTo>
                        <a:pt x="1544" y="693"/>
                        <a:pt x="1544" y="691"/>
                        <a:pt x="1543" y="690"/>
                      </a:cubicBezTo>
                      <a:cubicBezTo>
                        <a:pt x="1542" y="689"/>
                        <a:pt x="1540" y="689"/>
                        <a:pt x="1539" y="690"/>
                      </a:cubicBezTo>
                      <a:close/>
                      <a:moveTo>
                        <a:pt x="1557" y="667"/>
                      </a:moveTo>
                      <a:cubicBezTo>
                        <a:pt x="1555" y="671"/>
                        <a:pt x="1552" y="675"/>
                        <a:pt x="1549" y="679"/>
                      </a:cubicBezTo>
                      <a:cubicBezTo>
                        <a:pt x="1548" y="680"/>
                        <a:pt x="1548" y="682"/>
                        <a:pt x="1549" y="683"/>
                      </a:cubicBezTo>
                      <a:cubicBezTo>
                        <a:pt x="1551" y="683"/>
                        <a:pt x="1552" y="683"/>
                        <a:pt x="1553" y="682"/>
                      </a:cubicBezTo>
                      <a:cubicBezTo>
                        <a:pt x="1556" y="678"/>
                        <a:pt x="1559" y="674"/>
                        <a:pt x="1562" y="670"/>
                      </a:cubicBezTo>
                      <a:cubicBezTo>
                        <a:pt x="1562" y="668"/>
                        <a:pt x="1562" y="667"/>
                        <a:pt x="1561" y="666"/>
                      </a:cubicBezTo>
                      <a:cubicBezTo>
                        <a:pt x="1560" y="665"/>
                        <a:pt x="1558" y="666"/>
                        <a:pt x="1557" y="667"/>
                      </a:cubicBezTo>
                      <a:close/>
                      <a:moveTo>
                        <a:pt x="1570" y="641"/>
                      </a:moveTo>
                      <a:cubicBezTo>
                        <a:pt x="1569" y="645"/>
                        <a:pt x="1567" y="650"/>
                        <a:pt x="1564" y="654"/>
                      </a:cubicBezTo>
                      <a:cubicBezTo>
                        <a:pt x="1564" y="655"/>
                        <a:pt x="1564" y="657"/>
                        <a:pt x="1566" y="657"/>
                      </a:cubicBezTo>
                      <a:cubicBezTo>
                        <a:pt x="1567" y="658"/>
                        <a:pt x="1568" y="657"/>
                        <a:pt x="1569" y="656"/>
                      </a:cubicBezTo>
                      <a:cubicBezTo>
                        <a:pt x="1571" y="652"/>
                        <a:pt x="1573" y="647"/>
                        <a:pt x="1575" y="642"/>
                      </a:cubicBezTo>
                      <a:cubicBezTo>
                        <a:pt x="1576" y="641"/>
                        <a:pt x="1575" y="640"/>
                        <a:pt x="1574" y="639"/>
                      </a:cubicBezTo>
                      <a:cubicBezTo>
                        <a:pt x="1572" y="639"/>
                        <a:pt x="1571" y="639"/>
                        <a:pt x="1570" y="641"/>
                      </a:cubicBezTo>
                      <a:close/>
                      <a:moveTo>
                        <a:pt x="1579" y="612"/>
                      </a:moveTo>
                      <a:cubicBezTo>
                        <a:pt x="1578" y="616"/>
                        <a:pt x="1578" y="618"/>
                        <a:pt x="1577" y="621"/>
                      </a:cubicBezTo>
                      <a:cubicBezTo>
                        <a:pt x="1577" y="623"/>
                        <a:pt x="1576" y="625"/>
                        <a:pt x="1575" y="627"/>
                      </a:cubicBezTo>
                      <a:cubicBezTo>
                        <a:pt x="1575" y="628"/>
                        <a:pt x="1576" y="629"/>
                        <a:pt x="1577" y="630"/>
                      </a:cubicBezTo>
                      <a:cubicBezTo>
                        <a:pt x="1578" y="630"/>
                        <a:pt x="1580" y="629"/>
                        <a:pt x="1580" y="628"/>
                      </a:cubicBezTo>
                      <a:cubicBezTo>
                        <a:pt x="1581" y="626"/>
                        <a:pt x="1581" y="624"/>
                        <a:pt x="1582" y="622"/>
                      </a:cubicBezTo>
                      <a:cubicBezTo>
                        <a:pt x="1583" y="619"/>
                        <a:pt x="1583" y="617"/>
                        <a:pt x="1584" y="613"/>
                      </a:cubicBezTo>
                      <a:cubicBezTo>
                        <a:pt x="1584" y="612"/>
                        <a:pt x="1583" y="611"/>
                        <a:pt x="1582" y="610"/>
                      </a:cubicBezTo>
                      <a:cubicBezTo>
                        <a:pt x="1581" y="610"/>
                        <a:pt x="1579" y="611"/>
                        <a:pt x="1579" y="612"/>
                      </a:cubicBezTo>
                      <a:close/>
                      <a:moveTo>
                        <a:pt x="1582" y="583"/>
                      </a:moveTo>
                      <a:cubicBezTo>
                        <a:pt x="1581" y="588"/>
                        <a:pt x="1581" y="593"/>
                        <a:pt x="1581" y="598"/>
                      </a:cubicBezTo>
                      <a:cubicBezTo>
                        <a:pt x="1581" y="599"/>
                        <a:pt x="1582" y="600"/>
                        <a:pt x="1583" y="600"/>
                      </a:cubicBezTo>
                      <a:cubicBezTo>
                        <a:pt x="1584" y="601"/>
                        <a:pt x="1586" y="600"/>
                        <a:pt x="1586" y="598"/>
                      </a:cubicBezTo>
                      <a:cubicBezTo>
                        <a:pt x="1586" y="593"/>
                        <a:pt x="1586" y="588"/>
                        <a:pt x="1587" y="583"/>
                      </a:cubicBezTo>
                      <a:cubicBezTo>
                        <a:pt x="1587" y="582"/>
                        <a:pt x="1586" y="580"/>
                        <a:pt x="1584" y="580"/>
                      </a:cubicBezTo>
                      <a:cubicBezTo>
                        <a:pt x="1583" y="580"/>
                        <a:pt x="1582" y="581"/>
                        <a:pt x="1582" y="583"/>
                      </a:cubicBezTo>
                      <a:close/>
                      <a:moveTo>
                        <a:pt x="1581" y="553"/>
                      </a:moveTo>
                      <a:cubicBezTo>
                        <a:pt x="1582" y="558"/>
                        <a:pt x="1582" y="563"/>
                        <a:pt x="1582" y="568"/>
                      </a:cubicBezTo>
                      <a:cubicBezTo>
                        <a:pt x="1582" y="569"/>
                        <a:pt x="1583" y="570"/>
                        <a:pt x="1584" y="570"/>
                      </a:cubicBezTo>
                      <a:cubicBezTo>
                        <a:pt x="1586" y="570"/>
                        <a:pt x="1587" y="569"/>
                        <a:pt x="1587" y="568"/>
                      </a:cubicBezTo>
                      <a:cubicBezTo>
                        <a:pt x="1587" y="563"/>
                        <a:pt x="1587" y="558"/>
                        <a:pt x="1586" y="553"/>
                      </a:cubicBezTo>
                      <a:cubicBezTo>
                        <a:pt x="1586" y="551"/>
                        <a:pt x="1585" y="550"/>
                        <a:pt x="1584" y="550"/>
                      </a:cubicBezTo>
                      <a:cubicBezTo>
                        <a:pt x="1582" y="551"/>
                        <a:pt x="1581" y="552"/>
                        <a:pt x="1581" y="553"/>
                      </a:cubicBezTo>
                      <a:close/>
                      <a:moveTo>
                        <a:pt x="1579" y="523"/>
                      </a:moveTo>
                      <a:cubicBezTo>
                        <a:pt x="1579" y="528"/>
                        <a:pt x="1580" y="533"/>
                        <a:pt x="1580" y="538"/>
                      </a:cubicBezTo>
                      <a:cubicBezTo>
                        <a:pt x="1580" y="540"/>
                        <a:pt x="1582" y="541"/>
                        <a:pt x="1583" y="540"/>
                      </a:cubicBezTo>
                      <a:cubicBezTo>
                        <a:pt x="1584" y="540"/>
                        <a:pt x="1585" y="539"/>
                        <a:pt x="1585" y="538"/>
                      </a:cubicBezTo>
                      <a:cubicBezTo>
                        <a:pt x="1585" y="533"/>
                        <a:pt x="1584" y="528"/>
                        <a:pt x="1584" y="523"/>
                      </a:cubicBezTo>
                      <a:cubicBezTo>
                        <a:pt x="1583" y="521"/>
                        <a:pt x="1582" y="520"/>
                        <a:pt x="1581" y="521"/>
                      </a:cubicBezTo>
                      <a:cubicBezTo>
                        <a:pt x="1579" y="521"/>
                        <a:pt x="1578" y="522"/>
                        <a:pt x="1579" y="523"/>
                      </a:cubicBezTo>
                      <a:close/>
                      <a:moveTo>
                        <a:pt x="1573" y="494"/>
                      </a:moveTo>
                      <a:cubicBezTo>
                        <a:pt x="1574" y="499"/>
                        <a:pt x="1575" y="504"/>
                        <a:pt x="1576" y="509"/>
                      </a:cubicBezTo>
                      <a:cubicBezTo>
                        <a:pt x="1577" y="510"/>
                        <a:pt x="1578" y="511"/>
                        <a:pt x="1579" y="511"/>
                      </a:cubicBezTo>
                      <a:cubicBezTo>
                        <a:pt x="1581" y="510"/>
                        <a:pt x="1581" y="509"/>
                        <a:pt x="1581" y="508"/>
                      </a:cubicBezTo>
                      <a:cubicBezTo>
                        <a:pt x="1580" y="503"/>
                        <a:pt x="1579" y="498"/>
                        <a:pt x="1578" y="493"/>
                      </a:cubicBezTo>
                      <a:cubicBezTo>
                        <a:pt x="1578" y="492"/>
                        <a:pt x="1576" y="491"/>
                        <a:pt x="1575" y="491"/>
                      </a:cubicBezTo>
                      <a:cubicBezTo>
                        <a:pt x="1574" y="491"/>
                        <a:pt x="1573" y="493"/>
                        <a:pt x="1573" y="494"/>
                      </a:cubicBezTo>
                      <a:close/>
                      <a:moveTo>
                        <a:pt x="1564" y="466"/>
                      </a:moveTo>
                      <a:cubicBezTo>
                        <a:pt x="1566" y="471"/>
                        <a:pt x="1567" y="475"/>
                        <a:pt x="1569" y="480"/>
                      </a:cubicBezTo>
                      <a:cubicBezTo>
                        <a:pt x="1569" y="481"/>
                        <a:pt x="1571" y="482"/>
                        <a:pt x="1572" y="482"/>
                      </a:cubicBezTo>
                      <a:cubicBezTo>
                        <a:pt x="1573" y="481"/>
                        <a:pt x="1574" y="480"/>
                        <a:pt x="1574" y="478"/>
                      </a:cubicBezTo>
                      <a:cubicBezTo>
                        <a:pt x="1572" y="473"/>
                        <a:pt x="1570" y="469"/>
                        <a:pt x="1568" y="464"/>
                      </a:cubicBezTo>
                      <a:cubicBezTo>
                        <a:pt x="1568" y="463"/>
                        <a:pt x="1566" y="462"/>
                        <a:pt x="1565" y="463"/>
                      </a:cubicBezTo>
                      <a:cubicBezTo>
                        <a:pt x="1564" y="463"/>
                        <a:pt x="1563" y="465"/>
                        <a:pt x="1564" y="466"/>
                      </a:cubicBezTo>
                      <a:close/>
                      <a:moveTo>
                        <a:pt x="1548" y="442"/>
                      </a:moveTo>
                      <a:cubicBezTo>
                        <a:pt x="1551" y="445"/>
                        <a:pt x="1554" y="449"/>
                        <a:pt x="1557" y="453"/>
                      </a:cubicBezTo>
                      <a:cubicBezTo>
                        <a:pt x="1557" y="454"/>
                        <a:pt x="1559" y="455"/>
                        <a:pt x="1560" y="454"/>
                      </a:cubicBezTo>
                      <a:cubicBezTo>
                        <a:pt x="1561" y="453"/>
                        <a:pt x="1562" y="452"/>
                        <a:pt x="1561" y="451"/>
                      </a:cubicBezTo>
                      <a:cubicBezTo>
                        <a:pt x="1558" y="446"/>
                        <a:pt x="1555" y="442"/>
                        <a:pt x="1552" y="438"/>
                      </a:cubicBezTo>
                      <a:cubicBezTo>
                        <a:pt x="1551" y="437"/>
                        <a:pt x="1549" y="437"/>
                        <a:pt x="1548" y="438"/>
                      </a:cubicBezTo>
                      <a:cubicBezTo>
                        <a:pt x="1547" y="439"/>
                        <a:pt x="1547" y="441"/>
                        <a:pt x="1548" y="442"/>
                      </a:cubicBezTo>
                      <a:close/>
                      <a:moveTo>
                        <a:pt x="1524" y="428"/>
                      </a:moveTo>
                      <a:cubicBezTo>
                        <a:pt x="1529" y="429"/>
                        <a:pt x="1533" y="430"/>
                        <a:pt x="1537" y="433"/>
                      </a:cubicBezTo>
                      <a:cubicBezTo>
                        <a:pt x="1538" y="433"/>
                        <a:pt x="1540" y="433"/>
                        <a:pt x="1540" y="432"/>
                      </a:cubicBezTo>
                      <a:cubicBezTo>
                        <a:pt x="1541" y="431"/>
                        <a:pt x="1541" y="429"/>
                        <a:pt x="1540" y="428"/>
                      </a:cubicBezTo>
                      <a:cubicBezTo>
                        <a:pt x="1535" y="426"/>
                        <a:pt x="1530" y="424"/>
                        <a:pt x="1525" y="423"/>
                      </a:cubicBezTo>
                      <a:cubicBezTo>
                        <a:pt x="1524" y="422"/>
                        <a:pt x="1522" y="423"/>
                        <a:pt x="1522" y="425"/>
                      </a:cubicBezTo>
                      <a:cubicBezTo>
                        <a:pt x="1522" y="426"/>
                        <a:pt x="1523" y="427"/>
                        <a:pt x="1524" y="428"/>
                      </a:cubicBezTo>
                      <a:close/>
                      <a:moveTo>
                        <a:pt x="1501" y="423"/>
                      </a:moveTo>
                      <a:cubicBezTo>
                        <a:pt x="1500" y="423"/>
                        <a:pt x="1499" y="424"/>
                        <a:pt x="1498" y="424"/>
                      </a:cubicBezTo>
                      <a:cubicBezTo>
                        <a:pt x="1496" y="424"/>
                        <a:pt x="1495" y="426"/>
                        <a:pt x="1496" y="427"/>
                      </a:cubicBezTo>
                      <a:cubicBezTo>
                        <a:pt x="1496" y="428"/>
                        <a:pt x="1498" y="429"/>
                        <a:pt x="1499" y="429"/>
                      </a:cubicBezTo>
                      <a:cubicBezTo>
                        <a:pt x="1503" y="428"/>
                        <a:pt x="1506" y="427"/>
                        <a:pt x="1510" y="427"/>
                      </a:cubicBezTo>
                      <a:cubicBezTo>
                        <a:pt x="1511" y="427"/>
                        <a:pt x="1512" y="425"/>
                        <a:pt x="1512" y="424"/>
                      </a:cubicBezTo>
                      <a:cubicBezTo>
                        <a:pt x="1512" y="423"/>
                        <a:pt x="1511" y="422"/>
                        <a:pt x="1509" y="422"/>
                      </a:cubicBezTo>
                      <a:cubicBezTo>
                        <a:pt x="1506" y="422"/>
                        <a:pt x="1502" y="423"/>
                        <a:pt x="1498" y="424"/>
                      </a:cubicBezTo>
                      <a:cubicBezTo>
                        <a:pt x="1496" y="424"/>
                        <a:pt x="1495" y="426"/>
                        <a:pt x="1496" y="427"/>
                      </a:cubicBezTo>
                      <a:cubicBezTo>
                        <a:pt x="1496" y="428"/>
                        <a:pt x="1498" y="429"/>
                        <a:pt x="1499" y="429"/>
                      </a:cubicBezTo>
                      <a:cubicBezTo>
                        <a:pt x="1500" y="428"/>
                        <a:pt x="1501" y="428"/>
                        <a:pt x="1502" y="428"/>
                      </a:cubicBezTo>
                      <a:cubicBezTo>
                        <a:pt x="1504" y="427"/>
                        <a:pt x="1504" y="426"/>
                        <a:pt x="1504" y="425"/>
                      </a:cubicBezTo>
                      <a:cubicBezTo>
                        <a:pt x="1504" y="423"/>
                        <a:pt x="1502" y="423"/>
                        <a:pt x="1501" y="423"/>
                      </a:cubicBezTo>
                      <a:close/>
                      <a:moveTo>
                        <a:pt x="1526" y="409"/>
                      </a:moveTo>
                      <a:cubicBezTo>
                        <a:pt x="1523" y="412"/>
                        <a:pt x="1519" y="415"/>
                        <a:pt x="1514" y="417"/>
                      </a:cubicBezTo>
                      <a:cubicBezTo>
                        <a:pt x="1513" y="418"/>
                        <a:pt x="1513" y="420"/>
                        <a:pt x="1513" y="421"/>
                      </a:cubicBezTo>
                      <a:cubicBezTo>
                        <a:pt x="1514" y="422"/>
                        <a:pt x="1515" y="422"/>
                        <a:pt x="1517" y="422"/>
                      </a:cubicBezTo>
                      <a:cubicBezTo>
                        <a:pt x="1521" y="419"/>
                        <a:pt x="1526" y="416"/>
                        <a:pt x="1529" y="413"/>
                      </a:cubicBezTo>
                      <a:cubicBezTo>
                        <a:pt x="1531" y="412"/>
                        <a:pt x="1531" y="411"/>
                        <a:pt x="1530" y="410"/>
                      </a:cubicBezTo>
                      <a:cubicBezTo>
                        <a:pt x="1529" y="409"/>
                        <a:pt x="1527" y="408"/>
                        <a:pt x="1526" y="409"/>
                      </a:cubicBezTo>
                      <a:close/>
                      <a:moveTo>
                        <a:pt x="1543" y="386"/>
                      </a:moveTo>
                      <a:cubicBezTo>
                        <a:pt x="1541" y="391"/>
                        <a:pt x="1539" y="395"/>
                        <a:pt x="1536" y="399"/>
                      </a:cubicBezTo>
                      <a:cubicBezTo>
                        <a:pt x="1535" y="400"/>
                        <a:pt x="1535" y="401"/>
                        <a:pt x="1537" y="402"/>
                      </a:cubicBezTo>
                      <a:cubicBezTo>
                        <a:pt x="1538" y="403"/>
                        <a:pt x="1539" y="403"/>
                        <a:pt x="1540" y="402"/>
                      </a:cubicBezTo>
                      <a:cubicBezTo>
                        <a:pt x="1543" y="397"/>
                        <a:pt x="1546" y="393"/>
                        <a:pt x="1548" y="388"/>
                      </a:cubicBezTo>
                      <a:cubicBezTo>
                        <a:pt x="1548" y="387"/>
                        <a:pt x="1547" y="385"/>
                        <a:pt x="1546" y="385"/>
                      </a:cubicBezTo>
                      <a:cubicBezTo>
                        <a:pt x="1545" y="384"/>
                        <a:pt x="1543" y="385"/>
                        <a:pt x="1543" y="386"/>
                      </a:cubicBezTo>
                      <a:close/>
                      <a:moveTo>
                        <a:pt x="1548" y="358"/>
                      </a:moveTo>
                      <a:cubicBezTo>
                        <a:pt x="1548" y="363"/>
                        <a:pt x="1548" y="368"/>
                        <a:pt x="1547" y="372"/>
                      </a:cubicBezTo>
                      <a:cubicBezTo>
                        <a:pt x="1547" y="374"/>
                        <a:pt x="1548" y="375"/>
                        <a:pt x="1549" y="375"/>
                      </a:cubicBezTo>
                      <a:cubicBezTo>
                        <a:pt x="1550" y="375"/>
                        <a:pt x="1552" y="375"/>
                        <a:pt x="1552" y="373"/>
                      </a:cubicBezTo>
                      <a:cubicBezTo>
                        <a:pt x="1552" y="373"/>
                        <a:pt x="1552" y="373"/>
                        <a:pt x="1552" y="373"/>
                      </a:cubicBezTo>
                      <a:cubicBezTo>
                        <a:pt x="1553" y="368"/>
                        <a:pt x="1553" y="363"/>
                        <a:pt x="1553" y="358"/>
                      </a:cubicBezTo>
                      <a:cubicBezTo>
                        <a:pt x="1553" y="356"/>
                        <a:pt x="1552" y="355"/>
                        <a:pt x="1551" y="355"/>
                      </a:cubicBezTo>
                      <a:cubicBezTo>
                        <a:pt x="1549" y="355"/>
                        <a:pt x="1548" y="356"/>
                        <a:pt x="1548" y="358"/>
                      </a:cubicBezTo>
                      <a:close/>
                      <a:moveTo>
                        <a:pt x="1544" y="329"/>
                      </a:moveTo>
                      <a:cubicBezTo>
                        <a:pt x="1546" y="334"/>
                        <a:pt x="1547" y="338"/>
                        <a:pt x="1547" y="343"/>
                      </a:cubicBezTo>
                      <a:cubicBezTo>
                        <a:pt x="1547" y="345"/>
                        <a:pt x="1549" y="346"/>
                        <a:pt x="1550" y="345"/>
                      </a:cubicBezTo>
                      <a:cubicBezTo>
                        <a:pt x="1551" y="345"/>
                        <a:pt x="1552" y="344"/>
                        <a:pt x="1552" y="343"/>
                      </a:cubicBezTo>
                      <a:cubicBezTo>
                        <a:pt x="1551" y="337"/>
                        <a:pt x="1550" y="332"/>
                        <a:pt x="1549" y="328"/>
                      </a:cubicBezTo>
                      <a:cubicBezTo>
                        <a:pt x="1549" y="326"/>
                        <a:pt x="1547" y="325"/>
                        <a:pt x="1546" y="326"/>
                      </a:cubicBezTo>
                      <a:cubicBezTo>
                        <a:pt x="1545" y="326"/>
                        <a:pt x="1544" y="328"/>
                        <a:pt x="1544" y="329"/>
                      </a:cubicBezTo>
                      <a:close/>
                      <a:moveTo>
                        <a:pt x="1533" y="302"/>
                      </a:moveTo>
                      <a:cubicBezTo>
                        <a:pt x="1535" y="306"/>
                        <a:pt x="1537" y="311"/>
                        <a:pt x="1539" y="315"/>
                      </a:cubicBezTo>
                      <a:cubicBezTo>
                        <a:pt x="1540" y="316"/>
                        <a:pt x="1541" y="317"/>
                        <a:pt x="1542" y="316"/>
                      </a:cubicBezTo>
                      <a:cubicBezTo>
                        <a:pt x="1544" y="316"/>
                        <a:pt x="1544" y="314"/>
                        <a:pt x="1544" y="313"/>
                      </a:cubicBezTo>
                      <a:cubicBezTo>
                        <a:pt x="1542" y="308"/>
                        <a:pt x="1539" y="304"/>
                        <a:pt x="1537" y="299"/>
                      </a:cubicBezTo>
                      <a:cubicBezTo>
                        <a:pt x="1536" y="298"/>
                        <a:pt x="1535" y="298"/>
                        <a:pt x="1533" y="299"/>
                      </a:cubicBezTo>
                      <a:cubicBezTo>
                        <a:pt x="1532" y="299"/>
                        <a:pt x="1532" y="301"/>
                        <a:pt x="1533" y="302"/>
                      </a:cubicBezTo>
                      <a:close/>
                      <a:moveTo>
                        <a:pt x="1514" y="279"/>
                      </a:moveTo>
                      <a:cubicBezTo>
                        <a:pt x="1518" y="282"/>
                        <a:pt x="1521" y="286"/>
                        <a:pt x="1524" y="290"/>
                      </a:cubicBezTo>
                      <a:cubicBezTo>
                        <a:pt x="1525" y="291"/>
                        <a:pt x="1527" y="291"/>
                        <a:pt x="1528" y="290"/>
                      </a:cubicBezTo>
                      <a:cubicBezTo>
                        <a:pt x="1529" y="289"/>
                        <a:pt x="1529" y="288"/>
                        <a:pt x="1528" y="287"/>
                      </a:cubicBezTo>
                      <a:cubicBezTo>
                        <a:pt x="1525" y="283"/>
                        <a:pt x="1522" y="279"/>
                        <a:pt x="1518" y="275"/>
                      </a:cubicBezTo>
                      <a:cubicBezTo>
                        <a:pt x="1517" y="275"/>
                        <a:pt x="1515" y="275"/>
                        <a:pt x="1514" y="276"/>
                      </a:cubicBezTo>
                      <a:cubicBezTo>
                        <a:pt x="1513" y="277"/>
                        <a:pt x="1513" y="278"/>
                        <a:pt x="1514" y="279"/>
                      </a:cubicBezTo>
                      <a:close/>
                      <a:moveTo>
                        <a:pt x="1490" y="263"/>
                      </a:moveTo>
                      <a:cubicBezTo>
                        <a:pt x="1495" y="265"/>
                        <a:pt x="1499" y="267"/>
                        <a:pt x="1503" y="270"/>
                      </a:cubicBezTo>
                      <a:cubicBezTo>
                        <a:pt x="1504" y="271"/>
                        <a:pt x="1506" y="270"/>
                        <a:pt x="1507" y="269"/>
                      </a:cubicBezTo>
                      <a:cubicBezTo>
                        <a:pt x="1507" y="268"/>
                        <a:pt x="1507" y="267"/>
                        <a:pt x="1506" y="266"/>
                      </a:cubicBezTo>
                      <a:cubicBezTo>
                        <a:pt x="1502" y="263"/>
                        <a:pt x="1497" y="260"/>
                        <a:pt x="1492" y="258"/>
                      </a:cubicBezTo>
                      <a:cubicBezTo>
                        <a:pt x="1491" y="258"/>
                        <a:pt x="1490" y="258"/>
                        <a:pt x="1489" y="260"/>
                      </a:cubicBezTo>
                      <a:cubicBezTo>
                        <a:pt x="1489" y="261"/>
                        <a:pt x="1489" y="262"/>
                        <a:pt x="1490" y="263"/>
                      </a:cubicBezTo>
                      <a:close/>
                      <a:moveTo>
                        <a:pt x="1462" y="257"/>
                      </a:moveTo>
                      <a:cubicBezTo>
                        <a:pt x="1463" y="257"/>
                        <a:pt x="1463" y="257"/>
                        <a:pt x="1463" y="257"/>
                      </a:cubicBezTo>
                      <a:cubicBezTo>
                        <a:pt x="1468" y="257"/>
                        <a:pt x="1472" y="258"/>
                        <a:pt x="1477" y="259"/>
                      </a:cubicBezTo>
                      <a:cubicBezTo>
                        <a:pt x="1478" y="259"/>
                        <a:pt x="1479" y="258"/>
                        <a:pt x="1480" y="257"/>
                      </a:cubicBezTo>
                      <a:cubicBezTo>
                        <a:pt x="1480" y="255"/>
                        <a:pt x="1479" y="254"/>
                        <a:pt x="1478" y="254"/>
                      </a:cubicBezTo>
                      <a:cubicBezTo>
                        <a:pt x="1473" y="253"/>
                        <a:pt x="1468" y="252"/>
                        <a:pt x="1463" y="252"/>
                      </a:cubicBezTo>
                      <a:cubicBezTo>
                        <a:pt x="1463" y="252"/>
                        <a:pt x="1463" y="252"/>
                        <a:pt x="1462" y="252"/>
                      </a:cubicBezTo>
                      <a:cubicBezTo>
                        <a:pt x="1461" y="252"/>
                        <a:pt x="1460" y="253"/>
                        <a:pt x="1460" y="255"/>
                      </a:cubicBezTo>
                      <a:cubicBezTo>
                        <a:pt x="1460" y="256"/>
                        <a:pt x="1461" y="257"/>
                        <a:pt x="1462" y="257"/>
                      </a:cubicBezTo>
                      <a:close/>
                      <a:moveTo>
                        <a:pt x="1443" y="244"/>
                      </a:moveTo>
                      <a:cubicBezTo>
                        <a:pt x="1443" y="246"/>
                        <a:pt x="1443" y="247"/>
                        <a:pt x="1443" y="249"/>
                      </a:cubicBezTo>
                      <a:cubicBezTo>
                        <a:pt x="1443" y="251"/>
                        <a:pt x="1443" y="254"/>
                        <a:pt x="1443" y="257"/>
                      </a:cubicBezTo>
                      <a:cubicBezTo>
                        <a:pt x="1443" y="258"/>
                        <a:pt x="1443" y="258"/>
                        <a:pt x="1444" y="259"/>
                      </a:cubicBezTo>
                      <a:cubicBezTo>
                        <a:pt x="1444" y="260"/>
                        <a:pt x="1445" y="260"/>
                        <a:pt x="1446" y="259"/>
                      </a:cubicBezTo>
                      <a:cubicBezTo>
                        <a:pt x="1447" y="259"/>
                        <a:pt x="1447" y="259"/>
                        <a:pt x="1448" y="259"/>
                      </a:cubicBezTo>
                      <a:cubicBezTo>
                        <a:pt x="1449" y="259"/>
                        <a:pt x="1450" y="257"/>
                        <a:pt x="1450" y="256"/>
                      </a:cubicBezTo>
                      <a:cubicBezTo>
                        <a:pt x="1449" y="255"/>
                        <a:pt x="1448" y="254"/>
                        <a:pt x="1447" y="254"/>
                      </a:cubicBezTo>
                      <a:cubicBezTo>
                        <a:pt x="1446" y="254"/>
                        <a:pt x="1445" y="254"/>
                        <a:pt x="1445" y="255"/>
                      </a:cubicBezTo>
                      <a:cubicBezTo>
                        <a:pt x="1445" y="257"/>
                        <a:pt x="1445" y="257"/>
                        <a:pt x="1445" y="257"/>
                      </a:cubicBezTo>
                      <a:cubicBezTo>
                        <a:pt x="1448" y="257"/>
                        <a:pt x="1448" y="257"/>
                        <a:pt x="1448" y="257"/>
                      </a:cubicBezTo>
                      <a:cubicBezTo>
                        <a:pt x="1448" y="254"/>
                        <a:pt x="1448" y="252"/>
                        <a:pt x="1448" y="249"/>
                      </a:cubicBezTo>
                      <a:cubicBezTo>
                        <a:pt x="1448" y="247"/>
                        <a:pt x="1448" y="246"/>
                        <a:pt x="1448" y="244"/>
                      </a:cubicBezTo>
                      <a:cubicBezTo>
                        <a:pt x="1448" y="243"/>
                        <a:pt x="1447" y="242"/>
                        <a:pt x="1445" y="242"/>
                      </a:cubicBezTo>
                      <a:cubicBezTo>
                        <a:pt x="1444" y="242"/>
                        <a:pt x="1443" y="243"/>
                        <a:pt x="1443" y="244"/>
                      </a:cubicBezTo>
                      <a:close/>
                      <a:moveTo>
                        <a:pt x="1439" y="215"/>
                      </a:moveTo>
                      <a:cubicBezTo>
                        <a:pt x="1440" y="220"/>
                        <a:pt x="1441" y="225"/>
                        <a:pt x="1442" y="230"/>
                      </a:cubicBezTo>
                      <a:cubicBezTo>
                        <a:pt x="1442" y="231"/>
                        <a:pt x="1443" y="232"/>
                        <a:pt x="1445" y="232"/>
                      </a:cubicBezTo>
                      <a:cubicBezTo>
                        <a:pt x="1446" y="232"/>
                        <a:pt x="1447" y="230"/>
                        <a:pt x="1447" y="229"/>
                      </a:cubicBezTo>
                      <a:cubicBezTo>
                        <a:pt x="1446" y="224"/>
                        <a:pt x="1445" y="219"/>
                        <a:pt x="1444" y="214"/>
                      </a:cubicBezTo>
                      <a:cubicBezTo>
                        <a:pt x="1444" y="213"/>
                        <a:pt x="1442" y="212"/>
                        <a:pt x="1441" y="212"/>
                      </a:cubicBezTo>
                      <a:cubicBezTo>
                        <a:pt x="1440" y="212"/>
                        <a:pt x="1439" y="214"/>
                        <a:pt x="1439" y="215"/>
                      </a:cubicBezTo>
                      <a:close/>
                      <a:moveTo>
                        <a:pt x="1430" y="187"/>
                      </a:moveTo>
                      <a:cubicBezTo>
                        <a:pt x="1432" y="192"/>
                        <a:pt x="1434" y="196"/>
                        <a:pt x="1435" y="201"/>
                      </a:cubicBezTo>
                      <a:cubicBezTo>
                        <a:pt x="1436" y="202"/>
                        <a:pt x="1437" y="203"/>
                        <a:pt x="1438" y="203"/>
                      </a:cubicBezTo>
                      <a:cubicBezTo>
                        <a:pt x="1440" y="202"/>
                        <a:pt x="1441" y="201"/>
                        <a:pt x="1440" y="199"/>
                      </a:cubicBezTo>
                      <a:cubicBezTo>
                        <a:pt x="1439" y="195"/>
                        <a:pt x="1437" y="190"/>
                        <a:pt x="1435" y="185"/>
                      </a:cubicBezTo>
                      <a:cubicBezTo>
                        <a:pt x="1435" y="184"/>
                        <a:pt x="1433" y="183"/>
                        <a:pt x="1432" y="184"/>
                      </a:cubicBezTo>
                      <a:cubicBezTo>
                        <a:pt x="1431" y="184"/>
                        <a:pt x="1430" y="186"/>
                        <a:pt x="1430" y="187"/>
                      </a:cubicBezTo>
                      <a:close/>
                      <a:moveTo>
                        <a:pt x="1418" y="160"/>
                      </a:moveTo>
                      <a:cubicBezTo>
                        <a:pt x="1420" y="165"/>
                        <a:pt x="1422" y="169"/>
                        <a:pt x="1424" y="173"/>
                      </a:cubicBezTo>
                      <a:cubicBezTo>
                        <a:pt x="1425" y="175"/>
                        <a:pt x="1427" y="175"/>
                        <a:pt x="1428" y="175"/>
                      </a:cubicBezTo>
                      <a:cubicBezTo>
                        <a:pt x="1429" y="174"/>
                        <a:pt x="1430" y="172"/>
                        <a:pt x="1429" y="171"/>
                      </a:cubicBezTo>
                      <a:cubicBezTo>
                        <a:pt x="1427" y="167"/>
                        <a:pt x="1424" y="162"/>
                        <a:pt x="1422" y="158"/>
                      </a:cubicBezTo>
                      <a:cubicBezTo>
                        <a:pt x="1421" y="157"/>
                        <a:pt x="1420" y="156"/>
                        <a:pt x="1419" y="157"/>
                      </a:cubicBezTo>
                      <a:cubicBezTo>
                        <a:pt x="1417" y="157"/>
                        <a:pt x="1417" y="159"/>
                        <a:pt x="1418" y="160"/>
                      </a:cubicBezTo>
                      <a:close/>
                      <a:moveTo>
                        <a:pt x="1402" y="135"/>
                      </a:moveTo>
                      <a:cubicBezTo>
                        <a:pt x="1405" y="139"/>
                        <a:pt x="1407" y="143"/>
                        <a:pt x="1410" y="147"/>
                      </a:cubicBezTo>
                      <a:cubicBezTo>
                        <a:pt x="1411" y="149"/>
                        <a:pt x="1412" y="149"/>
                        <a:pt x="1413" y="148"/>
                      </a:cubicBezTo>
                      <a:cubicBezTo>
                        <a:pt x="1415" y="147"/>
                        <a:pt x="1415" y="146"/>
                        <a:pt x="1414" y="145"/>
                      </a:cubicBezTo>
                      <a:cubicBezTo>
                        <a:pt x="1412" y="140"/>
                        <a:pt x="1409" y="136"/>
                        <a:pt x="1406" y="132"/>
                      </a:cubicBezTo>
                      <a:cubicBezTo>
                        <a:pt x="1405" y="131"/>
                        <a:pt x="1404" y="131"/>
                        <a:pt x="1402" y="132"/>
                      </a:cubicBezTo>
                      <a:cubicBezTo>
                        <a:pt x="1401" y="132"/>
                        <a:pt x="1401" y="134"/>
                        <a:pt x="1402" y="135"/>
                      </a:cubicBezTo>
                      <a:close/>
                      <a:moveTo>
                        <a:pt x="1384" y="111"/>
                      </a:moveTo>
                      <a:cubicBezTo>
                        <a:pt x="1386" y="114"/>
                        <a:pt x="1388" y="117"/>
                        <a:pt x="1391" y="120"/>
                      </a:cubicBezTo>
                      <a:cubicBezTo>
                        <a:pt x="1391" y="121"/>
                        <a:pt x="1392" y="122"/>
                        <a:pt x="1393" y="123"/>
                      </a:cubicBezTo>
                      <a:cubicBezTo>
                        <a:pt x="1394" y="124"/>
                        <a:pt x="1395" y="124"/>
                        <a:pt x="1396" y="123"/>
                      </a:cubicBezTo>
                      <a:cubicBezTo>
                        <a:pt x="1398" y="123"/>
                        <a:pt x="1398" y="121"/>
                        <a:pt x="1397" y="120"/>
                      </a:cubicBezTo>
                      <a:cubicBezTo>
                        <a:pt x="1396" y="119"/>
                        <a:pt x="1395" y="118"/>
                        <a:pt x="1395" y="117"/>
                      </a:cubicBezTo>
                      <a:cubicBezTo>
                        <a:pt x="1392" y="114"/>
                        <a:pt x="1390" y="111"/>
                        <a:pt x="1388" y="108"/>
                      </a:cubicBezTo>
                      <a:cubicBezTo>
                        <a:pt x="1387" y="107"/>
                        <a:pt x="1385" y="107"/>
                        <a:pt x="1384" y="108"/>
                      </a:cubicBezTo>
                      <a:cubicBezTo>
                        <a:pt x="1383" y="109"/>
                        <a:pt x="1383" y="110"/>
                        <a:pt x="1384" y="111"/>
                      </a:cubicBezTo>
                      <a:close/>
                      <a:moveTo>
                        <a:pt x="1364" y="90"/>
                      </a:moveTo>
                      <a:cubicBezTo>
                        <a:pt x="1367" y="93"/>
                        <a:pt x="1371" y="96"/>
                        <a:pt x="1374" y="100"/>
                      </a:cubicBezTo>
                      <a:cubicBezTo>
                        <a:pt x="1375" y="101"/>
                        <a:pt x="1376" y="101"/>
                        <a:pt x="1377" y="100"/>
                      </a:cubicBezTo>
                      <a:cubicBezTo>
                        <a:pt x="1379" y="99"/>
                        <a:pt x="1379" y="98"/>
                        <a:pt x="1378" y="97"/>
                      </a:cubicBezTo>
                      <a:cubicBezTo>
                        <a:pt x="1374" y="93"/>
                        <a:pt x="1371" y="89"/>
                        <a:pt x="1367" y="86"/>
                      </a:cubicBezTo>
                      <a:cubicBezTo>
                        <a:pt x="1366" y="85"/>
                        <a:pt x="1364" y="85"/>
                        <a:pt x="1363" y="86"/>
                      </a:cubicBezTo>
                      <a:cubicBezTo>
                        <a:pt x="1363" y="87"/>
                        <a:pt x="1363" y="89"/>
                        <a:pt x="1364" y="90"/>
                      </a:cubicBezTo>
                      <a:close/>
                      <a:moveTo>
                        <a:pt x="1341" y="71"/>
                      </a:moveTo>
                      <a:cubicBezTo>
                        <a:pt x="1345" y="74"/>
                        <a:pt x="1349" y="77"/>
                        <a:pt x="1352" y="80"/>
                      </a:cubicBezTo>
                      <a:cubicBezTo>
                        <a:pt x="1354" y="81"/>
                        <a:pt x="1355" y="80"/>
                        <a:pt x="1356" y="79"/>
                      </a:cubicBezTo>
                      <a:cubicBezTo>
                        <a:pt x="1357" y="78"/>
                        <a:pt x="1357" y="77"/>
                        <a:pt x="1356" y="76"/>
                      </a:cubicBezTo>
                      <a:cubicBezTo>
                        <a:pt x="1352" y="73"/>
                        <a:pt x="1348" y="70"/>
                        <a:pt x="1343" y="67"/>
                      </a:cubicBezTo>
                      <a:cubicBezTo>
                        <a:pt x="1342" y="66"/>
                        <a:pt x="1341" y="66"/>
                        <a:pt x="1340" y="67"/>
                      </a:cubicBezTo>
                      <a:cubicBezTo>
                        <a:pt x="1339" y="69"/>
                        <a:pt x="1339" y="70"/>
                        <a:pt x="1341" y="71"/>
                      </a:cubicBezTo>
                      <a:close/>
                      <a:moveTo>
                        <a:pt x="1315" y="56"/>
                      </a:moveTo>
                      <a:cubicBezTo>
                        <a:pt x="1319" y="58"/>
                        <a:pt x="1324" y="61"/>
                        <a:pt x="1328" y="63"/>
                      </a:cubicBezTo>
                      <a:cubicBezTo>
                        <a:pt x="1329" y="64"/>
                        <a:pt x="1331" y="63"/>
                        <a:pt x="1332" y="62"/>
                      </a:cubicBezTo>
                      <a:cubicBezTo>
                        <a:pt x="1332" y="61"/>
                        <a:pt x="1332" y="59"/>
                        <a:pt x="1331" y="59"/>
                      </a:cubicBezTo>
                      <a:cubicBezTo>
                        <a:pt x="1326" y="56"/>
                        <a:pt x="1322" y="54"/>
                        <a:pt x="1317" y="52"/>
                      </a:cubicBezTo>
                      <a:cubicBezTo>
                        <a:pt x="1316" y="51"/>
                        <a:pt x="1314" y="52"/>
                        <a:pt x="1314" y="53"/>
                      </a:cubicBezTo>
                      <a:cubicBezTo>
                        <a:pt x="1313" y="54"/>
                        <a:pt x="1314" y="56"/>
                        <a:pt x="1315" y="56"/>
                      </a:cubicBezTo>
                      <a:close/>
                      <a:moveTo>
                        <a:pt x="1287" y="47"/>
                      </a:moveTo>
                      <a:cubicBezTo>
                        <a:pt x="1292" y="48"/>
                        <a:pt x="1297" y="49"/>
                        <a:pt x="1301" y="51"/>
                      </a:cubicBezTo>
                      <a:cubicBezTo>
                        <a:pt x="1303" y="51"/>
                        <a:pt x="1304" y="51"/>
                        <a:pt x="1304" y="49"/>
                      </a:cubicBezTo>
                      <a:cubicBezTo>
                        <a:pt x="1305" y="48"/>
                        <a:pt x="1304" y="47"/>
                        <a:pt x="1303" y="46"/>
                      </a:cubicBezTo>
                      <a:cubicBezTo>
                        <a:pt x="1298" y="45"/>
                        <a:pt x="1293" y="43"/>
                        <a:pt x="1288" y="42"/>
                      </a:cubicBezTo>
                      <a:cubicBezTo>
                        <a:pt x="1287" y="41"/>
                        <a:pt x="1286" y="42"/>
                        <a:pt x="1285" y="44"/>
                      </a:cubicBezTo>
                      <a:cubicBezTo>
                        <a:pt x="1285" y="45"/>
                        <a:pt x="1286" y="46"/>
                        <a:pt x="1287" y="47"/>
                      </a:cubicBezTo>
                      <a:close/>
                      <a:moveTo>
                        <a:pt x="1258" y="41"/>
                      </a:moveTo>
                      <a:cubicBezTo>
                        <a:pt x="1263" y="42"/>
                        <a:pt x="1268" y="42"/>
                        <a:pt x="1273" y="43"/>
                      </a:cubicBezTo>
                      <a:cubicBezTo>
                        <a:pt x="1274" y="44"/>
                        <a:pt x="1275" y="43"/>
                        <a:pt x="1276" y="41"/>
                      </a:cubicBezTo>
                      <a:cubicBezTo>
                        <a:pt x="1276" y="40"/>
                        <a:pt x="1275" y="39"/>
                        <a:pt x="1274" y="38"/>
                      </a:cubicBezTo>
                      <a:cubicBezTo>
                        <a:pt x="1269" y="37"/>
                        <a:pt x="1264" y="37"/>
                        <a:pt x="1259" y="36"/>
                      </a:cubicBezTo>
                      <a:cubicBezTo>
                        <a:pt x="1257" y="36"/>
                        <a:pt x="1256" y="37"/>
                        <a:pt x="1256" y="38"/>
                      </a:cubicBezTo>
                      <a:cubicBezTo>
                        <a:pt x="1256" y="39"/>
                        <a:pt x="1257" y="41"/>
                        <a:pt x="1258" y="41"/>
                      </a:cubicBezTo>
                      <a:close/>
                      <a:moveTo>
                        <a:pt x="1228" y="38"/>
                      </a:moveTo>
                      <a:cubicBezTo>
                        <a:pt x="1233" y="39"/>
                        <a:pt x="1238" y="39"/>
                        <a:pt x="1243" y="39"/>
                      </a:cubicBezTo>
                      <a:cubicBezTo>
                        <a:pt x="1245" y="39"/>
                        <a:pt x="1246" y="38"/>
                        <a:pt x="1246" y="37"/>
                      </a:cubicBezTo>
                      <a:cubicBezTo>
                        <a:pt x="1246" y="36"/>
                        <a:pt x="1245" y="34"/>
                        <a:pt x="1244" y="34"/>
                      </a:cubicBezTo>
                      <a:cubicBezTo>
                        <a:pt x="1239" y="34"/>
                        <a:pt x="1234" y="34"/>
                        <a:pt x="1229" y="33"/>
                      </a:cubicBezTo>
                      <a:cubicBezTo>
                        <a:pt x="1227" y="33"/>
                        <a:pt x="1226" y="34"/>
                        <a:pt x="1226" y="36"/>
                      </a:cubicBezTo>
                      <a:cubicBezTo>
                        <a:pt x="1226" y="37"/>
                        <a:pt x="1227" y="38"/>
                        <a:pt x="1228" y="38"/>
                      </a:cubicBezTo>
                      <a:close/>
                      <a:moveTo>
                        <a:pt x="1199" y="38"/>
                      </a:moveTo>
                      <a:cubicBezTo>
                        <a:pt x="1204" y="38"/>
                        <a:pt x="1209" y="38"/>
                        <a:pt x="1213" y="38"/>
                      </a:cubicBezTo>
                      <a:cubicBezTo>
                        <a:pt x="1215" y="38"/>
                        <a:pt x="1216" y="37"/>
                        <a:pt x="1216" y="36"/>
                      </a:cubicBezTo>
                      <a:cubicBezTo>
                        <a:pt x="1216" y="34"/>
                        <a:pt x="1215" y="33"/>
                        <a:pt x="1213" y="33"/>
                      </a:cubicBezTo>
                      <a:cubicBezTo>
                        <a:pt x="1208" y="33"/>
                        <a:pt x="1203" y="33"/>
                        <a:pt x="1198" y="33"/>
                      </a:cubicBezTo>
                      <a:cubicBezTo>
                        <a:pt x="1197" y="34"/>
                        <a:pt x="1196" y="35"/>
                        <a:pt x="1196" y="36"/>
                      </a:cubicBezTo>
                      <a:cubicBezTo>
                        <a:pt x="1196" y="37"/>
                        <a:pt x="1197" y="39"/>
                        <a:pt x="1199" y="38"/>
                      </a:cubicBezTo>
                      <a:close/>
                      <a:moveTo>
                        <a:pt x="1169" y="41"/>
                      </a:moveTo>
                      <a:cubicBezTo>
                        <a:pt x="1174" y="40"/>
                        <a:pt x="1179" y="40"/>
                        <a:pt x="1184" y="39"/>
                      </a:cubicBezTo>
                      <a:cubicBezTo>
                        <a:pt x="1185" y="39"/>
                        <a:pt x="1186" y="38"/>
                        <a:pt x="1186" y="37"/>
                      </a:cubicBezTo>
                      <a:cubicBezTo>
                        <a:pt x="1186" y="35"/>
                        <a:pt x="1185" y="34"/>
                        <a:pt x="1183" y="34"/>
                      </a:cubicBezTo>
                      <a:cubicBezTo>
                        <a:pt x="1178" y="35"/>
                        <a:pt x="1173" y="35"/>
                        <a:pt x="1168" y="36"/>
                      </a:cubicBezTo>
                      <a:cubicBezTo>
                        <a:pt x="1167" y="36"/>
                        <a:pt x="1166" y="37"/>
                        <a:pt x="1166" y="38"/>
                      </a:cubicBezTo>
                      <a:cubicBezTo>
                        <a:pt x="1166" y="40"/>
                        <a:pt x="1167" y="41"/>
                        <a:pt x="1169" y="41"/>
                      </a:cubicBezTo>
                      <a:close/>
                      <a:moveTo>
                        <a:pt x="1139" y="45"/>
                      </a:moveTo>
                      <a:cubicBezTo>
                        <a:pt x="1144" y="44"/>
                        <a:pt x="1149" y="43"/>
                        <a:pt x="1154" y="42"/>
                      </a:cubicBezTo>
                      <a:cubicBezTo>
                        <a:pt x="1155" y="42"/>
                        <a:pt x="1156" y="41"/>
                        <a:pt x="1156" y="40"/>
                      </a:cubicBezTo>
                      <a:cubicBezTo>
                        <a:pt x="1156" y="38"/>
                        <a:pt x="1155" y="37"/>
                        <a:pt x="1153" y="37"/>
                      </a:cubicBezTo>
                      <a:cubicBezTo>
                        <a:pt x="1148" y="38"/>
                        <a:pt x="1143" y="39"/>
                        <a:pt x="1138" y="40"/>
                      </a:cubicBezTo>
                      <a:cubicBezTo>
                        <a:pt x="1137" y="40"/>
                        <a:pt x="1136" y="41"/>
                        <a:pt x="1136" y="43"/>
                      </a:cubicBezTo>
                      <a:cubicBezTo>
                        <a:pt x="1136" y="44"/>
                        <a:pt x="1138" y="45"/>
                        <a:pt x="1139" y="45"/>
                      </a:cubicBezTo>
                      <a:close/>
                      <a:moveTo>
                        <a:pt x="1110" y="51"/>
                      </a:moveTo>
                      <a:cubicBezTo>
                        <a:pt x="1115" y="50"/>
                        <a:pt x="1120" y="48"/>
                        <a:pt x="1124" y="47"/>
                      </a:cubicBezTo>
                      <a:cubicBezTo>
                        <a:pt x="1126" y="47"/>
                        <a:pt x="1127" y="46"/>
                        <a:pt x="1126" y="45"/>
                      </a:cubicBezTo>
                      <a:cubicBezTo>
                        <a:pt x="1126" y="43"/>
                        <a:pt x="1125" y="42"/>
                        <a:pt x="1123" y="43"/>
                      </a:cubicBezTo>
                      <a:cubicBezTo>
                        <a:pt x="1119" y="44"/>
                        <a:pt x="1114" y="45"/>
                        <a:pt x="1109" y="46"/>
                      </a:cubicBezTo>
                      <a:cubicBezTo>
                        <a:pt x="1107" y="46"/>
                        <a:pt x="1107" y="48"/>
                        <a:pt x="1107" y="49"/>
                      </a:cubicBezTo>
                      <a:cubicBezTo>
                        <a:pt x="1107" y="50"/>
                        <a:pt x="1109" y="51"/>
                        <a:pt x="1110" y="51"/>
                      </a:cubicBezTo>
                      <a:close/>
                      <a:moveTo>
                        <a:pt x="1081" y="59"/>
                      </a:moveTo>
                      <a:cubicBezTo>
                        <a:pt x="1086" y="57"/>
                        <a:pt x="1091" y="56"/>
                        <a:pt x="1095" y="54"/>
                      </a:cubicBezTo>
                      <a:cubicBezTo>
                        <a:pt x="1097" y="54"/>
                        <a:pt x="1098" y="53"/>
                        <a:pt x="1097" y="51"/>
                      </a:cubicBezTo>
                      <a:cubicBezTo>
                        <a:pt x="1097" y="50"/>
                        <a:pt x="1095" y="49"/>
                        <a:pt x="1094" y="50"/>
                      </a:cubicBezTo>
                      <a:cubicBezTo>
                        <a:pt x="1089" y="51"/>
                        <a:pt x="1084" y="52"/>
                        <a:pt x="1080" y="54"/>
                      </a:cubicBezTo>
                      <a:cubicBezTo>
                        <a:pt x="1078" y="54"/>
                        <a:pt x="1078" y="56"/>
                        <a:pt x="1078" y="57"/>
                      </a:cubicBezTo>
                      <a:cubicBezTo>
                        <a:pt x="1078" y="58"/>
                        <a:pt x="1080" y="59"/>
                        <a:pt x="1081" y="59"/>
                      </a:cubicBezTo>
                      <a:close/>
                      <a:moveTo>
                        <a:pt x="1053" y="69"/>
                      </a:moveTo>
                      <a:cubicBezTo>
                        <a:pt x="1058" y="67"/>
                        <a:pt x="1062" y="65"/>
                        <a:pt x="1067" y="63"/>
                      </a:cubicBezTo>
                      <a:cubicBezTo>
                        <a:pt x="1068" y="63"/>
                        <a:pt x="1069" y="62"/>
                        <a:pt x="1068" y="60"/>
                      </a:cubicBezTo>
                      <a:cubicBezTo>
                        <a:pt x="1068" y="59"/>
                        <a:pt x="1067" y="58"/>
                        <a:pt x="1065" y="59"/>
                      </a:cubicBezTo>
                      <a:cubicBezTo>
                        <a:pt x="1061" y="60"/>
                        <a:pt x="1056" y="62"/>
                        <a:pt x="1051" y="64"/>
                      </a:cubicBezTo>
                      <a:cubicBezTo>
                        <a:pt x="1050" y="65"/>
                        <a:pt x="1049" y="66"/>
                        <a:pt x="1050" y="67"/>
                      </a:cubicBezTo>
                      <a:cubicBezTo>
                        <a:pt x="1050" y="69"/>
                        <a:pt x="1052" y="69"/>
                        <a:pt x="1053" y="69"/>
                      </a:cubicBezTo>
                      <a:close/>
                      <a:moveTo>
                        <a:pt x="1026" y="81"/>
                      </a:moveTo>
                      <a:cubicBezTo>
                        <a:pt x="1030" y="79"/>
                        <a:pt x="1035" y="77"/>
                        <a:pt x="1039" y="75"/>
                      </a:cubicBezTo>
                      <a:cubicBezTo>
                        <a:pt x="1041" y="74"/>
                        <a:pt x="1041" y="73"/>
                        <a:pt x="1041" y="71"/>
                      </a:cubicBezTo>
                      <a:cubicBezTo>
                        <a:pt x="1040" y="70"/>
                        <a:pt x="1039" y="70"/>
                        <a:pt x="1037" y="70"/>
                      </a:cubicBezTo>
                      <a:cubicBezTo>
                        <a:pt x="1033" y="72"/>
                        <a:pt x="1028" y="74"/>
                        <a:pt x="1024" y="77"/>
                      </a:cubicBezTo>
                      <a:cubicBezTo>
                        <a:pt x="1022" y="77"/>
                        <a:pt x="1022" y="79"/>
                        <a:pt x="1023" y="80"/>
                      </a:cubicBezTo>
                      <a:cubicBezTo>
                        <a:pt x="1023" y="81"/>
                        <a:pt x="1025" y="82"/>
                        <a:pt x="1026" y="81"/>
                      </a:cubicBezTo>
                      <a:close/>
                      <a:moveTo>
                        <a:pt x="1000" y="96"/>
                      </a:moveTo>
                      <a:cubicBezTo>
                        <a:pt x="1004" y="94"/>
                        <a:pt x="1009" y="91"/>
                        <a:pt x="1013" y="88"/>
                      </a:cubicBezTo>
                      <a:cubicBezTo>
                        <a:pt x="1014" y="88"/>
                        <a:pt x="1015" y="86"/>
                        <a:pt x="1014" y="85"/>
                      </a:cubicBezTo>
                      <a:cubicBezTo>
                        <a:pt x="1013" y="84"/>
                        <a:pt x="1012" y="83"/>
                        <a:pt x="1010" y="84"/>
                      </a:cubicBezTo>
                      <a:cubicBezTo>
                        <a:pt x="1006" y="87"/>
                        <a:pt x="1002" y="89"/>
                        <a:pt x="998" y="92"/>
                      </a:cubicBezTo>
                      <a:cubicBezTo>
                        <a:pt x="996" y="93"/>
                        <a:pt x="996" y="94"/>
                        <a:pt x="997" y="96"/>
                      </a:cubicBezTo>
                      <a:cubicBezTo>
                        <a:pt x="998" y="97"/>
                        <a:pt x="999" y="97"/>
                        <a:pt x="1000" y="96"/>
                      </a:cubicBezTo>
                      <a:close/>
                      <a:moveTo>
                        <a:pt x="977" y="114"/>
                      </a:moveTo>
                      <a:cubicBezTo>
                        <a:pt x="981" y="111"/>
                        <a:pt x="984" y="108"/>
                        <a:pt x="988" y="105"/>
                      </a:cubicBezTo>
                      <a:cubicBezTo>
                        <a:pt x="989" y="104"/>
                        <a:pt x="990" y="102"/>
                        <a:pt x="989" y="101"/>
                      </a:cubicBezTo>
                      <a:cubicBezTo>
                        <a:pt x="988" y="100"/>
                        <a:pt x="986" y="100"/>
                        <a:pt x="985" y="101"/>
                      </a:cubicBezTo>
                      <a:cubicBezTo>
                        <a:pt x="981" y="104"/>
                        <a:pt x="977" y="107"/>
                        <a:pt x="974" y="111"/>
                      </a:cubicBezTo>
                      <a:cubicBezTo>
                        <a:pt x="973" y="111"/>
                        <a:pt x="972" y="113"/>
                        <a:pt x="973" y="114"/>
                      </a:cubicBezTo>
                      <a:cubicBezTo>
                        <a:pt x="974" y="115"/>
                        <a:pt x="976" y="115"/>
                        <a:pt x="977" y="114"/>
                      </a:cubicBezTo>
                      <a:close/>
                      <a:moveTo>
                        <a:pt x="956" y="136"/>
                      </a:moveTo>
                      <a:cubicBezTo>
                        <a:pt x="960" y="132"/>
                        <a:pt x="963" y="128"/>
                        <a:pt x="966" y="125"/>
                      </a:cubicBezTo>
                      <a:cubicBezTo>
                        <a:pt x="967" y="124"/>
                        <a:pt x="967" y="122"/>
                        <a:pt x="966" y="121"/>
                      </a:cubicBezTo>
                      <a:cubicBezTo>
                        <a:pt x="965" y="120"/>
                        <a:pt x="964" y="120"/>
                        <a:pt x="963" y="121"/>
                      </a:cubicBezTo>
                      <a:cubicBezTo>
                        <a:pt x="959" y="125"/>
                        <a:pt x="956" y="129"/>
                        <a:pt x="953" y="133"/>
                      </a:cubicBezTo>
                      <a:cubicBezTo>
                        <a:pt x="952" y="134"/>
                        <a:pt x="952" y="135"/>
                        <a:pt x="953" y="136"/>
                      </a:cubicBezTo>
                      <a:cubicBezTo>
                        <a:pt x="954" y="137"/>
                        <a:pt x="956" y="137"/>
                        <a:pt x="956" y="136"/>
                      </a:cubicBezTo>
                      <a:close/>
                      <a:moveTo>
                        <a:pt x="940" y="160"/>
                      </a:moveTo>
                      <a:cubicBezTo>
                        <a:pt x="943" y="156"/>
                        <a:pt x="945" y="152"/>
                        <a:pt x="948" y="148"/>
                      </a:cubicBezTo>
                      <a:cubicBezTo>
                        <a:pt x="949" y="146"/>
                        <a:pt x="948" y="145"/>
                        <a:pt x="947" y="144"/>
                      </a:cubicBezTo>
                      <a:cubicBezTo>
                        <a:pt x="946" y="143"/>
                        <a:pt x="944" y="144"/>
                        <a:pt x="944" y="145"/>
                      </a:cubicBezTo>
                      <a:cubicBezTo>
                        <a:pt x="941" y="149"/>
                        <a:pt x="938" y="153"/>
                        <a:pt x="936" y="158"/>
                      </a:cubicBezTo>
                      <a:cubicBezTo>
                        <a:pt x="935" y="159"/>
                        <a:pt x="936" y="161"/>
                        <a:pt x="937" y="161"/>
                      </a:cubicBezTo>
                      <a:cubicBezTo>
                        <a:pt x="938" y="162"/>
                        <a:pt x="940" y="161"/>
                        <a:pt x="940" y="160"/>
                      </a:cubicBezTo>
                      <a:close/>
                      <a:moveTo>
                        <a:pt x="930" y="188"/>
                      </a:moveTo>
                      <a:cubicBezTo>
                        <a:pt x="931" y="183"/>
                        <a:pt x="933" y="178"/>
                        <a:pt x="934" y="174"/>
                      </a:cubicBezTo>
                      <a:cubicBezTo>
                        <a:pt x="935" y="172"/>
                        <a:pt x="934" y="171"/>
                        <a:pt x="933" y="170"/>
                      </a:cubicBezTo>
                      <a:cubicBezTo>
                        <a:pt x="932" y="170"/>
                        <a:pt x="930" y="171"/>
                        <a:pt x="930" y="172"/>
                      </a:cubicBezTo>
                      <a:cubicBezTo>
                        <a:pt x="928" y="177"/>
                        <a:pt x="926" y="181"/>
                        <a:pt x="925" y="186"/>
                      </a:cubicBezTo>
                      <a:cubicBezTo>
                        <a:pt x="925" y="188"/>
                        <a:pt x="925" y="189"/>
                        <a:pt x="927" y="189"/>
                      </a:cubicBezTo>
                      <a:cubicBezTo>
                        <a:pt x="928" y="190"/>
                        <a:pt x="929" y="189"/>
                        <a:pt x="930" y="188"/>
                      </a:cubicBezTo>
                      <a:close/>
                      <a:moveTo>
                        <a:pt x="925" y="217"/>
                      </a:moveTo>
                      <a:cubicBezTo>
                        <a:pt x="925" y="212"/>
                        <a:pt x="926" y="207"/>
                        <a:pt x="927" y="202"/>
                      </a:cubicBezTo>
                      <a:cubicBezTo>
                        <a:pt x="927" y="201"/>
                        <a:pt x="926" y="199"/>
                        <a:pt x="925" y="199"/>
                      </a:cubicBezTo>
                      <a:cubicBezTo>
                        <a:pt x="923" y="199"/>
                        <a:pt x="922" y="200"/>
                        <a:pt x="922" y="201"/>
                      </a:cubicBezTo>
                      <a:cubicBezTo>
                        <a:pt x="921" y="206"/>
                        <a:pt x="920" y="211"/>
                        <a:pt x="920" y="216"/>
                      </a:cubicBezTo>
                      <a:cubicBezTo>
                        <a:pt x="920" y="218"/>
                        <a:pt x="921" y="219"/>
                        <a:pt x="922" y="219"/>
                      </a:cubicBezTo>
                      <a:cubicBezTo>
                        <a:pt x="924" y="219"/>
                        <a:pt x="925" y="218"/>
                        <a:pt x="925" y="217"/>
                      </a:cubicBezTo>
                      <a:close/>
                      <a:moveTo>
                        <a:pt x="921" y="245"/>
                      </a:moveTo>
                      <a:cubicBezTo>
                        <a:pt x="921" y="245"/>
                        <a:pt x="921" y="246"/>
                        <a:pt x="921" y="246"/>
                      </a:cubicBezTo>
                      <a:cubicBezTo>
                        <a:pt x="922" y="247"/>
                        <a:pt x="923" y="248"/>
                        <a:pt x="924" y="247"/>
                      </a:cubicBezTo>
                      <a:cubicBezTo>
                        <a:pt x="925" y="247"/>
                        <a:pt x="926" y="246"/>
                        <a:pt x="926" y="245"/>
                      </a:cubicBezTo>
                      <a:cubicBezTo>
                        <a:pt x="925" y="240"/>
                        <a:pt x="925" y="236"/>
                        <a:pt x="925" y="231"/>
                      </a:cubicBezTo>
                      <a:cubicBezTo>
                        <a:pt x="925" y="230"/>
                        <a:pt x="924" y="229"/>
                        <a:pt x="922" y="229"/>
                      </a:cubicBezTo>
                      <a:cubicBezTo>
                        <a:pt x="921" y="229"/>
                        <a:pt x="920" y="230"/>
                        <a:pt x="920" y="232"/>
                      </a:cubicBezTo>
                      <a:cubicBezTo>
                        <a:pt x="920" y="236"/>
                        <a:pt x="921" y="241"/>
                        <a:pt x="921" y="245"/>
                      </a:cubicBezTo>
                      <a:cubicBezTo>
                        <a:pt x="924" y="245"/>
                        <a:pt x="924" y="245"/>
                        <a:pt x="924" y="245"/>
                      </a:cubicBezTo>
                      <a:cubicBezTo>
                        <a:pt x="926" y="244"/>
                        <a:pt x="926" y="244"/>
                        <a:pt x="926" y="244"/>
                      </a:cubicBezTo>
                      <a:cubicBezTo>
                        <a:pt x="926" y="243"/>
                        <a:pt x="925" y="243"/>
                        <a:pt x="925" y="243"/>
                      </a:cubicBezTo>
                      <a:cubicBezTo>
                        <a:pt x="924" y="241"/>
                        <a:pt x="923" y="241"/>
                        <a:pt x="922" y="241"/>
                      </a:cubicBezTo>
                      <a:cubicBezTo>
                        <a:pt x="921" y="242"/>
                        <a:pt x="920" y="244"/>
                        <a:pt x="921" y="245"/>
                      </a:cubicBezTo>
                      <a:close/>
                      <a:moveTo>
                        <a:pt x="902" y="223"/>
                      </a:moveTo>
                      <a:cubicBezTo>
                        <a:pt x="906" y="226"/>
                        <a:pt x="910" y="229"/>
                        <a:pt x="913" y="233"/>
                      </a:cubicBezTo>
                      <a:cubicBezTo>
                        <a:pt x="914" y="234"/>
                        <a:pt x="915" y="234"/>
                        <a:pt x="916" y="233"/>
                      </a:cubicBezTo>
                      <a:cubicBezTo>
                        <a:pt x="917" y="232"/>
                        <a:pt x="917" y="231"/>
                        <a:pt x="917" y="230"/>
                      </a:cubicBezTo>
                      <a:cubicBezTo>
                        <a:pt x="913" y="226"/>
                        <a:pt x="910" y="222"/>
                        <a:pt x="906" y="219"/>
                      </a:cubicBezTo>
                      <a:cubicBezTo>
                        <a:pt x="905" y="218"/>
                        <a:pt x="903" y="218"/>
                        <a:pt x="902" y="219"/>
                      </a:cubicBezTo>
                      <a:cubicBezTo>
                        <a:pt x="901" y="220"/>
                        <a:pt x="901" y="222"/>
                        <a:pt x="902" y="223"/>
                      </a:cubicBezTo>
                      <a:close/>
                      <a:moveTo>
                        <a:pt x="877" y="208"/>
                      </a:moveTo>
                      <a:cubicBezTo>
                        <a:pt x="882" y="209"/>
                        <a:pt x="886" y="212"/>
                        <a:pt x="891" y="214"/>
                      </a:cubicBezTo>
                      <a:cubicBezTo>
                        <a:pt x="892" y="215"/>
                        <a:pt x="893" y="214"/>
                        <a:pt x="894" y="213"/>
                      </a:cubicBezTo>
                      <a:cubicBezTo>
                        <a:pt x="895" y="212"/>
                        <a:pt x="894" y="211"/>
                        <a:pt x="893" y="210"/>
                      </a:cubicBezTo>
                      <a:cubicBezTo>
                        <a:pt x="889" y="207"/>
                        <a:pt x="884" y="205"/>
                        <a:pt x="879" y="203"/>
                      </a:cubicBezTo>
                      <a:cubicBezTo>
                        <a:pt x="878" y="202"/>
                        <a:pt x="877" y="203"/>
                        <a:pt x="876" y="204"/>
                      </a:cubicBezTo>
                      <a:cubicBezTo>
                        <a:pt x="876" y="206"/>
                        <a:pt x="876" y="207"/>
                        <a:pt x="877" y="208"/>
                      </a:cubicBezTo>
                      <a:close/>
                      <a:moveTo>
                        <a:pt x="849" y="201"/>
                      </a:moveTo>
                      <a:cubicBezTo>
                        <a:pt x="854" y="201"/>
                        <a:pt x="859" y="202"/>
                        <a:pt x="864" y="203"/>
                      </a:cubicBezTo>
                      <a:cubicBezTo>
                        <a:pt x="865" y="203"/>
                        <a:pt x="866" y="203"/>
                        <a:pt x="867" y="201"/>
                      </a:cubicBezTo>
                      <a:cubicBezTo>
                        <a:pt x="867" y="200"/>
                        <a:pt x="866" y="199"/>
                        <a:pt x="865" y="198"/>
                      </a:cubicBezTo>
                      <a:cubicBezTo>
                        <a:pt x="860" y="197"/>
                        <a:pt x="855" y="196"/>
                        <a:pt x="850" y="196"/>
                      </a:cubicBezTo>
                      <a:cubicBezTo>
                        <a:pt x="848" y="195"/>
                        <a:pt x="847" y="196"/>
                        <a:pt x="847" y="198"/>
                      </a:cubicBezTo>
                      <a:cubicBezTo>
                        <a:pt x="847" y="199"/>
                        <a:pt x="848" y="200"/>
                        <a:pt x="849" y="201"/>
                      </a:cubicBezTo>
                      <a:close/>
                      <a:moveTo>
                        <a:pt x="820" y="203"/>
                      </a:moveTo>
                      <a:cubicBezTo>
                        <a:pt x="825" y="202"/>
                        <a:pt x="830" y="201"/>
                        <a:pt x="835" y="200"/>
                      </a:cubicBezTo>
                      <a:cubicBezTo>
                        <a:pt x="836" y="200"/>
                        <a:pt x="837" y="199"/>
                        <a:pt x="837" y="198"/>
                      </a:cubicBezTo>
                      <a:cubicBezTo>
                        <a:pt x="837" y="196"/>
                        <a:pt x="836" y="195"/>
                        <a:pt x="834" y="195"/>
                      </a:cubicBezTo>
                      <a:cubicBezTo>
                        <a:pt x="829" y="196"/>
                        <a:pt x="824" y="197"/>
                        <a:pt x="819" y="198"/>
                      </a:cubicBezTo>
                      <a:cubicBezTo>
                        <a:pt x="818" y="198"/>
                        <a:pt x="817" y="200"/>
                        <a:pt x="817" y="201"/>
                      </a:cubicBezTo>
                      <a:cubicBezTo>
                        <a:pt x="818" y="202"/>
                        <a:pt x="819" y="203"/>
                        <a:pt x="820" y="203"/>
                      </a:cubicBezTo>
                      <a:close/>
                      <a:moveTo>
                        <a:pt x="795" y="216"/>
                      </a:moveTo>
                      <a:cubicBezTo>
                        <a:pt x="799" y="213"/>
                        <a:pt x="803" y="210"/>
                        <a:pt x="807" y="208"/>
                      </a:cubicBezTo>
                      <a:cubicBezTo>
                        <a:pt x="808" y="208"/>
                        <a:pt x="809" y="206"/>
                        <a:pt x="808" y="205"/>
                      </a:cubicBezTo>
                      <a:cubicBezTo>
                        <a:pt x="807" y="204"/>
                        <a:pt x="806" y="203"/>
                        <a:pt x="805" y="204"/>
                      </a:cubicBezTo>
                      <a:cubicBezTo>
                        <a:pt x="800" y="206"/>
                        <a:pt x="796" y="209"/>
                        <a:pt x="792" y="212"/>
                      </a:cubicBezTo>
                      <a:cubicBezTo>
                        <a:pt x="791" y="213"/>
                        <a:pt x="791" y="215"/>
                        <a:pt x="791" y="216"/>
                      </a:cubicBezTo>
                      <a:cubicBezTo>
                        <a:pt x="792" y="217"/>
                        <a:pt x="794" y="217"/>
                        <a:pt x="795" y="216"/>
                      </a:cubicBezTo>
                      <a:close/>
                      <a:moveTo>
                        <a:pt x="791" y="195"/>
                      </a:moveTo>
                      <a:cubicBezTo>
                        <a:pt x="790" y="200"/>
                        <a:pt x="790" y="205"/>
                        <a:pt x="789" y="210"/>
                      </a:cubicBezTo>
                      <a:cubicBezTo>
                        <a:pt x="788" y="211"/>
                        <a:pt x="789" y="212"/>
                        <a:pt x="790" y="213"/>
                      </a:cubicBezTo>
                      <a:cubicBezTo>
                        <a:pt x="792" y="213"/>
                        <a:pt x="793" y="212"/>
                        <a:pt x="793" y="211"/>
                      </a:cubicBezTo>
                      <a:cubicBezTo>
                        <a:pt x="795" y="206"/>
                        <a:pt x="795" y="201"/>
                        <a:pt x="796" y="196"/>
                      </a:cubicBezTo>
                      <a:cubicBezTo>
                        <a:pt x="796" y="194"/>
                        <a:pt x="795" y="193"/>
                        <a:pt x="794" y="193"/>
                      </a:cubicBezTo>
                      <a:cubicBezTo>
                        <a:pt x="792" y="193"/>
                        <a:pt x="791" y="194"/>
                        <a:pt x="791" y="195"/>
                      </a:cubicBezTo>
                      <a:close/>
                      <a:moveTo>
                        <a:pt x="791" y="166"/>
                      </a:moveTo>
                      <a:cubicBezTo>
                        <a:pt x="792" y="171"/>
                        <a:pt x="792" y="176"/>
                        <a:pt x="792" y="180"/>
                      </a:cubicBezTo>
                      <a:cubicBezTo>
                        <a:pt x="792" y="181"/>
                        <a:pt x="792" y="181"/>
                        <a:pt x="792" y="181"/>
                      </a:cubicBezTo>
                      <a:cubicBezTo>
                        <a:pt x="792" y="182"/>
                        <a:pt x="793" y="183"/>
                        <a:pt x="794" y="183"/>
                      </a:cubicBezTo>
                      <a:cubicBezTo>
                        <a:pt x="796" y="183"/>
                        <a:pt x="797" y="182"/>
                        <a:pt x="797" y="181"/>
                      </a:cubicBezTo>
                      <a:cubicBezTo>
                        <a:pt x="797" y="180"/>
                        <a:pt x="797" y="180"/>
                        <a:pt x="797" y="180"/>
                      </a:cubicBezTo>
                      <a:cubicBezTo>
                        <a:pt x="797" y="175"/>
                        <a:pt x="797" y="170"/>
                        <a:pt x="796" y="165"/>
                      </a:cubicBezTo>
                      <a:cubicBezTo>
                        <a:pt x="796" y="164"/>
                        <a:pt x="795" y="163"/>
                        <a:pt x="793" y="163"/>
                      </a:cubicBezTo>
                      <a:cubicBezTo>
                        <a:pt x="792" y="163"/>
                        <a:pt x="791" y="165"/>
                        <a:pt x="791" y="166"/>
                      </a:cubicBezTo>
                      <a:close/>
                      <a:moveTo>
                        <a:pt x="784" y="137"/>
                      </a:moveTo>
                      <a:cubicBezTo>
                        <a:pt x="786" y="142"/>
                        <a:pt x="787" y="147"/>
                        <a:pt x="788" y="152"/>
                      </a:cubicBezTo>
                      <a:cubicBezTo>
                        <a:pt x="789" y="153"/>
                        <a:pt x="790" y="154"/>
                        <a:pt x="791" y="153"/>
                      </a:cubicBezTo>
                      <a:cubicBezTo>
                        <a:pt x="793" y="153"/>
                        <a:pt x="794" y="152"/>
                        <a:pt x="793" y="150"/>
                      </a:cubicBezTo>
                      <a:cubicBezTo>
                        <a:pt x="792" y="145"/>
                        <a:pt x="791" y="141"/>
                        <a:pt x="789" y="136"/>
                      </a:cubicBezTo>
                      <a:cubicBezTo>
                        <a:pt x="788" y="134"/>
                        <a:pt x="787" y="134"/>
                        <a:pt x="786" y="134"/>
                      </a:cubicBezTo>
                      <a:cubicBezTo>
                        <a:pt x="784" y="135"/>
                        <a:pt x="784" y="136"/>
                        <a:pt x="784" y="137"/>
                      </a:cubicBezTo>
                      <a:close/>
                      <a:moveTo>
                        <a:pt x="771" y="111"/>
                      </a:moveTo>
                      <a:cubicBezTo>
                        <a:pt x="774" y="115"/>
                        <a:pt x="776" y="120"/>
                        <a:pt x="778" y="124"/>
                      </a:cubicBezTo>
                      <a:cubicBezTo>
                        <a:pt x="779" y="125"/>
                        <a:pt x="780" y="126"/>
                        <a:pt x="782" y="125"/>
                      </a:cubicBezTo>
                      <a:cubicBezTo>
                        <a:pt x="783" y="124"/>
                        <a:pt x="783" y="123"/>
                        <a:pt x="783" y="122"/>
                      </a:cubicBezTo>
                      <a:cubicBezTo>
                        <a:pt x="781" y="117"/>
                        <a:pt x="778" y="113"/>
                        <a:pt x="775" y="108"/>
                      </a:cubicBezTo>
                      <a:cubicBezTo>
                        <a:pt x="775" y="107"/>
                        <a:pt x="773" y="107"/>
                        <a:pt x="772" y="108"/>
                      </a:cubicBezTo>
                      <a:cubicBezTo>
                        <a:pt x="771" y="108"/>
                        <a:pt x="770" y="110"/>
                        <a:pt x="771" y="111"/>
                      </a:cubicBezTo>
                      <a:close/>
                      <a:moveTo>
                        <a:pt x="753" y="88"/>
                      </a:moveTo>
                      <a:cubicBezTo>
                        <a:pt x="757" y="91"/>
                        <a:pt x="760" y="95"/>
                        <a:pt x="763" y="99"/>
                      </a:cubicBezTo>
                      <a:cubicBezTo>
                        <a:pt x="764" y="100"/>
                        <a:pt x="765" y="100"/>
                        <a:pt x="766" y="99"/>
                      </a:cubicBezTo>
                      <a:cubicBezTo>
                        <a:pt x="767" y="99"/>
                        <a:pt x="768" y="97"/>
                        <a:pt x="767" y="96"/>
                      </a:cubicBezTo>
                      <a:cubicBezTo>
                        <a:pt x="764" y="92"/>
                        <a:pt x="760" y="88"/>
                        <a:pt x="757" y="84"/>
                      </a:cubicBezTo>
                      <a:cubicBezTo>
                        <a:pt x="756" y="83"/>
                        <a:pt x="755" y="83"/>
                        <a:pt x="753" y="84"/>
                      </a:cubicBezTo>
                      <a:cubicBezTo>
                        <a:pt x="752" y="85"/>
                        <a:pt x="752" y="87"/>
                        <a:pt x="753" y="88"/>
                      </a:cubicBezTo>
                      <a:close/>
                      <a:moveTo>
                        <a:pt x="732" y="67"/>
                      </a:moveTo>
                      <a:cubicBezTo>
                        <a:pt x="736" y="70"/>
                        <a:pt x="739" y="74"/>
                        <a:pt x="743" y="77"/>
                      </a:cubicBezTo>
                      <a:cubicBezTo>
                        <a:pt x="744" y="78"/>
                        <a:pt x="746" y="78"/>
                        <a:pt x="747" y="77"/>
                      </a:cubicBezTo>
                      <a:cubicBezTo>
                        <a:pt x="747" y="76"/>
                        <a:pt x="747" y="74"/>
                        <a:pt x="746" y="73"/>
                      </a:cubicBezTo>
                      <a:cubicBezTo>
                        <a:pt x="743" y="70"/>
                        <a:pt x="739" y="67"/>
                        <a:pt x="735" y="63"/>
                      </a:cubicBezTo>
                      <a:cubicBezTo>
                        <a:pt x="734" y="62"/>
                        <a:pt x="733" y="62"/>
                        <a:pt x="732" y="64"/>
                      </a:cubicBezTo>
                      <a:cubicBezTo>
                        <a:pt x="731" y="65"/>
                        <a:pt x="731" y="66"/>
                        <a:pt x="732" y="67"/>
                      </a:cubicBezTo>
                      <a:close/>
                      <a:moveTo>
                        <a:pt x="708" y="49"/>
                      </a:moveTo>
                      <a:cubicBezTo>
                        <a:pt x="712" y="52"/>
                        <a:pt x="716" y="55"/>
                        <a:pt x="720" y="58"/>
                      </a:cubicBezTo>
                      <a:cubicBezTo>
                        <a:pt x="721" y="59"/>
                        <a:pt x="723" y="59"/>
                        <a:pt x="724" y="57"/>
                      </a:cubicBezTo>
                      <a:cubicBezTo>
                        <a:pt x="725" y="56"/>
                        <a:pt x="724" y="55"/>
                        <a:pt x="723" y="54"/>
                      </a:cubicBezTo>
                      <a:cubicBezTo>
                        <a:pt x="719" y="51"/>
                        <a:pt x="715" y="48"/>
                        <a:pt x="711" y="45"/>
                      </a:cubicBezTo>
                      <a:cubicBezTo>
                        <a:pt x="710" y="45"/>
                        <a:pt x="708" y="45"/>
                        <a:pt x="707" y="46"/>
                      </a:cubicBezTo>
                      <a:cubicBezTo>
                        <a:pt x="707" y="47"/>
                        <a:pt x="707" y="49"/>
                        <a:pt x="708" y="49"/>
                      </a:cubicBezTo>
                      <a:close/>
                      <a:moveTo>
                        <a:pt x="682" y="35"/>
                      </a:moveTo>
                      <a:cubicBezTo>
                        <a:pt x="687" y="37"/>
                        <a:pt x="691" y="39"/>
                        <a:pt x="695" y="42"/>
                      </a:cubicBezTo>
                      <a:cubicBezTo>
                        <a:pt x="696" y="42"/>
                        <a:pt x="698" y="42"/>
                        <a:pt x="699" y="41"/>
                      </a:cubicBezTo>
                      <a:cubicBezTo>
                        <a:pt x="699" y="40"/>
                        <a:pt x="699" y="38"/>
                        <a:pt x="698" y="37"/>
                      </a:cubicBezTo>
                      <a:cubicBezTo>
                        <a:pt x="693" y="35"/>
                        <a:pt x="689" y="33"/>
                        <a:pt x="684" y="30"/>
                      </a:cubicBezTo>
                      <a:cubicBezTo>
                        <a:pt x="683" y="30"/>
                        <a:pt x="682" y="30"/>
                        <a:pt x="681" y="31"/>
                      </a:cubicBezTo>
                      <a:cubicBezTo>
                        <a:pt x="680" y="33"/>
                        <a:pt x="681" y="34"/>
                        <a:pt x="682" y="35"/>
                      </a:cubicBezTo>
                      <a:close/>
                      <a:moveTo>
                        <a:pt x="655" y="23"/>
                      </a:moveTo>
                      <a:cubicBezTo>
                        <a:pt x="660" y="24"/>
                        <a:pt x="664" y="26"/>
                        <a:pt x="669" y="28"/>
                      </a:cubicBezTo>
                      <a:cubicBezTo>
                        <a:pt x="670" y="29"/>
                        <a:pt x="671" y="28"/>
                        <a:pt x="672" y="27"/>
                      </a:cubicBezTo>
                      <a:cubicBezTo>
                        <a:pt x="673" y="26"/>
                        <a:pt x="672" y="24"/>
                        <a:pt x="671" y="24"/>
                      </a:cubicBezTo>
                      <a:cubicBezTo>
                        <a:pt x="666" y="22"/>
                        <a:pt x="661" y="20"/>
                        <a:pt x="657" y="18"/>
                      </a:cubicBezTo>
                      <a:cubicBezTo>
                        <a:pt x="655" y="17"/>
                        <a:pt x="654" y="18"/>
                        <a:pt x="654" y="19"/>
                      </a:cubicBezTo>
                      <a:cubicBezTo>
                        <a:pt x="653" y="21"/>
                        <a:pt x="654" y="22"/>
                        <a:pt x="655" y="23"/>
                      </a:cubicBezTo>
                      <a:close/>
                      <a:moveTo>
                        <a:pt x="627" y="13"/>
                      </a:moveTo>
                      <a:cubicBezTo>
                        <a:pt x="631" y="15"/>
                        <a:pt x="636" y="16"/>
                        <a:pt x="641" y="18"/>
                      </a:cubicBezTo>
                      <a:cubicBezTo>
                        <a:pt x="642" y="18"/>
                        <a:pt x="644" y="17"/>
                        <a:pt x="644" y="16"/>
                      </a:cubicBezTo>
                      <a:cubicBezTo>
                        <a:pt x="645" y="15"/>
                        <a:pt x="644" y="13"/>
                        <a:pt x="643" y="13"/>
                      </a:cubicBezTo>
                      <a:cubicBezTo>
                        <a:pt x="638" y="11"/>
                        <a:pt x="633" y="10"/>
                        <a:pt x="628" y="9"/>
                      </a:cubicBezTo>
                      <a:cubicBezTo>
                        <a:pt x="627" y="8"/>
                        <a:pt x="625" y="9"/>
                        <a:pt x="625" y="10"/>
                      </a:cubicBezTo>
                      <a:cubicBezTo>
                        <a:pt x="625" y="12"/>
                        <a:pt x="625" y="13"/>
                        <a:pt x="627" y="13"/>
                      </a:cubicBezTo>
                      <a:close/>
                      <a:moveTo>
                        <a:pt x="598" y="7"/>
                      </a:moveTo>
                      <a:cubicBezTo>
                        <a:pt x="602" y="8"/>
                        <a:pt x="607" y="9"/>
                        <a:pt x="612" y="10"/>
                      </a:cubicBezTo>
                      <a:cubicBezTo>
                        <a:pt x="614" y="10"/>
                        <a:pt x="615" y="9"/>
                        <a:pt x="615" y="8"/>
                      </a:cubicBezTo>
                      <a:cubicBezTo>
                        <a:pt x="615" y="7"/>
                        <a:pt x="615" y="5"/>
                        <a:pt x="613" y="5"/>
                      </a:cubicBezTo>
                      <a:cubicBezTo>
                        <a:pt x="608" y="4"/>
                        <a:pt x="603" y="3"/>
                        <a:pt x="598" y="2"/>
                      </a:cubicBezTo>
                      <a:cubicBezTo>
                        <a:pt x="597" y="2"/>
                        <a:pt x="596" y="3"/>
                        <a:pt x="596" y="4"/>
                      </a:cubicBezTo>
                      <a:cubicBezTo>
                        <a:pt x="595" y="6"/>
                        <a:pt x="596" y="7"/>
                        <a:pt x="598" y="7"/>
                      </a:cubicBezTo>
                      <a:close/>
                      <a:moveTo>
                        <a:pt x="568" y="5"/>
                      </a:moveTo>
                      <a:cubicBezTo>
                        <a:pt x="570" y="5"/>
                        <a:pt x="572" y="5"/>
                        <a:pt x="574" y="5"/>
                      </a:cubicBezTo>
                      <a:cubicBezTo>
                        <a:pt x="577" y="5"/>
                        <a:pt x="580" y="5"/>
                        <a:pt x="583" y="6"/>
                      </a:cubicBezTo>
                      <a:cubicBezTo>
                        <a:pt x="584" y="6"/>
                        <a:pt x="585" y="5"/>
                        <a:pt x="586" y="3"/>
                      </a:cubicBezTo>
                      <a:cubicBezTo>
                        <a:pt x="586" y="2"/>
                        <a:pt x="585" y="1"/>
                        <a:pt x="583" y="1"/>
                      </a:cubicBezTo>
                      <a:cubicBezTo>
                        <a:pt x="580" y="0"/>
                        <a:pt x="577" y="0"/>
                        <a:pt x="575" y="0"/>
                      </a:cubicBezTo>
                      <a:cubicBezTo>
                        <a:pt x="572" y="0"/>
                        <a:pt x="570" y="0"/>
                        <a:pt x="568" y="0"/>
                      </a:cubicBezTo>
                      <a:cubicBezTo>
                        <a:pt x="567" y="0"/>
                        <a:pt x="566" y="1"/>
                        <a:pt x="566" y="2"/>
                      </a:cubicBezTo>
                      <a:cubicBezTo>
                        <a:pt x="566" y="4"/>
                        <a:pt x="567" y="5"/>
                        <a:pt x="568" y="5"/>
                      </a:cubicBezTo>
                      <a:close/>
                      <a:moveTo>
                        <a:pt x="538" y="7"/>
                      </a:moveTo>
                      <a:cubicBezTo>
                        <a:pt x="543" y="6"/>
                        <a:pt x="548" y="6"/>
                        <a:pt x="553" y="5"/>
                      </a:cubicBezTo>
                      <a:cubicBezTo>
                        <a:pt x="555" y="5"/>
                        <a:pt x="556" y="4"/>
                        <a:pt x="556" y="3"/>
                      </a:cubicBezTo>
                      <a:cubicBezTo>
                        <a:pt x="556" y="1"/>
                        <a:pt x="554" y="0"/>
                        <a:pt x="553" y="0"/>
                      </a:cubicBezTo>
                      <a:cubicBezTo>
                        <a:pt x="548" y="1"/>
                        <a:pt x="543" y="1"/>
                        <a:pt x="538" y="2"/>
                      </a:cubicBezTo>
                      <a:cubicBezTo>
                        <a:pt x="536" y="2"/>
                        <a:pt x="536" y="3"/>
                        <a:pt x="536" y="4"/>
                      </a:cubicBezTo>
                      <a:cubicBezTo>
                        <a:pt x="536" y="6"/>
                        <a:pt x="537" y="7"/>
                        <a:pt x="538" y="7"/>
                      </a:cubicBezTo>
                      <a:close/>
                      <a:moveTo>
                        <a:pt x="509" y="11"/>
                      </a:moveTo>
                      <a:cubicBezTo>
                        <a:pt x="514" y="10"/>
                        <a:pt x="519" y="9"/>
                        <a:pt x="524" y="9"/>
                      </a:cubicBezTo>
                      <a:cubicBezTo>
                        <a:pt x="525" y="8"/>
                        <a:pt x="526" y="7"/>
                        <a:pt x="526" y="6"/>
                      </a:cubicBezTo>
                      <a:cubicBezTo>
                        <a:pt x="526" y="4"/>
                        <a:pt x="524" y="3"/>
                        <a:pt x="523" y="4"/>
                      </a:cubicBezTo>
                      <a:cubicBezTo>
                        <a:pt x="518" y="4"/>
                        <a:pt x="513" y="5"/>
                        <a:pt x="508" y="6"/>
                      </a:cubicBezTo>
                      <a:cubicBezTo>
                        <a:pt x="507" y="7"/>
                        <a:pt x="506" y="8"/>
                        <a:pt x="506" y="9"/>
                      </a:cubicBezTo>
                      <a:cubicBezTo>
                        <a:pt x="506" y="11"/>
                        <a:pt x="508" y="12"/>
                        <a:pt x="509" y="11"/>
                      </a:cubicBezTo>
                      <a:close/>
                      <a:moveTo>
                        <a:pt x="480" y="19"/>
                      </a:moveTo>
                      <a:cubicBezTo>
                        <a:pt x="485" y="17"/>
                        <a:pt x="490" y="16"/>
                        <a:pt x="494" y="15"/>
                      </a:cubicBezTo>
                      <a:cubicBezTo>
                        <a:pt x="496" y="14"/>
                        <a:pt x="497" y="13"/>
                        <a:pt x="496" y="12"/>
                      </a:cubicBezTo>
                      <a:cubicBezTo>
                        <a:pt x="496" y="10"/>
                        <a:pt x="495" y="9"/>
                        <a:pt x="493" y="10"/>
                      </a:cubicBezTo>
                      <a:cubicBezTo>
                        <a:pt x="488" y="11"/>
                        <a:pt x="484" y="12"/>
                        <a:pt x="479" y="14"/>
                      </a:cubicBezTo>
                      <a:cubicBezTo>
                        <a:pt x="477" y="14"/>
                        <a:pt x="477" y="16"/>
                        <a:pt x="477" y="17"/>
                      </a:cubicBezTo>
                      <a:cubicBezTo>
                        <a:pt x="477" y="18"/>
                        <a:pt x="479" y="19"/>
                        <a:pt x="480" y="19"/>
                      </a:cubicBezTo>
                      <a:close/>
                      <a:moveTo>
                        <a:pt x="452" y="28"/>
                      </a:moveTo>
                      <a:cubicBezTo>
                        <a:pt x="457" y="26"/>
                        <a:pt x="461" y="25"/>
                        <a:pt x="466" y="23"/>
                      </a:cubicBezTo>
                      <a:cubicBezTo>
                        <a:pt x="467" y="23"/>
                        <a:pt x="468" y="21"/>
                        <a:pt x="467" y="20"/>
                      </a:cubicBezTo>
                      <a:cubicBezTo>
                        <a:pt x="467" y="19"/>
                        <a:pt x="466" y="18"/>
                        <a:pt x="464" y="18"/>
                      </a:cubicBezTo>
                      <a:cubicBezTo>
                        <a:pt x="459" y="20"/>
                        <a:pt x="455" y="22"/>
                        <a:pt x="450" y="24"/>
                      </a:cubicBezTo>
                      <a:cubicBezTo>
                        <a:pt x="449" y="24"/>
                        <a:pt x="448" y="25"/>
                        <a:pt x="449" y="27"/>
                      </a:cubicBezTo>
                      <a:cubicBezTo>
                        <a:pt x="449" y="28"/>
                        <a:pt x="451" y="29"/>
                        <a:pt x="452" y="28"/>
                      </a:cubicBezTo>
                      <a:close/>
                      <a:moveTo>
                        <a:pt x="425" y="40"/>
                      </a:moveTo>
                      <a:cubicBezTo>
                        <a:pt x="429" y="38"/>
                        <a:pt x="434" y="36"/>
                        <a:pt x="438" y="34"/>
                      </a:cubicBezTo>
                      <a:cubicBezTo>
                        <a:pt x="439" y="33"/>
                        <a:pt x="440" y="32"/>
                        <a:pt x="439" y="31"/>
                      </a:cubicBezTo>
                      <a:cubicBezTo>
                        <a:pt x="439" y="29"/>
                        <a:pt x="437" y="29"/>
                        <a:pt x="436" y="29"/>
                      </a:cubicBezTo>
                      <a:cubicBezTo>
                        <a:pt x="431" y="31"/>
                        <a:pt x="427" y="34"/>
                        <a:pt x="422" y="36"/>
                      </a:cubicBezTo>
                      <a:cubicBezTo>
                        <a:pt x="421" y="36"/>
                        <a:pt x="421" y="38"/>
                        <a:pt x="421" y="39"/>
                      </a:cubicBezTo>
                      <a:cubicBezTo>
                        <a:pt x="422" y="40"/>
                        <a:pt x="423" y="41"/>
                        <a:pt x="425" y="40"/>
                      </a:cubicBezTo>
                      <a:close/>
                      <a:moveTo>
                        <a:pt x="399" y="55"/>
                      </a:moveTo>
                      <a:cubicBezTo>
                        <a:pt x="403" y="52"/>
                        <a:pt x="407" y="50"/>
                        <a:pt x="412" y="47"/>
                      </a:cubicBezTo>
                      <a:cubicBezTo>
                        <a:pt x="413" y="47"/>
                        <a:pt x="413" y="45"/>
                        <a:pt x="412" y="44"/>
                      </a:cubicBezTo>
                      <a:cubicBezTo>
                        <a:pt x="412" y="43"/>
                        <a:pt x="410" y="42"/>
                        <a:pt x="409" y="43"/>
                      </a:cubicBezTo>
                      <a:cubicBezTo>
                        <a:pt x="405" y="46"/>
                        <a:pt x="400" y="48"/>
                        <a:pt x="396" y="51"/>
                      </a:cubicBezTo>
                      <a:cubicBezTo>
                        <a:pt x="395" y="52"/>
                        <a:pt x="395" y="53"/>
                        <a:pt x="395" y="54"/>
                      </a:cubicBezTo>
                      <a:cubicBezTo>
                        <a:pt x="396" y="56"/>
                        <a:pt x="398" y="56"/>
                        <a:pt x="399" y="55"/>
                      </a:cubicBezTo>
                      <a:close/>
                      <a:moveTo>
                        <a:pt x="375" y="73"/>
                      </a:moveTo>
                      <a:cubicBezTo>
                        <a:pt x="379" y="70"/>
                        <a:pt x="383" y="67"/>
                        <a:pt x="387" y="64"/>
                      </a:cubicBezTo>
                      <a:cubicBezTo>
                        <a:pt x="388" y="63"/>
                        <a:pt x="388" y="61"/>
                        <a:pt x="387" y="60"/>
                      </a:cubicBezTo>
                      <a:cubicBezTo>
                        <a:pt x="386" y="59"/>
                        <a:pt x="385" y="59"/>
                        <a:pt x="384" y="60"/>
                      </a:cubicBezTo>
                      <a:cubicBezTo>
                        <a:pt x="380" y="63"/>
                        <a:pt x="376" y="66"/>
                        <a:pt x="372" y="69"/>
                      </a:cubicBezTo>
                      <a:cubicBezTo>
                        <a:pt x="371" y="70"/>
                        <a:pt x="371" y="72"/>
                        <a:pt x="372" y="73"/>
                      </a:cubicBezTo>
                      <a:cubicBezTo>
                        <a:pt x="373" y="74"/>
                        <a:pt x="374" y="74"/>
                        <a:pt x="375" y="73"/>
                      </a:cubicBezTo>
                      <a:close/>
                      <a:moveTo>
                        <a:pt x="355" y="95"/>
                      </a:moveTo>
                      <a:cubicBezTo>
                        <a:pt x="358" y="91"/>
                        <a:pt x="361" y="87"/>
                        <a:pt x="365" y="83"/>
                      </a:cubicBezTo>
                      <a:cubicBezTo>
                        <a:pt x="366" y="82"/>
                        <a:pt x="366" y="81"/>
                        <a:pt x="365" y="80"/>
                      </a:cubicBezTo>
                      <a:cubicBezTo>
                        <a:pt x="364" y="79"/>
                        <a:pt x="362" y="79"/>
                        <a:pt x="361" y="80"/>
                      </a:cubicBezTo>
                      <a:cubicBezTo>
                        <a:pt x="358" y="84"/>
                        <a:pt x="354" y="87"/>
                        <a:pt x="351" y="91"/>
                      </a:cubicBezTo>
                      <a:cubicBezTo>
                        <a:pt x="350" y="93"/>
                        <a:pt x="351" y="94"/>
                        <a:pt x="352" y="95"/>
                      </a:cubicBezTo>
                      <a:cubicBezTo>
                        <a:pt x="353" y="96"/>
                        <a:pt x="354" y="96"/>
                        <a:pt x="355" y="95"/>
                      </a:cubicBezTo>
                      <a:close/>
                      <a:moveTo>
                        <a:pt x="340" y="120"/>
                      </a:moveTo>
                      <a:cubicBezTo>
                        <a:pt x="342" y="115"/>
                        <a:pt x="344" y="111"/>
                        <a:pt x="347" y="107"/>
                      </a:cubicBezTo>
                      <a:cubicBezTo>
                        <a:pt x="348" y="105"/>
                        <a:pt x="347" y="104"/>
                        <a:pt x="346" y="103"/>
                      </a:cubicBezTo>
                      <a:cubicBezTo>
                        <a:pt x="345" y="103"/>
                        <a:pt x="343" y="103"/>
                        <a:pt x="343" y="104"/>
                      </a:cubicBezTo>
                      <a:cubicBezTo>
                        <a:pt x="340" y="109"/>
                        <a:pt x="338" y="113"/>
                        <a:pt x="336" y="118"/>
                      </a:cubicBezTo>
                      <a:cubicBezTo>
                        <a:pt x="335" y="119"/>
                        <a:pt x="336" y="120"/>
                        <a:pt x="337" y="121"/>
                      </a:cubicBezTo>
                      <a:cubicBezTo>
                        <a:pt x="338" y="122"/>
                        <a:pt x="340" y="121"/>
                        <a:pt x="340" y="120"/>
                      </a:cubicBezTo>
                      <a:close/>
                      <a:moveTo>
                        <a:pt x="333" y="148"/>
                      </a:moveTo>
                      <a:cubicBezTo>
                        <a:pt x="333" y="143"/>
                        <a:pt x="334" y="138"/>
                        <a:pt x="336" y="134"/>
                      </a:cubicBezTo>
                      <a:cubicBezTo>
                        <a:pt x="336" y="132"/>
                        <a:pt x="335" y="131"/>
                        <a:pt x="334" y="130"/>
                      </a:cubicBezTo>
                      <a:cubicBezTo>
                        <a:pt x="332" y="130"/>
                        <a:pt x="331" y="131"/>
                        <a:pt x="331" y="132"/>
                      </a:cubicBezTo>
                      <a:cubicBezTo>
                        <a:pt x="329" y="137"/>
                        <a:pt x="328" y="142"/>
                        <a:pt x="328" y="147"/>
                      </a:cubicBezTo>
                      <a:cubicBezTo>
                        <a:pt x="328" y="149"/>
                        <a:pt x="329" y="150"/>
                        <a:pt x="330" y="150"/>
                      </a:cubicBezTo>
                      <a:cubicBezTo>
                        <a:pt x="331" y="150"/>
                        <a:pt x="333" y="149"/>
                        <a:pt x="333" y="148"/>
                      </a:cubicBezTo>
                      <a:close/>
                      <a:moveTo>
                        <a:pt x="334" y="177"/>
                      </a:moveTo>
                      <a:cubicBezTo>
                        <a:pt x="333" y="172"/>
                        <a:pt x="333" y="167"/>
                        <a:pt x="332" y="162"/>
                      </a:cubicBezTo>
                      <a:cubicBezTo>
                        <a:pt x="332" y="161"/>
                        <a:pt x="331" y="160"/>
                        <a:pt x="330" y="160"/>
                      </a:cubicBezTo>
                      <a:cubicBezTo>
                        <a:pt x="328" y="160"/>
                        <a:pt x="327" y="161"/>
                        <a:pt x="327" y="163"/>
                      </a:cubicBezTo>
                      <a:cubicBezTo>
                        <a:pt x="328" y="168"/>
                        <a:pt x="328" y="173"/>
                        <a:pt x="329" y="178"/>
                      </a:cubicBezTo>
                      <a:cubicBezTo>
                        <a:pt x="329" y="179"/>
                        <a:pt x="330" y="180"/>
                        <a:pt x="332" y="180"/>
                      </a:cubicBezTo>
                      <a:cubicBezTo>
                        <a:pt x="333" y="180"/>
                        <a:pt x="334" y="178"/>
                        <a:pt x="334" y="177"/>
                      </a:cubicBezTo>
                      <a:close/>
                      <a:moveTo>
                        <a:pt x="333" y="197"/>
                      </a:moveTo>
                      <a:cubicBezTo>
                        <a:pt x="334" y="199"/>
                        <a:pt x="335" y="200"/>
                        <a:pt x="335" y="202"/>
                      </a:cubicBezTo>
                      <a:cubicBezTo>
                        <a:pt x="336" y="203"/>
                        <a:pt x="337" y="204"/>
                        <a:pt x="339" y="203"/>
                      </a:cubicBezTo>
                      <a:cubicBezTo>
                        <a:pt x="340" y="203"/>
                        <a:pt x="341" y="201"/>
                        <a:pt x="340" y="200"/>
                      </a:cubicBezTo>
                      <a:cubicBezTo>
                        <a:pt x="339" y="197"/>
                        <a:pt x="338" y="194"/>
                        <a:pt x="337" y="191"/>
                      </a:cubicBezTo>
                      <a:cubicBezTo>
                        <a:pt x="337" y="190"/>
                        <a:pt x="335" y="189"/>
                        <a:pt x="334" y="190"/>
                      </a:cubicBezTo>
                      <a:cubicBezTo>
                        <a:pt x="333" y="190"/>
                        <a:pt x="332" y="191"/>
                        <a:pt x="332" y="193"/>
                      </a:cubicBezTo>
                      <a:cubicBezTo>
                        <a:pt x="333" y="196"/>
                        <a:pt x="334" y="199"/>
                        <a:pt x="335" y="202"/>
                      </a:cubicBezTo>
                      <a:cubicBezTo>
                        <a:pt x="336" y="202"/>
                        <a:pt x="336" y="203"/>
                        <a:pt x="337" y="203"/>
                      </a:cubicBezTo>
                      <a:cubicBezTo>
                        <a:pt x="337" y="203"/>
                        <a:pt x="338" y="203"/>
                        <a:pt x="339" y="203"/>
                      </a:cubicBezTo>
                      <a:cubicBezTo>
                        <a:pt x="339" y="203"/>
                        <a:pt x="340" y="203"/>
                        <a:pt x="340" y="202"/>
                      </a:cubicBezTo>
                      <a:cubicBezTo>
                        <a:pt x="340" y="201"/>
                        <a:pt x="340" y="201"/>
                        <a:pt x="340" y="200"/>
                      </a:cubicBezTo>
                      <a:cubicBezTo>
                        <a:pt x="339" y="198"/>
                        <a:pt x="339" y="196"/>
                        <a:pt x="337" y="195"/>
                      </a:cubicBezTo>
                      <a:cubicBezTo>
                        <a:pt x="337" y="193"/>
                        <a:pt x="335" y="193"/>
                        <a:pt x="334" y="194"/>
                      </a:cubicBezTo>
                      <a:cubicBezTo>
                        <a:pt x="333" y="194"/>
                        <a:pt x="332" y="196"/>
                        <a:pt x="333" y="197"/>
                      </a:cubicBezTo>
                      <a:close/>
                      <a:moveTo>
                        <a:pt x="311" y="180"/>
                      </a:moveTo>
                      <a:cubicBezTo>
                        <a:pt x="316" y="182"/>
                        <a:pt x="320" y="184"/>
                        <a:pt x="324" y="187"/>
                      </a:cubicBezTo>
                      <a:cubicBezTo>
                        <a:pt x="325" y="188"/>
                        <a:pt x="326" y="188"/>
                        <a:pt x="327" y="187"/>
                      </a:cubicBezTo>
                      <a:cubicBezTo>
                        <a:pt x="328" y="185"/>
                        <a:pt x="328" y="184"/>
                        <a:pt x="327" y="183"/>
                      </a:cubicBezTo>
                      <a:cubicBezTo>
                        <a:pt x="323" y="180"/>
                        <a:pt x="318" y="177"/>
                        <a:pt x="313" y="175"/>
                      </a:cubicBezTo>
                      <a:cubicBezTo>
                        <a:pt x="312" y="175"/>
                        <a:pt x="310" y="175"/>
                        <a:pt x="310" y="177"/>
                      </a:cubicBezTo>
                      <a:cubicBezTo>
                        <a:pt x="309" y="178"/>
                        <a:pt x="310" y="179"/>
                        <a:pt x="311" y="180"/>
                      </a:cubicBezTo>
                      <a:close/>
                      <a:moveTo>
                        <a:pt x="283" y="171"/>
                      </a:moveTo>
                      <a:cubicBezTo>
                        <a:pt x="288" y="172"/>
                        <a:pt x="293" y="173"/>
                        <a:pt x="297" y="175"/>
                      </a:cubicBezTo>
                      <a:cubicBezTo>
                        <a:pt x="299" y="175"/>
                        <a:pt x="300" y="174"/>
                        <a:pt x="300" y="173"/>
                      </a:cubicBezTo>
                      <a:cubicBezTo>
                        <a:pt x="301" y="172"/>
                        <a:pt x="300" y="170"/>
                        <a:pt x="299" y="170"/>
                      </a:cubicBezTo>
                      <a:cubicBezTo>
                        <a:pt x="294" y="169"/>
                        <a:pt x="289" y="167"/>
                        <a:pt x="284" y="166"/>
                      </a:cubicBezTo>
                      <a:cubicBezTo>
                        <a:pt x="283" y="166"/>
                        <a:pt x="281" y="167"/>
                        <a:pt x="281" y="168"/>
                      </a:cubicBezTo>
                      <a:cubicBezTo>
                        <a:pt x="281" y="170"/>
                        <a:pt x="282" y="171"/>
                        <a:pt x="283" y="171"/>
                      </a:cubicBezTo>
                      <a:close/>
                      <a:moveTo>
                        <a:pt x="254" y="167"/>
                      </a:moveTo>
                      <a:cubicBezTo>
                        <a:pt x="259" y="168"/>
                        <a:pt x="263" y="168"/>
                        <a:pt x="268" y="169"/>
                      </a:cubicBezTo>
                      <a:cubicBezTo>
                        <a:pt x="270" y="169"/>
                        <a:pt x="271" y="168"/>
                        <a:pt x="271" y="167"/>
                      </a:cubicBezTo>
                      <a:cubicBezTo>
                        <a:pt x="271" y="165"/>
                        <a:pt x="270" y="164"/>
                        <a:pt x="269" y="164"/>
                      </a:cubicBezTo>
                      <a:cubicBezTo>
                        <a:pt x="264" y="163"/>
                        <a:pt x="259" y="163"/>
                        <a:pt x="254" y="162"/>
                      </a:cubicBezTo>
                      <a:cubicBezTo>
                        <a:pt x="253" y="162"/>
                        <a:pt x="251" y="163"/>
                        <a:pt x="251" y="165"/>
                      </a:cubicBezTo>
                      <a:cubicBezTo>
                        <a:pt x="251" y="166"/>
                        <a:pt x="252" y="167"/>
                        <a:pt x="254" y="167"/>
                      </a:cubicBezTo>
                      <a:close/>
                      <a:moveTo>
                        <a:pt x="224" y="167"/>
                      </a:moveTo>
                      <a:cubicBezTo>
                        <a:pt x="227" y="167"/>
                        <a:pt x="230" y="167"/>
                        <a:pt x="234" y="167"/>
                      </a:cubicBezTo>
                      <a:cubicBezTo>
                        <a:pt x="235" y="167"/>
                        <a:pt x="237" y="167"/>
                        <a:pt x="239" y="167"/>
                      </a:cubicBezTo>
                      <a:cubicBezTo>
                        <a:pt x="240" y="167"/>
                        <a:pt x="241" y="166"/>
                        <a:pt x="241" y="164"/>
                      </a:cubicBezTo>
                      <a:cubicBezTo>
                        <a:pt x="241" y="163"/>
                        <a:pt x="240" y="162"/>
                        <a:pt x="239" y="162"/>
                      </a:cubicBezTo>
                      <a:cubicBezTo>
                        <a:pt x="237" y="162"/>
                        <a:pt x="235" y="162"/>
                        <a:pt x="234" y="162"/>
                      </a:cubicBezTo>
                      <a:cubicBezTo>
                        <a:pt x="230" y="162"/>
                        <a:pt x="227" y="162"/>
                        <a:pt x="224" y="162"/>
                      </a:cubicBezTo>
                      <a:cubicBezTo>
                        <a:pt x="222" y="162"/>
                        <a:pt x="221" y="163"/>
                        <a:pt x="221" y="164"/>
                      </a:cubicBezTo>
                      <a:cubicBezTo>
                        <a:pt x="221" y="166"/>
                        <a:pt x="222" y="167"/>
                        <a:pt x="224" y="167"/>
                      </a:cubicBezTo>
                      <a:close/>
                      <a:moveTo>
                        <a:pt x="195" y="170"/>
                      </a:moveTo>
                      <a:cubicBezTo>
                        <a:pt x="199" y="169"/>
                        <a:pt x="203" y="168"/>
                        <a:pt x="209" y="168"/>
                      </a:cubicBezTo>
                      <a:cubicBezTo>
                        <a:pt x="210" y="168"/>
                        <a:pt x="211" y="166"/>
                        <a:pt x="211" y="165"/>
                      </a:cubicBezTo>
                      <a:cubicBezTo>
                        <a:pt x="211" y="164"/>
                        <a:pt x="210" y="163"/>
                        <a:pt x="209" y="163"/>
                      </a:cubicBezTo>
                      <a:cubicBezTo>
                        <a:pt x="203" y="163"/>
                        <a:pt x="198" y="164"/>
                        <a:pt x="193" y="165"/>
                      </a:cubicBezTo>
                      <a:cubicBezTo>
                        <a:pt x="192" y="166"/>
                        <a:pt x="191" y="167"/>
                        <a:pt x="192" y="168"/>
                      </a:cubicBezTo>
                      <a:cubicBezTo>
                        <a:pt x="192" y="170"/>
                        <a:pt x="193" y="170"/>
                        <a:pt x="195" y="170"/>
                      </a:cubicBezTo>
                      <a:close/>
                      <a:moveTo>
                        <a:pt x="167" y="180"/>
                      </a:moveTo>
                      <a:cubicBezTo>
                        <a:pt x="171" y="178"/>
                        <a:pt x="176" y="176"/>
                        <a:pt x="181" y="174"/>
                      </a:cubicBezTo>
                      <a:cubicBezTo>
                        <a:pt x="182" y="174"/>
                        <a:pt x="182" y="173"/>
                        <a:pt x="182" y="171"/>
                      </a:cubicBezTo>
                      <a:cubicBezTo>
                        <a:pt x="182" y="170"/>
                        <a:pt x="180" y="169"/>
                        <a:pt x="179" y="170"/>
                      </a:cubicBezTo>
                      <a:cubicBezTo>
                        <a:pt x="174" y="171"/>
                        <a:pt x="169" y="173"/>
                        <a:pt x="165" y="175"/>
                      </a:cubicBezTo>
                      <a:cubicBezTo>
                        <a:pt x="163" y="176"/>
                        <a:pt x="163" y="177"/>
                        <a:pt x="164" y="179"/>
                      </a:cubicBezTo>
                      <a:cubicBezTo>
                        <a:pt x="164" y="180"/>
                        <a:pt x="166" y="181"/>
                        <a:pt x="167" y="180"/>
                      </a:cubicBezTo>
                      <a:close/>
                      <a:moveTo>
                        <a:pt x="141" y="195"/>
                      </a:moveTo>
                      <a:cubicBezTo>
                        <a:pt x="145" y="192"/>
                        <a:pt x="149" y="189"/>
                        <a:pt x="154" y="187"/>
                      </a:cubicBezTo>
                      <a:cubicBezTo>
                        <a:pt x="155" y="186"/>
                        <a:pt x="155" y="185"/>
                        <a:pt x="155" y="183"/>
                      </a:cubicBezTo>
                      <a:cubicBezTo>
                        <a:pt x="154" y="182"/>
                        <a:pt x="152" y="182"/>
                        <a:pt x="151" y="182"/>
                      </a:cubicBezTo>
                      <a:cubicBezTo>
                        <a:pt x="147" y="185"/>
                        <a:pt x="142" y="188"/>
                        <a:pt x="138" y="191"/>
                      </a:cubicBezTo>
                      <a:cubicBezTo>
                        <a:pt x="137" y="192"/>
                        <a:pt x="137" y="193"/>
                        <a:pt x="138" y="194"/>
                      </a:cubicBezTo>
                      <a:cubicBezTo>
                        <a:pt x="139" y="195"/>
                        <a:pt x="140" y="196"/>
                        <a:pt x="141" y="195"/>
                      </a:cubicBezTo>
                      <a:close/>
                      <a:moveTo>
                        <a:pt x="120" y="215"/>
                      </a:moveTo>
                      <a:cubicBezTo>
                        <a:pt x="123" y="211"/>
                        <a:pt x="126" y="207"/>
                        <a:pt x="130" y="204"/>
                      </a:cubicBezTo>
                      <a:cubicBezTo>
                        <a:pt x="131" y="203"/>
                        <a:pt x="131" y="202"/>
                        <a:pt x="130" y="201"/>
                      </a:cubicBezTo>
                      <a:cubicBezTo>
                        <a:pt x="129" y="200"/>
                        <a:pt x="128" y="199"/>
                        <a:pt x="127" y="200"/>
                      </a:cubicBezTo>
                      <a:cubicBezTo>
                        <a:pt x="123" y="204"/>
                        <a:pt x="119" y="207"/>
                        <a:pt x="116" y="211"/>
                      </a:cubicBezTo>
                      <a:cubicBezTo>
                        <a:pt x="115" y="212"/>
                        <a:pt x="115" y="214"/>
                        <a:pt x="116" y="215"/>
                      </a:cubicBezTo>
                      <a:cubicBezTo>
                        <a:pt x="117" y="216"/>
                        <a:pt x="119" y="216"/>
                        <a:pt x="120" y="215"/>
                      </a:cubicBezTo>
                      <a:close/>
                      <a:moveTo>
                        <a:pt x="103" y="239"/>
                      </a:moveTo>
                      <a:cubicBezTo>
                        <a:pt x="105" y="234"/>
                        <a:pt x="108" y="230"/>
                        <a:pt x="111" y="226"/>
                      </a:cubicBezTo>
                      <a:cubicBezTo>
                        <a:pt x="111" y="225"/>
                        <a:pt x="111" y="223"/>
                        <a:pt x="110" y="223"/>
                      </a:cubicBezTo>
                      <a:cubicBezTo>
                        <a:pt x="109" y="222"/>
                        <a:pt x="107" y="222"/>
                        <a:pt x="107" y="223"/>
                      </a:cubicBezTo>
                      <a:cubicBezTo>
                        <a:pt x="104" y="228"/>
                        <a:pt x="101" y="232"/>
                        <a:pt x="99" y="236"/>
                      </a:cubicBezTo>
                      <a:cubicBezTo>
                        <a:pt x="98" y="238"/>
                        <a:pt x="98" y="239"/>
                        <a:pt x="100" y="240"/>
                      </a:cubicBezTo>
                      <a:cubicBezTo>
                        <a:pt x="101" y="240"/>
                        <a:pt x="102" y="240"/>
                        <a:pt x="103" y="239"/>
                      </a:cubicBezTo>
                      <a:close/>
                      <a:moveTo>
                        <a:pt x="92" y="266"/>
                      </a:moveTo>
                      <a:cubicBezTo>
                        <a:pt x="94" y="261"/>
                        <a:pt x="95" y="257"/>
                        <a:pt x="97" y="252"/>
                      </a:cubicBezTo>
                      <a:cubicBezTo>
                        <a:pt x="97" y="251"/>
                        <a:pt x="97" y="249"/>
                        <a:pt x="96" y="249"/>
                      </a:cubicBezTo>
                      <a:cubicBezTo>
                        <a:pt x="94" y="248"/>
                        <a:pt x="93" y="249"/>
                        <a:pt x="92" y="250"/>
                      </a:cubicBezTo>
                      <a:cubicBezTo>
                        <a:pt x="90" y="255"/>
                        <a:pt x="89" y="260"/>
                        <a:pt x="87" y="265"/>
                      </a:cubicBezTo>
                      <a:cubicBezTo>
                        <a:pt x="87" y="266"/>
                        <a:pt x="88" y="267"/>
                        <a:pt x="89" y="268"/>
                      </a:cubicBezTo>
                      <a:cubicBezTo>
                        <a:pt x="90" y="268"/>
                        <a:pt x="92" y="267"/>
                        <a:pt x="92" y="266"/>
                      </a:cubicBezTo>
                      <a:close/>
                      <a:moveTo>
                        <a:pt x="87" y="295"/>
                      </a:moveTo>
                      <a:cubicBezTo>
                        <a:pt x="88" y="290"/>
                        <a:pt x="88" y="285"/>
                        <a:pt x="89" y="280"/>
                      </a:cubicBezTo>
                      <a:cubicBezTo>
                        <a:pt x="89" y="279"/>
                        <a:pt x="88" y="278"/>
                        <a:pt x="87" y="278"/>
                      </a:cubicBezTo>
                      <a:cubicBezTo>
                        <a:pt x="86" y="277"/>
                        <a:pt x="84" y="278"/>
                        <a:pt x="84" y="280"/>
                      </a:cubicBezTo>
                      <a:cubicBezTo>
                        <a:pt x="83" y="285"/>
                        <a:pt x="83" y="290"/>
                        <a:pt x="82" y="295"/>
                      </a:cubicBezTo>
                      <a:cubicBezTo>
                        <a:pt x="82" y="296"/>
                        <a:pt x="83" y="297"/>
                        <a:pt x="84" y="297"/>
                      </a:cubicBezTo>
                      <a:cubicBezTo>
                        <a:pt x="86" y="298"/>
                        <a:pt x="87" y="296"/>
                        <a:pt x="87" y="295"/>
                      </a:cubicBezTo>
                      <a:close/>
                      <a:moveTo>
                        <a:pt x="87" y="325"/>
                      </a:moveTo>
                      <a:cubicBezTo>
                        <a:pt x="87" y="320"/>
                        <a:pt x="87" y="315"/>
                        <a:pt x="87" y="310"/>
                      </a:cubicBezTo>
                      <a:cubicBezTo>
                        <a:pt x="87" y="309"/>
                        <a:pt x="85" y="307"/>
                        <a:pt x="84" y="307"/>
                      </a:cubicBezTo>
                      <a:cubicBezTo>
                        <a:pt x="83" y="307"/>
                        <a:pt x="82" y="309"/>
                        <a:pt x="82" y="310"/>
                      </a:cubicBezTo>
                      <a:cubicBezTo>
                        <a:pt x="82" y="315"/>
                        <a:pt x="82" y="320"/>
                        <a:pt x="82" y="325"/>
                      </a:cubicBezTo>
                      <a:cubicBezTo>
                        <a:pt x="82" y="326"/>
                        <a:pt x="84" y="327"/>
                        <a:pt x="85" y="327"/>
                      </a:cubicBezTo>
                      <a:cubicBezTo>
                        <a:pt x="86" y="327"/>
                        <a:pt x="87" y="326"/>
                        <a:pt x="87" y="325"/>
                      </a:cubicBezTo>
                      <a:close/>
                      <a:moveTo>
                        <a:pt x="92" y="354"/>
                      </a:moveTo>
                      <a:cubicBezTo>
                        <a:pt x="91" y="349"/>
                        <a:pt x="90" y="344"/>
                        <a:pt x="89" y="339"/>
                      </a:cubicBezTo>
                      <a:cubicBezTo>
                        <a:pt x="89" y="338"/>
                        <a:pt x="88" y="337"/>
                        <a:pt x="86" y="337"/>
                      </a:cubicBezTo>
                      <a:cubicBezTo>
                        <a:pt x="85" y="338"/>
                        <a:pt x="84" y="339"/>
                        <a:pt x="84" y="340"/>
                      </a:cubicBezTo>
                      <a:cubicBezTo>
                        <a:pt x="85" y="345"/>
                        <a:pt x="86" y="350"/>
                        <a:pt x="87" y="355"/>
                      </a:cubicBezTo>
                      <a:cubicBezTo>
                        <a:pt x="88" y="356"/>
                        <a:pt x="89" y="357"/>
                        <a:pt x="90" y="357"/>
                      </a:cubicBezTo>
                      <a:cubicBezTo>
                        <a:pt x="92" y="357"/>
                        <a:pt x="92" y="355"/>
                        <a:pt x="92" y="354"/>
                      </a:cubicBezTo>
                      <a:close/>
                      <a:moveTo>
                        <a:pt x="101" y="382"/>
                      </a:moveTo>
                      <a:cubicBezTo>
                        <a:pt x="99" y="377"/>
                        <a:pt x="98" y="373"/>
                        <a:pt x="96" y="368"/>
                      </a:cubicBezTo>
                      <a:cubicBezTo>
                        <a:pt x="96" y="367"/>
                        <a:pt x="94" y="366"/>
                        <a:pt x="93" y="367"/>
                      </a:cubicBezTo>
                      <a:cubicBezTo>
                        <a:pt x="92" y="367"/>
                        <a:pt x="91" y="368"/>
                        <a:pt x="91" y="370"/>
                      </a:cubicBezTo>
                      <a:cubicBezTo>
                        <a:pt x="93" y="374"/>
                        <a:pt x="95" y="379"/>
                        <a:pt x="96" y="384"/>
                      </a:cubicBezTo>
                      <a:cubicBezTo>
                        <a:pt x="97" y="385"/>
                        <a:pt x="98" y="386"/>
                        <a:pt x="100" y="385"/>
                      </a:cubicBezTo>
                      <a:cubicBezTo>
                        <a:pt x="101" y="385"/>
                        <a:pt x="102" y="383"/>
                        <a:pt x="101" y="382"/>
                      </a:cubicBezTo>
                      <a:close/>
                      <a:moveTo>
                        <a:pt x="114" y="409"/>
                      </a:moveTo>
                      <a:cubicBezTo>
                        <a:pt x="111" y="405"/>
                        <a:pt x="109" y="400"/>
                        <a:pt x="107" y="396"/>
                      </a:cubicBezTo>
                      <a:cubicBezTo>
                        <a:pt x="106" y="395"/>
                        <a:pt x="105" y="394"/>
                        <a:pt x="104" y="395"/>
                      </a:cubicBezTo>
                      <a:cubicBezTo>
                        <a:pt x="102" y="395"/>
                        <a:pt x="102" y="397"/>
                        <a:pt x="102" y="398"/>
                      </a:cubicBezTo>
                      <a:cubicBezTo>
                        <a:pt x="104" y="402"/>
                        <a:pt x="107" y="407"/>
                        <a:pt x="109" y="411"/>
                      </a:cubicBezTo>
                      <a:cubicBezTo>
                        <a:pt x="110" y="413"/>
                        <a:pt x="111" y="413"/>
                        <a:pt x="113" y="412"/>
                      </a:cubicBezTo>
                      <a:cubicBezTo>
                        <a:pt x="114" y="412"/>
                        <a:pt x="114" y="410"/>
                        <a:pt x="114" y="409"/>
                      </a:cubicBezTo>
                      <a:close/>
                      <a:moveTo>
                        <a:pt x="110" y="432"/>
                      </a:moveTo>
                      <a:cubicBezTo>
                        <a:pt x="114" y="430"/>
                        <a:pt x="117" y="429"/>
                        <a:pt x="121" y="428"/>
                      </a:cubicBezTo>
                      <a:cubicBezTo>
                        <a:pt x="122" y="428"/>
                        <a:pt x="123" y="427"/>
                        <a:pt x="123" y="426"/>
                      </a:cubicBezTo>
                      <a:cubicBezTo>
                        <a:pt x="123" y="426"/>
                        <a:pt x="123" y="425"/>
                        <a:pt x="123" y="424"/>
                      </a:cubicBezTo>
                      <a:cubicBezTo>
                        <a:pt x="122" y="423"/>
                        <a:pt x="122" y="423"/>
                        <a:pt x="121" y="422"/>
                      </a:cubicBezTo>
                      <a:cubicBezTo>
                        <a:pt x="120" y="421"/>
                        <a:pt x="119" y="420"/>
                        <a:pt x="118" y="421"/>
                      </a:cubicBezTo>
                      <a:cubicBezTo>
                        <a:pt x="117" y="422"/>
                        <a:pt x="116" y="423"/>
                        <a:pt x="117" y="424"/>
                      </a:cubicBezTo>
                      <a:cubicBezTo>
                        <a:pt x="117" y="425"/>
                        <a:pt x="118" y="426"/>
                        <a:pt x="118" y="427"/>
                      </a:cubicBezTo>
                      <a:cubicBezTo>
                        <a:pt x="120" y="425"/>
                        <a:pt x="120" y="425"/>
                        <a:pt x="120" y="425"/>
                      </a:cubicBezTo>
                      <a:cubicBezTo>
                        <a:pt x="120" y="423"/>
                        <a:pt x="120" y="423"/>
                        <a:pt x="120" y="423"/>
                      </a:cubicBezTo>
                      <a:cubicBezTo>
                        <a:pt x="116" y="424"/>
                        <a:pt x="112" y="426"/>
                        <a:pt x="108" y="427"/>
                      </a:cubicBezTo>
                      <a:cubicBezTo>
                        <a:pt x="107" y="428"/>
                        <a:pt x="106" y="429"/>
                        <a:pt x="107" y="430"/>
                      </a:cubicBezTo>
                      <a:cubicBezTo>
                        <a:pt x="107" y="432"/>
                        <a:pt x="109" y="432"/>
                        <a:pt x="110" y="432"/>
                      </a:cubicBezTo>
                      <a:close/>
                      <a:moveTo>
                        <a:pt x="84" y="445"/>
                      </a:moveTo>
                      <a:cubicBezTo>
                        <a:pt x="88" y="443"/>
                        <a:pt x="92" y="440"/>
                        <a:pt x="96" y="438"/>
                      </a:cubicBezTo>
                      <a:cubicBezTo>
                        <a:pt x="98" y="437"/>
                        <a:pt x="98" y="436"/>
                        <a:pt x="97" y="434"/>
                      </a:cubicBezTo>
                      <a:cubicBezTo>
                        <a:pt x="97" y="433"/>
                        <a:pt x="95" y="433"/>
                        <a:pt x="94" y="433"/>
                      </a:cubicBezTo>
                      <a:cubicBezTo>
                        <a:pt x="90" y="436"/>
                        <a:pt x="85" y="438"/>
                        <a:pt x="81" y="441"/>
                      </a:cubicBezTo>
                      <a:cubicBezTo>
                        <a:pt x="80" y="442"/>
                        <a:pt x="79" y="443"/>
                        <a:pt x="80" y="445"/>
                      </a:cubicBezTo>
                      <a:cubicBezTo>
                        <a:pt x="81" y="446"/>
                        <a:pt x="83" y="446"/>
                        <a:pt x="84" y="445"/>
                      </a:cubicBezTo>
                      <a:close/>
                      <a:moveTo>
                        <a:pt x="61" y="464"/>
                      </a:moveTo>
                      <a:cubicBezTo>
                        <a:pt x="64" y="460"/>
                        <a:pt x="68" y="457"/>
                        <a:pt x="72" y="454"/>
                      </a:cubicBezTo>
                      <a:cubicBezTo>
                        <a:pt x="73" y="453"/>
                        <a:pt x="73" y="452"/>
                        <a:pt x="72" y="450"/>
                      </a:cubicBezTo>
                      <a:cubicBezTo>
                        <a:pt x="71" y="449"/>
                        <a:pt x="70" y="449"/>
                        <a:pt x="69" y="450"/>
                      </a:cubicBezTo>
                      <a:cubicBezTo>
                        <a:pt x="65" y="453"/>
                        <a:pt x="61" y="457"/>
                        <a:pt x="57" y="460"/>
                      </a:cubicBezTo>
                      <a:cubicBezTo>
                        <a:pt x="56" y="461"/>
                        <a:pt x="56" y="463"/>
                        <a:pt x="57" y="464"/>
                      </a:cubicBezTo>
                      <a:cubicBezTo>
                        <a:pt x="58" y="465"/>
                        <a:pt x="60" y="465"/>
                        <a:pt x="61" y="464"/>
                      </a:cubicBezTo>
                      <a:close/>
                      <a:moveTo>
                        <a:pt x="41" y="486"/>
                      </a:moveTo>
                      <a:cubicBezTo>
                        <a:pt x="44" y="482"/>
                        <a:pt x="47" y="478"/>
                        <a:pt x="50" y="474"/>
                      </a:cubicBezTo>
                      <a:cubicBezTo>
                        <a:pt x="51" y="473"/>
                        <a:pt x="51" y="472"/>
                        <a:pt x="50" y="471"/>
                      </a:cubicBezTo>
                      <a:cubicBezTo>
                        <a:pt x="49" y="470"/>
                        <a:pt x="48" y="470"/>
                        <a:pt x="47" y="471"/>
                      </a:cubicBezTo>
                      <a:cubicBezTo>
                        <a:pt x="43" y="475"/>
                        <a:pt x="40" y="479"/>
                        <a:pt x="37" y="483"/>
                      </a:cubicBezTo>
                      <a:cubicBezTo>
                        <a:pt x="36" y="484"/>
                        <a:pt x="36" y="486"/>
                        <a:pt x="38" y="486"/>
                      </a:cubicBezTo>
                      <a:cubicBezTo>
                        <a:pt x="39" y="487"/>
                        <a:pt x="40" y="487"/>
                        <a:pt x="41" y="486"/>
                      </a:cubicBezTo>
                      <a:close/>
                      <a:moveTo>
                        <a:pt x="25" y="511"/>
                      </a:moveTo>
                      <a:cubicBezTo>
                        <a:pt x="28" y="507"/>
                        <a:pt x="30" y="502"/>
                        <a:pt x="33" y="498"/>
                      </a:cubicBezTo>
                      <a:cubicBezTo>
                        <a:pt x="33" y="497"/>
                        <a:pt x="33" y="495"/>
                        <a:pt x="32" y="495"/>
                      </a:cubicBezTo>
                      <a:cubicBezTo>
                        <a:pt x="31" y="494"/>
                        <a:pt x="29" y="494"/>
                        <a:pt x="28" y="495"/>
                      </a:cubicBezTo>
                      <a:cubicBezTo>
                        <a:pt x="26" y="500"/>
                        <a:pt x="23" y="504"/>
                        <a:pt x="21" y="509"/>
                      </a:cubicBezTo>
                      <a:cubicBezTo>
                        <a:pt x="20" y="510"/>
                        <a:pt x="21" y="511"/>
                        <a:pt x="22" y="512"/>
                      </a:cubicBezTo>
                      <a:cubicBezTo>
                        <a:pt x="23" y="513"/>
                        <a:pt x="25" y="512"/>
                        <a:pt x="25" y="511"/>
                      </a:cubicBezTo>
                      <a:close/>
                      <a:moveTo>
                        <a:pt x="14" y="538"/>
                      </a:moveTo>
                      <a:cubicBezTo>
                        <a:pt x="15" y="533"/>
                        <a:pt x="17" y="529"/>
                        <a:pt x="19" y="524"/>
                      </a:cubicBezTo>
                      <a:cubicBezTo>
                        <a:pt x="19" y="523"/>
                        <a:pt x="19" y="522"/>
                        <a:pt x="18" y="521"/>
                      </a:cubicBezTo>
                      <a:cubicBezTo>
                        <a:pt x="16" y="520"/>
                        <a:pt x="15" y="521"/>
                        <a:pt x="14" y="522"/>
                      </a:cubicBezTo>
                      <a:cubicBezTo>
                        <a:pt x="12" y="527"/>
                        <a:pt x="10" y="532"/>
                        <a:pt x="9" y="536"/>
                      </a:cubicBezTo>
                      <a:cubicBezTo>
                        <a:pt x="8" y="538"/>
                        <a:pt x="9" y="539"/>
                        <a:pt x="10" y="540"/>
                      </a:cubicBezTo>
                      <a:cubicBezTo>
                        <a:pt x="12" y="540"/>
                        <a:pt x="13" y="539"/>
                        <a:pt x="14" y="538"/>
                      </a:cubicBezTo>
                      <a:close/>
                      <a:moveTo>
                        <a:pt x="7" y="567"/>
                      </a:moveTo>
                      <a:cubicBezTo>
                        <a:pt x="7" y="562"/>
                        <a:pt x="8" y="557"/>
                        <a:pt x="9" y="552"/>
                      </a:cubicBezTo>
                      <a:cubicBezTo>
                        <a:pt x="10" y="551"/>
                        <a:pt x="9" y="550"/>
                        <a:pt x="8" y="549"/>
                      </a:cubicBezTo>
                      <a:cubicBezTo>
                        <a:pt x="6" y="549"/>
                        <a:pt x="5" y="550"/>
                        <a:pt x="5" y="551"/>
                      </a:cubicBezTo>
                      <a:cubicBezTo>
                        <a:pt x="3" y="556"/>
                        <a:pt x="2" y="561"/>
                        <a:pt x="2" y="566"/>
                      </a:cubicBezTo>
                      <a:cubicBezTo>
                        <a:pt x="1" y="567"/>
                        <a:pt x="2" y="569"/>
                        <a:pt x="4" y="569"/>
                      </a:cubicBezTo>
                      <a:cubicBezTo>
                        <a:pt x="5" y="569"/>
                        <a:pt x="6" y="568"/>
                        <a:pt x="7" y="567"/>
                      </a:cubicBezTo>
                      <a:close/>
                      <a:moveTo>
                        <a:pt x="5" y="596"/>
                      </a:moveTo>
                      <a:cubicBezTo>
                        <a:pt x="5" y="594"/>
                        <a:pt x="5" y="592"/>
                        <a:pt x="5" y="590"/>
                      </a:cubicBezTo>
                      <a:cubicBezTo>
                        <a:pt x="5" y="587"/>
                        <a:pt x="5" y="584"/>
                        <a:pt x="5" y="581"/>
                      </a:cubicBezTo>
                      <a:cubicBezTo>
                        <a:pt x="5" y="580"/>
                        <a:pt x="4" y="579"/>
                        <a:pt x="3" y="579"/>
                      </a:cubicBezTo>
                      <a:cubicBezTo>
                        <a:pt x="1" y="579"/>
                        <a:pt x="0" y="580"/>
                        <a:pt x="0" y="581"/>
                      </a:cubicBezTo>
                      <a:cubicBezTo>
                        <a:pt x="0" y="584"/>
                        <a:pt x="0" y="587"/>
                        <a:pt x="0" y="590"/>
                      </a:cubicBezTo>
                      <a:cubicBezTo>
                        <a:pt x="0" y="592"/>
                        <a:pt x="0" y="594"/>
                        <a:pt x="0" y="596"/>
                      </a:cubicBezTo>
                      <a:cubicBezTo>
                        <a:pt x="0" y="598"/>
                        <a:pt x="1" y="599"/>
                        <a:pt x="2" y="599"/>
                      </a:cubicBezTo>
                      <a:cubicBezTo>
                        <a:pt x="4" y="599"/>
                        <a:pt x="5" y="598"/>
                        <a:pt x="5" y="596"/>
                      </a:cubicBezTo>
                      <a:close/>
                      <a:moveTo>
                        <a:pt x="10" y="625"/>
                      </a:moveTo>
                      <a:cubicBezTo>
                        <a:pt x="8" y="620"/>
                        <a:pt x="7" y="616"/>
                        <a:pt x="6" y="611"/>
                      </a:cubicBezTo>
                      <a:cubicBezTo>
                        <a:pt x="6" y="609"/>
                        <a:pt x="5" y="608"/>
                        <a:pt x="3" y="609"/>
                      </a:cubicBezTo>
                      <a:cubicBezTo>
                        <a:pt x="2" y="609"/>
                        <a:pt x="1" y="610"/>
                        <a:pt x="1" y="612"/>
                      </a:cubicBezTo>
                      <a:cubicBezTo>
                        <a:pt x="2" y="617"/>
                        <a:pt x="3" y="622"/>
                        <a:pt x="5" y="627"/>
                      </a:cubicBezTo>
                      <a:cubicBezTo>
                        <a:pt x="5" y="628"/>
                        <a:pt x="6" y="629"/>
                        <a:pt x="8" y="628"/>
                      </a:cubicBezTo>
                      <a:cubicBezTo>
                        <a:pt x="9" y="628"/>
                        <a:pt x="10" y="626"/>
                        <a:pt x="10" y="625"/>
                      </a:cubicBezTo>
                      <a:close/>
                      <a:moveTo>
                        <a:pt x="20" y="653"/>
                      </a:moveTo>
                      <a:cubicBezTo>
                        <a:pt x="18" y="648"/>
                        <a:pt x="16" y="644"/>
                        <a:pt x="14" y="639"/>
                      </a:cubicBezTo>
                      <a:cubicBezTo>
                        <a:pt x="14" y="638"/>
                        <a:pt x="12" y="637"/>
                        <a:pt x="11" y="638"/>
                      </a:cubicBezTo>
                      <a:cubicBezTo>
                        <a:pt x="10" y="638"/>
                        <a:pt x="9" y="640"/>
                        <a:pt x="10" y="641"/>
                      </a:cubicBezTo>
                      <a:cubicBezTo>
                        <a:pt x="12" y="646"/>
                        <a:pt x="14" y="650"/>
                        <a:pt x="16" y="655"/>
                      </a:cubicBezTo>
                      <a:cubicBezTo>
                        <a:pt x="16" y="656"/>
                        <a:pt x="18" y="657"/>
                        <a:pt x="19" y="656"/>
                      </a:cubicBezTo>
                      <a:cubicBezTo>
                        <a:pt x="20" y="655"/>
                        <a:pt x="21" y="654"/>
                        <a:pt x="20" y="653"/>
                      </a:cubicBezTo>
                      <a:close/>
                      <a:moveTo>
                        <a:pt x="36" y="678"/>
                      </a:moveTo>
                      <a:cubicBezTo>
                        <a:pt x="33" y="674"/>
                        <a:pt x="30" y="670"/>
                        <a:pt x="27" y="666"/>
                      </a:cubicBezTo>
                      <a:cubicBezTo>
                        <a:pt x="27" y="664"/>
                        <a:pt x="25" y="664"/>
                        <a:pt x="24" y="665"/>
                      </a:cubicBezTo>
                      <a:cubicBezTo>
                        <a:pt x="23" y="665"/>
                        <a:pt x="22" y="667"/>
                        <a:pt x="23" y="668"/>
                      </a:cubicBezTo>
                      <a:cubicBezTo>
                        <a:pt x="26" y="673"/>
                        <a:pt x="29" y="677"/>
                        <a:pt x="32" y="681"/>
                      </a:cubicBezTo>
                      <a:cubicBezTo>
                        <a:pt x="32" y="682"/>
                        <a:pt x="34" y="682"/>
                        <a:pt x="35" y="681"/>
                      </a:cubicBezTo>
                      <a:cubicBezTo>
                        <a:pt x="36" y="681"/>
                        <a:pt x="36" y="679"/>
                        <a:pt x="36" y="678"/>
                      </a:cubicBezTo>
                      <a:close/>
                      <a:moveTo>
                        <a:pt x="55" y="700"/>
                      </a:moveTo>
                      <a:cubicBezTo>
                        <a:pt x="51" y="697"/>
                        <a:pt x="48" y="693"/>
                        <a:pt x="45" y="689"/>
                      </a:cubicBezTo>
                      <a:cubicBezTo>
                        <a:pt x="44" y="688"/>
                        <a:pt x="42" y="688"/>
                        <a:pt x="41" y="689"/>
                      </a:cubicBezTo>
                      <a:cubicBezTo>
                        <a:pt x="40" y="690"/>
                        <a:pt x="40" y="692"/>
                        <a:pt x="41" y="693"/>
                      </a:cubicBezTo>
                      <a:cubicBezTo>
                        <a:pt x="44" y="697"/>
                        <a:pt x="48" y="700"/>
                        <a:pt x="52" y="704"/>
                      </a:cubicBezTo>
                      <a:cubicBezTo>
                        <a:pt x="53" y="705"/>
                        <a:pt x="54" y="705"/>
                        <a:pt x="55" y="704"/>
                      </a:cubicBezTo>
                      <a:cubicBezTo>
                        <a:pt x="56" y="703"/>
                        <a:pt x="56" y="701"/>
                        <a:pt x="55" y="700"/>
                      </a:cubicBezTo>
                      <a:close/>
                      <a:moveTo>
                        <a:pt x="78" y="718"/>
                      </a:moveTo>
                      <a:cubicBezTo>
                        <a:pt x="74" y="716"/>
                        <a:pt x="70" y="713"/>
                        <a:pt x="66" y="710"/>
                      </a:cubicBezTo>
                      <a:cubicBezTo>
                        <a:pt x="65" y="709"/>
                        <a:pt x="63" y="709"/>
                        <a:pt x="63" y="710"/>
                      </a:cubicBezTo>
                      <a:cubicBezTo>
                        <a:pt x="62" y="711"/>
                        <a:pt x="62" y="713"/>
                        <a:pt x="63" y="714"/>
                      </a:cubicBezTo>
                      <a:cubicBezTo>
                        <a:pt x="67" y="717"/>
                        <a:pt x="71" y="720"/>
                        <a:pt x="75" y="723"/>
                      </a:cubicBezTo>
                      <a:cubicBezTo>
                        <a:pt x="76" y="723"/>
                        <a:pt x="78" y="723"/>
                        <a:pt x="79" y="722"/>
                      </a:cubicBezTo>
                      <a:cubicBezTo>
                        <a:pt x="80" y="721"/>
                        <a:pt x="79" y="719"/>
                        <a:pt x="78" y="718"/>
                      </a:cubicBezTo>
                      <a:close/>
                      <a:moveTo>
                        <a:pt x="104" y="733"/>
                      </a:moveTo>
                      <a:cubicBezTo>
                        <a:pt x="99" y="731"/>
                        <a:pt x="95" y="729"/>
                        <a:pt x="91" y="726"/>
                      </a:cubicBezTo>
                      <a:cubicBezTo>
                        <a:pt x="89" y="726"/>
                        <a:pt x="88" y="726"/>
                        <a:pt x="87" y="727"/>
                      </a:cubicBezTo>
                      <a:cubicBezTo>
                        <a:pt x="87" y="728"/>
                        <a:pt x="87" y="730"/>
                        <a:pt x="88" y="731"/>
                      </a:cubicBezTo>
                      <a:cubicBezTo>
                        <a:pt x="93" y="733"/>
                        <a:pt x="97" y="735"/>
                        <a:pt x="102" y="737"/>
                      </a:cubicBezTo>
                      <a:cubicBezTo>
                        <a:pt x="103" y="738"/>
                        <a:pt x="105" y="737"/>
                        <a:pt x="105" y="736"/>
                      </a:cubicBezTo>
                      <a:cubicBezTo>
                        <a:pt x="106" y="735"/>
                        <a:pt x="105" y="733"/>
                        <a:pt x="104" y="733"/>
                      </a:cubicBezTo>
                      <a:close/>
                      <a:moveTo>
                        <a:pt x="132" y="743"/>
                      </a:moveTo>
                      <a:cubicBezTo>
                        <a:pt x="127" y="742"/>
                        <a:pt x="122" y="740"/>
                        <a:pt x="118" y="738"/>
                      </a:cubicBezTo>
                      <a:cubicBezTo>
                        <a:pt x="116" y="738"/>
                        <a:pt x="115" y="739"/>
                        <a:pt x="114" y="740"/>
                      </a:cubicBezTo>
                      <a:cubicBezTo>
                        <a:pt x="114" y="741"/>
                        <a:pt x="115" y="743"/>
                        <a:pt x="116" y="743"/>
                      </a:cubicBezTo>
                      <a:cubicBezTo>
                        <a:pt x="121" y="745"/>
                        <a:pt x="125" y="746"/>
                        <a:pt x="130" y="748"/>
                      </a:cubicBezTo>
                      <a:cubicBezTo>
                        <a:pt x="132" y="748"/>
                        <a:pt x="133" y="747"/>
                        <a:pt x="133" y="746"/>
                      </a:cubicBezTo>
                      <a:cubicBezTo>
                        <a:pt x="134" y="745"/>
                        <a:pt x="133" y="743"/>
                        <a:pt x="132" y="743"/>
                      </a:cubicBezTo>
                      <a:close/>
                      <a:moveTo>
                        <a:pt x="161" y="749"/>
                      </a:moveTo>
                      <a:cubicBezTo>
                        <a:pt x="156" y="748"/>
                        <a:pt x="151" y="748"/>
                        <a:pt x="146" y="747"/>
                      </a:cubicBezTo>
                      <a:cubicBezTo>
                        <a:pt x="145" y="746"/>
                        <a:pt x="143" y="747"/>
                        <a:pt x="143" y="748"/>
                      </a:cubicBezTo>
                      <a:cubicBezTo>
                        <a:pt x="143" y="750"/>
                        <a:pt x="144" y="751"/>
                        <a:pt x="145" y="751"/>
                      </a:cubicBezTo>
                      <a:cubicBezTo>
                        <a:pt x="150" y="752"/>
                        <a:pt x="155" y="753"/>
                        <a:pt x="160" y="754"/>
                      </a:cubicBezTo>
                      <a:cubicBezTo>
                        <a:pt x="161" y="754"/>
                        <a:pt x="163" y="753"/>
                        <a:pt x="163" y="752"/>
                      </a:cubicBezTo>
                      <a:cubicBezTo>
                        <a:pt x="163" y="750"/>
                        <a:pt x="162" y="749"/>
                        <a:pt x="161" y="749"/>
                      </a:cubicBezTo>
                      <a:close/>
                      <a:moveTo>
                        <a:pt x="190" y="751"/>
                      </a:moveTo>
                      <a:cubicBezTo>
                        <a:pt x="185" y="751"/>
                        <a:pt x="180" y="751"/>
                        <a:pt x="175" y="751"/>
                      </a:cubicBezTo>
                      <a:cubicBezTo>
                        <a:pt x="174" y="750"/>
                        <a:pt x="173" y="751"/>
                        <a:pt x="173" y="753"/>
                      </a:cubicBezTo>
                      <a:cubicBezTo>
                        <a:pt x="173" y="754"/>
                        <a:pt x="174" y="755"/>
                        <a:pt x="175" y="756"/>
                      </a:cubicBezTo>
                      <a:cubicBezTo>
                        <a:pt x="180" y="756"/>
                        <a:pt x="185" y="756"/>
                        <a:pt x="190" y="756"/>
                      </a:cubicBezTo>
                      <a:cubicBezTo>
                        <a:pt x="192" y="756"/>
                        <a:pt x="193" y="755"/>
                        <a:pt x="193" y="754"/>
                      </a:cubicBezTo>
                      <a:cubicBezTo>
                        <a:pt x="193" y="752"/>
                        <a:pt x="192" y="751"/>
                        <a:pt x="190" y="751"/>
                      </a:cubicBezTo>
                      <a:close/>
                      <a:moveTo>
                        <a:pt x="220" y="749"/>
                      </a:moveTo>
                      <a:cubicBezTo>
                        <a:pt x="215" y="750"/>
                        <a:pt x="210" y="750"/>
                        <a:pt x="205" y="751"/>
                      </a:cubicBezTo>
                      <a:cubicBezTo>
                        <a:pt x="204" y="751"/>
                        <a:pt x="203" y="752"/>
                        <a:pt x="203" y="753"/>
                      </a:cubicBezTo>
                      <a:cubicBezTo>
                        <a:pt x="203" y="755"/>
                        <a:pt x="204" y="756"/>
                        <a:pt x="205" y="756"/>
                      </a:cubicBezTo>
                      <a:cubicBezTo>
                        <a:pt x="210" y="755"/>
                        <a:pt x="215" y="755"/>
                        <a:pt x="221" y="754"/>
                      </a:cubicBezTo>
                      <a:cubicBezTo>
                        <a:pt x="222" y="754"/>
                        <a:pt x="223" y="753"/>
                        <a:pt x="223" y="751"/>
                      </a:cubicBezTo>
                      <a:cubicBezTo>
                        <a:pt x="223" y="750"/>
                        <a:pt x="221" y="749"/>
                        <a:pt x="220" y="749"/>
                      </a:cubicBezTo>
                      <a:close/>
                      <a:moveTo>
                        <a:pt x="249" y="744"/>
                      </a:moveTo>
                      <a:cubicBezTo>
                        <a:pt x="244" y="745"/>
                        <a:pt x="239" y="746"/>
                        <a:pt x="235" y="747"/>
                      </a:cubicBezTo>
                      <a:cubicBezTo>
                        <a:pt x="233" y="747"/>
                        <a:pt x="232" y="749"/>
                        <a:pt x="233" y="750"/>
                      </a:cubicBezTo>
                      <a:cubicBezTo>
                        <a:pt x="233" y="751"/>
                        <a:pt x="234" y="752"/>
                        <a:pt x="235" y="752"/>
                      </a:cubicBezTo>
                      <a:cubicBezTo>
                        <a:pt x="240" y="751"/>
                        <a:pt x="245" y="750"/>
                        <a:pt x="250" y="749"/>
                      </a:cubicBezTo>
                      <a:cubicBezTo>
                        <a:pt x="252" y="748"/>
                        <a:pt x="252" y="747"/>
                        <a:pt x="252" y="745"/>
                      </a:cubicBezTo>
                      <a:cubicBezTo>
                        <a:pt x="252" y="744"/>
                        <a:pt x="250" y="743"/>
                        <a:pt x="249" y="744"/>
                      </a:cubicBezTo>
                      <a:close/>
                      <a:moveTo>
                        <a:pt x="245" y="767"/>
                      </a:moveTo>
                      <a:cubicBezTo>
                        <a:pt x="246" y="763"/>
                        <a:pt x="248" y="758"/>
                        <a:pt x="251" y="754"/>
                      </a:cubicBezTo>
                      <a:cubicBezTo>
                        <a:pt x="252" y="753"/>
                        <a:pt x="251" y="751"/>
                        <a:pt x="250" y="751"/>
                      </a:cubicBezTo>
                      <a:cubicBezTo>
                        <a:pt x="249" y="750"/>
                        <a:pt x="247" y="750"/>
                        <a:pt x="247" y="751"/>
                      </a:cubicBezTo>
                      <a:cubicBezTo>
                        <a:pt x="244" y="756"/>
                        <a:pt x="242" y="761"/>
                        <a:pt x="240" y="766"/>
                      </a:cubicBezTo>
                      <a:cubicBezTo>
                        <a:pt x="240" y="767"/>
                        <a:pt x="241" y="768"/>
                        <a:pt x="242" y="769"/>
                      </a:cubicBezTo>
                      <a:cubicBezTo>
                        <a:pt x="243" y="769"/>
                        <a:pt x="245" y="768"/>
                        <a:pt x="245" y="767"/>
                      </a:cubicBezTo>
                      <a:close/>
                      <a:moveTo>
                        <a:pt x="244" y="796"/>
                      </a:moveTo>
                      <a:cubicBezTo>
                        <a:pt x="243" y="791"/>
                        <a:pt x="243" y="787"/>
                        <a:pt x="243" y="783"/>
                      </a:cubicBezTo>
                      <a:cubicBezTo>
                        <a:pt x="243" y="782"/>
                        <a:pt x="243" y="782"/>
                        <a:pt x="243" y="781"/>
                      </a:cubicBezTo>
                      <a:cubicBezTo>
                        <a:pt x="243" y="780"/>
                        <a:pt x="242" y="779"/>
                        <a:pt x="241" y="779"/>
                      </a:cubicBezTo>
                      <a:cubicBezTo>
                        <a:pt x="239" y="779"/>
                        <a:pt x="238" y="780"/>
                        <a:pt x="238" y="781"/>
                      </a:cubicBezTo>
                      <a:cubicBezTo>
                        <a:pt x="238" y="782"/>
                        <a:pt x="238" y="782"/>
                        <a:pt x="238" y="783"/>
                      </a:cubicBezTo>
                      <a:cubicBezTo>
                        <a:pt x="238" y="787"/>
                        <a:pt x="238" y="792"/>
                        <a:pt x="239" y="797"/>
                      </a:cubicBezTo>
                      <a:cubicBezTo>
                        <a:pt x="239" y="798"/>
                        <a:pt x="241" y="799"/>
                        <a:pt x="242" y="799"/>
                      </a:cubicBezTo>
                      <a:cubicBezTo>
                        <a:pt x="243" y="798"/>
                        <a:pt x="244" y="797"/>
                        <a:pt x="244" y="796"/>
                      </a:cubicBezTo>
                      <a:close/>
                      <a:moveTo>
                        <a:pt x="253" y="824"/>
                      </a:moveTo>
                      <a:cubicBezTo>
                        <a:pt x="251" y="819"/>
                        <a:pt x="249" y="814"/>
                        <a:pt x="248" y="810"/>
                      </a:cubicBezTo>
                      <a:cubicBezTo>
                        <a:pt x="247" y="809"/>
                        <a:pt x="246" y="808"/>
                        <a:pt x="245" y="808"/>
                      </a:cubicBezTo>
                      <a:cubicBezTo>
                        <a:pt x="243" y="809"/>
                        <a:pt x="243" y="810"/>
                        <a:pt x="243" y="811"/>
                      </a:cubicBezTo>
                      <a:cubicBezTo>
                        <a:pt x="245" y="816"/>
                        <a:pt x="247" y="821"/>
                        <a:pt x="249" y="826"/>
                      </a:cubicBezTo>
                      <a:cubicBezTo>
                        <a:pt x="249" y="827"/>
                        <a:pt x="251" y="827"/>
                        <a:pt x="252" y="827"/>
                      </a:cubicBezTo>
                      <a:cubicBezTo>
                        <a:pt x="253" y="826"/>
                        <a:pt x="254" y="825"/>
                        <a:pt x="253" y="824"/>
                      </a:cubicBezTo>
                      <a:close/>
                      <a:moveTo>
                        <a:pt x="268" y="849"/>
                      </a:moveTo>
                      <a:cubicBezTo>
                        <a:pt x="265" y="845"/>
                        <a:pt x="263" y="841"/>
                        <a:pt x="260" y="837"/>
                      </a:cubicBezTo>
                      <a:cubicBezTo>
                        <a:pt x="259" y="835"/>
                        <a:pt x="258" y="835"/>
                        <a:pt x="257" y="836"/>
                      </a:cubicBezTo>
                      <a:cubicBezTo>
                        <a:pt x="256" y="836"/>
                        <a:pt x="255" y="838"/>
                        <a:pt x="256" y="839"/>
                      </a:cubicBezTo>
                      <a:cubicBezTo>
                        <a:pt x="258" y="844"/>
                        <a:pt x="261" y="848"/>
                        <a:pt x="264" y="852"/>
                      </a:cubicBezTo>
                      <a:cubicBezTo>
                        <a:pt x="265" y="853"/>
                        <a:pt x="266" y="853"/>
                        <a:pt x="267" y="853"/>
                      </a:cubicBezTo>
                      <a:cubicBezTo>
                        <a:pt x="269" y="852"/>
                        <a:pt x="269" y="850"/>
                        <a:pt x="268" y="849"/>
                      </a:cubicBezTo>
                      <a:close/>
                      <a:moveTo>
                        <a:pt x="286" y="873"/>
                      </a:moveTo>
                      <a:cubicBezTo>
                        <a:pt x="283" y="869"/>
                        <a:pt x="280" y="865"/>
                        <a:pt x="277" y="861"/>
                      </a:cubicBezTo>
                      <a:cubicBezTo>
                        <a:pt x="276" y="860"/>
                        <a:pt x="274" y="860"/>
                        <a:pt x="273" y="861"/>
                      </a:cubicBezTo>
                      <a:cubicBezTo>
                        <a:pt x="272" y="862"/>
                        <a:pt x="272" y="863"/>
                        <a:pt x="273" y="864"/>
                      </a:cubicBezTo>
                      <a:cubicBezTo>
                        <a:pt x="276" y="868"/>
                        <a:pt x="279" y="872"/>
                        <a:pt x="282" y="876"/>
                      </a:cubicBezTo>
                      <a:cubicBezTo>
                        <a:pt x="283" y="877"/>
                        <a:pt x="285" y="877"/>
                        <a:pt x="286" y="876"/>
                      </a:cubicBezTo>
                      <a:cubicBezTo>
                        <a:pt x="287" y="875"/>
                        <a:pt x="287" y="874"/>
                        <a:pt x="286" y="873"/>
                      </a:cubicBezTo>
                      <a:close/>
                      <a:moveTo>
                        <a:pt x="307" y="894"/>
                      </a:moveTo>
                      <a:cubicBezTo>
                        <a:pt x="303" y="891"/>
                        <a:pt x="300" y="887"/>
                        <a:pt x="296" y="884"/>
                      </a:cubicBezTo>
                      <a:cubicBezTo>
                        <a:pt x="295" y="883"/>
                        <a:pt x="294" y="883"/>
                        <a:pt x="293" y="884"/>
                      </a:cubicBezTo>
                      <a:cubicBezTo>
                        <a:pt x="292" y="885"/>
                        <a:pt x="292" y="886"/>
                        <a:pt x="293" y="887"/>
                      </a:cubicBezTo>
                      <a:cubicBezTo>
                        <a:pt x="296" y="891"/>
                        <a:pt x="300" y="895"/>
                        <a:pt x="303" y="898"/>
                      </a:cubicBezTo>
                      <a:cubicBezTo>
                        <a:pt x="305" y="899"/>
                        <a:pt x="306" y="899"/>
                        <a:pt x="307" y="898"/>
                      </a:cubicBezTo>
                      <a:cubicBezTo>
                        <a:pt x="308" y="897"/>
                        <a:pt x="308" y="895"/>
                        <a:pt x="307" y="894"/>
                      </a:cubicBezTo>
                      <a:close/>
                      <a:moveTo>
                        <a:pt x="330" y="913"/>
                      </a:moveTo>
                      <a:cubicBezTo>
                        <a:pt x="326" y="910"/>
                        <a:pt x="322" y="907"/>
                        <a:pt x="318" y="904"/>
                      </a:cubicBezTo>
                      <a:cubicBezTo>
                        <a:pt x="317" y="903"/>
                        <a:pt x="316" y="903"/>
                        <a:pt x="315" y="904"/>
                      </a:cubicBezTo>
                      <a:cubicBezTo>
                        <a:pt x="314" y="905"/>
                        <a:pt x="314" y="907"/>
                        <a:pt x="315" y="908"/>
                      </a:cubicBezTo>
                      <a:cubicBezTo>
                        <a:pt x="319" y="911"/>
                        <a:pt x="323" y="914"/>
                        <a:pt x="327" y="917"/>
                      </a:cubicBezTo>
                      <a:cubicBezTo>
                        <a:pt x="328" y="918"/>
                        <a:pt x="330" y="917"/>
                        <a:pt x="331" y="916"/>
                      </a:cubicBezTo>
                      <a:cubicBezTo>
                        <a:pt x="331" y="915"/>
                        <a:pt x="331" y="914"/>
                        <a:pt x="330" y="913"/>
                      </a:cubicBezTo>
                      <a:close/>
                      <a:moveTo>
                        <a:pt x="355" y="929"/>
                      </a:moveTo>
                      <a:cubicBezTo>
                        <a:pt x="351" y="926"/>
                        <a:pt x="346" y="924"/>
                        <a:pt x="342" y="921"/>
                      </a:cubicBezTo>
                      <a:cubicBezTo>
                        <a:pt x="341" y="920"/>
                        <a:pt x="340" y="921"/>
                        <a:pt x="339" y="922"/>
                      </a:cubicBezTo>
                      <a:cubicBezTo>
                        <a:pt x="338" y="923"/>
                        <a:pt x="338" y="925"/>
                        <a:pt x="340" y="925"/>
                      </a:cubicBezTo>
                      <a:cubicBezTo>
                        <a:pt x="344" y="928"/>
                        <a:pt x="348" y="931"/>
                        <a:pt x="352" y="933"/>
                      </a:cubicBezTo>
                      <a:cubicBezTo>
                        <a:pt x="354" y="934"/>
                        <a:pt x="355" y="934"/>
                        <a:pt x="356" y="932"/>
                      </a:cubicBezTo>
                      <a:cubicBezTo>
                        <a:pt x="357" y="931"/>
                        <a:pt x="356" y="930"/>
                        <a:pt x="355" y="929"/>
                      </a:cubicBezTo>
                      <a:close/>
                      <a:moveTo>
                        <a:pt x="381" y="943"/>
                      </a:moveTo>
                      <a:cubicBezTo>
                        <a:pt x="377" y="941"/>
                        <a:pt x="372" y="939"/>
                        <a:pt x="368" y="936"/>
                      </a:cubicBezTo>
                      <a:cubicBezTo>
                        <a:pt x="367" y="936"/>
                        <a:pt x="365" y="936"/>
                        <a:pt x="365" y="937"/>
                      </a:cubicBezTo>
                      <a:cubicBezTo>
                        <a:pt x="364" y="939"/>
                        <a:pt x="364" y="940"/>
                        <a:pt x="366" y="941"/>
                      </a:cubicBezTo>
                      <a:cubicBezTo>
                        <a:pt x="370" y="943"/>
                        <a:pt x="375" y="945"/>
                        <a:pt x="379" y="947"/>
                      </a:cubicBezTo>
                      <a:cubicBezTo>
                        <a:pt x="380" y="948"/>
                        <a:pt x="382" y="947"/>
                        <a:pt x="382" y="946"/>
                      </a:cubicBezTo>
                      <a:cubicBezTo>
                        <a:pt x="383" y="945"/>
                        <a:pt x="383" y="943"/>
                        <a:pt x="381" y="943"/>
                      </a:cubicBezTo>
                      <a:close/>
                      <a:moveTo>
                        <a:pt x="409" y="954"/>
                      </a:moveTo>
                      <a:cubicBezTo>
                        <a:pt x="404" y="952"/>
                        <a:pt x="400" y="951"/>
                        <a:pt x="395" y="949"/>
                      </a:cubicBezTo>
                      <a:cubicBezTo>
                        <a:pt x="394" y="948"/>
                        <a:pt x="392" y="949"/>
                        <a:pt x="392" y="950"/>
                      </a:cubicBezTo>
                      <a:cubicBezTo>
                        <a:pt x="391" y="951"/>
                        <a:pt x="392" y="953"/>
                        <a:pt x="393" y="953"/>
                      </a:cubicBezTo>
                      <a:cubicBezTo>
                        <a:pt x="398" y="955"/>
                        <a:pt x="402" y="957"/>
                        <a:pt x="407" y="959"/>
                      </a:cubicBezTo>
                      <a:cubicBezTo>
                        <a:pt x="408" y="959"/>
                        <a:pt x="410" y="959"/>
                        <a:pt x="410" y="957"/>
                      </a:cubicBezTo>
                      <a:cubicBezTo>
                        <a:pt x="411" y="956"/>
                        <a:pt x="410" y="955"/>
                        <a:pt x="409" y="954"/>
                      </a:cubicBezTo>
                      <a:close/>
                      <a:moveTo>
                        <a:pt x="437" y="962"/>
                      </a:moveTo>
                      <a:cubicBezTo>
                        <a:pt x="433" y="961"/>
                        <a:pt x="428" y="960"/>
                        <a:pt x="423" y="959"/>
                      </a:cubicBezTo>
                      <a:cubicBezTo>
                        <a:pt x="422" y="958"/>
                        <a:pt x="420" y="959"/>
                        <a:pt x="420" y="960"/>
                      </a:cubicBezTo>
                      <a:cubicBezTo>
                        <a:pt x="420" y="962"/>
                        <a:pt x="420" y="963"/>
                        <a:pt x="422" y="963"/>
                      </a:cubicBezTo>
                      <a:cubicBezTo>
                        <a:pt x="426" y="965"/>
                        <a:pt x="431" y="966"/>
                        <a:pt x="436" y="967"/>
                      </a:cubicBezTo>
                      <a:cubicBezTo>
                        <a:pt x="438" y="967"/>
                        <a:pt x="439" y="967"/>
                        <a:pt x="439" y="965"/>
                      </a:cubicBezTo>
                      <a:cubicBezTo>
                        <a:pt x="440" y="964"/>
                        <a:pt x="439" y="963"/>
                        <a:pt x="437" y="962"/>
                      </a:cubicBezTo>
                      <a:close/>
                      <a:moveTo>
                        <a:pt x="467" y="967"/>
                      </a:moveTo>
                      <a:cubicBezTo>
                        <a:pt x="462" y="966"/>
                        <a:pt x="457" y="966"/>
                        <a:pt x="452" y="965"/>
                      </a:cubicBezTo>
                      <a:cubicBezTo>
                        <a:pt x="451" y="965"/>
                        <a:pt x="449" y="966"/>
                        <a:pt x="449" y="967"/>
                      </a:cubicBezTo>
                      <a:cubicBezTo>
                        <a:pt x="449" y="968"/>
                        <a:pt x="450" y="970"/>
                        <a:pt x="451" y="970"/>
                      </a:cubicBezTo>
                      <a:cubicBezTo>
                        <a:pt x="456" y="971"/>
                        <a:pt x="461" y="971"/>
                        <a:pt x="466" y="972"/>
                      </a:cubicBezTo>
                      <a:cubicBezTo>
                        <a:pt x="468" y="972"/>
                        <a:pt x="469" y="971"/>
                        <a:pt x="469" y="970"/>
                      </a:cubicBezTo>
                      <a:cubicBezTo>
                        <a:pt x="469" y="968"/>
                        <a:pt x="468" y="967"/>
                        <a:pt x="467" y="967"/>
                      </a:cubicBezTo>
                      <a:close/>
                      <a:moveTo>
                        <a:pt x="496" y="967"/>
                      </a:moveTo>
                      <a:cubicBezTo>
                        <a:pt x="494" y="968"/>
                        <a:pt x="491" y="968"/>
                        <a:pt x="488" y="968"/>
                      </a:cubicBezTo>
                      <a:cubicBezTo>
                        <a:pt x="487" y="968"/>
                        <a:pt x="486" y="968"/>
                        <a:pt x="485" y="968"/>
                      </a:cubicBezTo>
                      <a:cubicBezTo>
                        <a:pt x="483" y="968"/>
                        <a:pt x="482" y="968"/>
                        <a:pt x="481" y="968"/>
                      </a:cubicBezTo>
                      <a:cubicBezTo>
                        <a:pt x="480" y="968"/>
                        <a:pt x="479" y="969"/>
                        <a:pt x="479" y="970"/>
                      </a:cubicBezTo>
                      <a:cubicBezTo>
                        <a:pt x="479" y="971"/>
                        <a:pt x="480" y="973"/>
                        <a:pt x="481" y="973"/>
                      </a:cubicBezTo>
                      <a:cubicBezTo>
                        <a:pt x="482" y="973"/>
                        <a:pt x="483" y="973"/>
                        <a:pt x="485" y="973"/>
                      </a:cubicBezTo>
                      <a:cubicBezTo>
                        <a:pt x="486" y="973"/>
                        <a:pt x="487" y="973"/>
                        <a:pt x="489" y="973"/>
                      </a:cubicBezTo>
                      <a:cubicBezTo>
                        <a:pt x="491" y="973"/>
                        <a:pt x="494" y="972"/>
                        <a:pt x="496" y="972"/>
                      </a:cubicBezTo>
                      <a:cubicBezTo>
                        <a:pt x="498" y="972"/>
                        <a:pt x="499" y="971"/>
                        <a:pt x="499" y="970"/>
                      </a:cubicBezTo>
                      <a:cubicBezTo>
                        <a:pt x="499" y="968"/>
                        <a:pt x="498" y="967"/>
                        <a:pt x="496" y="967"/>
                      </a:cubicBezTo>
                      <a:close/>
                      <a:moveTo>
                        <a:pt x="526" y="965"/>
                      </a:moveTo>
                      <a:cubicBezTo>
                        <a:pt x="521" y="965"/>
                        <a:pt x="516" y="966"/>
                        <a:pt x="511" y="966"/>
                      </a:cubicBezTo>
                      <a:cubicBezTo>
                        <a:pt x="510" y="966"/>
                        <a:pt x="509" y="968"/>
                        <a:pt x="509" y="969"/>
                      </a:cubicBezTo>
                      <a:cubicBezTo>
                        <a:pt x="509" y="970"/>
                        <a:pt x="510" y="971"/>
                        <a:pt x="512" y="971"/>
                      </a:cubicBezTo>
                      <a:cubicBezTo>
                        <a:pt x="517" y="971"/>
                        <a:pt x="522" y="970"/>
                        <a:pt x="527" y="969"/>
                      </a:cubicBezTo>
                      <a:cubicBezTo>
                        <a:pt x="528" y="969"/>
                        <a:pt x="529" y="968"/>
                        <a:pt x="529" y="967"/>
                      </a:cubicBezTo>
                      <a:cubicBezTo>
                        <a:pt x="528" y="965"/>
                        <a:pt x="527" y="964"/>
                        <a:pt x="526" y="9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6699" tIns="43349" rIns="86699" bIns="43349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66921" fontAlgn="base">
                    <a:spcBef>
                      <a:spcPct val="0"/>
                    </a:spcBef>
                    <a:spcAft>
                      <a:spcPct val="0"/>
                    </a:spcAft>
                    <a:buClrTx/>
                  </a:pPr>
                  <a:endParaRPr lang="zh-CN" altLang="en-US" sz="1707" kern="1200">
                    <a:solidFill>
                      <a:prstClr val="black"/>
                    </a:solidFill>
                    <a:latin typeface="Calibri" panose="020F050202020403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31" name="TextBox 30"/>
              <p:cNvSpPr txBox="1"/>
              <p:nvPr/>
            </p:nvSpPr>
            <p:spPr>
              <a:xfrm>
                <a:off x="5723896" y="3682297"/>
                <a:ext cx="3292841" cy="14636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377"/>
                <a:r>
                  <a:rPr lang="en-US" sz="1400" b="1" i="1">
                    <a:solidFill>
                      <a:srgbClr val="FFFFFF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Hình thành </a:t>
                </a:r>
              </a:p>
              <a:p>
                <a:pPr algn="ctr" defTabSz="914377"/>
                <a:r>
                  <a:rPr lang="en-US" sz="1400" b="1" i="1">
                    <a:solidFill>
                      <a:srgbClr val="FFFFFF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kiến thức</a:t>
                </a:r>
              </a:p>
            </p:txBody>
          </p:sp>
        </p:grpSp>
        <p:pic>
          <p:nvPicPr>
            <p:cNvPr id="29" name="Picture 4" descr="Đồ hoạ vector miễn phí của Một quyển sách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457" y="21019"/>
              <a:ext cx="923925" cy="9239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7" name="Picture 2" descr="E:\ôn đại học và HSG\Tài nguyên Địa lí\Tài liệu tham khảo trên internet\Tổng hợp\Giáo án\PPT\CÁC ICON HỖ TRỢ SOẠN GIẢNG PPT\04.png">
            <a:hlinkClick r:id="rId8" action="ppaction://hlinkfile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17" y="2514600"/>
            <a:ext cx="1568215" cy="156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ctangle 37">
            <a:hlinkClick r:id="rId10" action="ppaction://hlinkfile"/>
          </p:cNvPr>
          <p:cNvSpPr/>
          <p:nvPr/>
        </p:nvSpPr>
        <p:spPr>
          <a:xfrm>
            <a:off x="754346" y="4364003"/>
            <a:ext cx="1270585" cy="39394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5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5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5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5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5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5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5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5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5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 defTabSz="914377"/>
            <a:r>
              <a:rPr lang="en-US" sz="2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Video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295400" y="609600"/>
            <a:ext cx="11150464" cy="6421818"/>
            <a:chOff x="1428750" y="810873"/>
            <a:chExt cx="7905648" cy="4446928"/>
          </a:xfrm>
        </p:grpSpPr>
        <p:pic>
          <p:nvPicPr>
            <p:cNvPr id="35" name="Picture 34" descr="Hình minh họa miễn phí về Tv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8750" y="810873"/>
              <a:ext cx="7905648" cy="44469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Hiện tượng các địa mảng xô vào nhau">
              <a:hlinkClick r:id="" action="ppaction://media"/>
            </p:cNvPr>
            <p:cNvPicPr>
              <a:picLocks noChangeAspect="1"/>
            </p:cNvPicPr>
            <p:nvPr>
              <a:videoFile r:link="rId4"/>
              <p:extLst>
                <p:ext uri="{DAA4B4D4-6D71-4841-9C94-3DE7FCFB9230}">
                  <p14:media xmlns:p14="http://schemas.microsoft.com/office/powerpoint/2010/main" r:embed="rId3"/>
                </p:ext>
              </p:extLst>
            </p:nvPr>
          </p:nvPicPr>
          <p:blipFill>
            <a:blip r:embed="rId12"/>
            <a:stretch>
              <a:fillRect/>
            </a:stretch>
          </p:blipFill>
          <p:spPr>
            <a:xfrm>
              <a:off x="2499591" y="1146196"/>
              <a:ext cx="5678054" cy="3193905"/>
            </a:xfrm>
            <a:prstGeom prst="rect">
              <a:avLst/>
            </a:prstGeom>
          </p:spPr>
        </p:pic>
      </p:grpSp>
      <p:sp>
        <p:nvSpPr>
          <p:cNvPr id="15" name="Google Shape;1037;p5"/>
          <p:cNvSpPr txBox="1"/>
          <p:nvPr/>
        </p:nvSpPr>
        <p:spPr>
          <a:xfrm>
            <a:off x="2691055" y="424881"/>
            <a:ext cx="6809891" cy="48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III. THUYẾT KIẾN TẠO MẢNG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6E95090-849A-46E6-BEDE-27E3146F66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292141"/>
      </p:ext>
    </p:extLst>
  </p:cSld>
  <p:clrMapOvr>
    <a:masterClrMapping/>
  </p:clrMapOvr>
  <p:transition spd="slow" advTm="19124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audio isNarration="1"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0693" objId="8"/>
        <p14:stopEvt time="185885" objId="8"/>
      </p14:showEvt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762000"/>
            <a:ext cx="10591800" cy="525780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3009900" y="1614686"/>
            <a:ext cx="6172200" cy="3628627"/>
            <a:chOff x="2963271" y="990787"/>
            <a:chExt cx="2294529" cy="1371413"/>
          </a:xfrm>
        </p:grpSpPr>
        <p:pic>
          <p:nvPicPr>
            <p:cNvPr id="6" name="Picture 8" descr="Đồ hoạ vector miễn phí của Giấy giấy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673303">
              <a:off x="3673620" y="1305335"/>
              <a:ext cx="1139066" cy="5690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组合 1483"/>
            <p:cNvGrpSpPr/>
            <p:nvPr/>
          </p:nvGrpSpPr>
          <p:grpSpPr>
            <a:xfrm>
              <a:off x="3891734" y="1660128"/>
              <a:ext cx="1366066" cy="702072"/>
              <a:chOff x="28079" y="1041053"/>
              <a:chExt cx="7035801" cy="4572000"/>
            </a:xfrm>
          </p:grpSpPr>
          <p:sp>
            <p:nvSpPr>
              <p:cNvPr id="10" name="Freeform 422"/>
              <p:cNvSpPr>
                <a:spLocks/>
              </p:cNvSpPr>
              <p:nvPr/>
            </p:nvSpPr>
            <p:spPr bwMode="auto">
              <a:xfrm>
                <a:off x="28079" y="1041053"/>
                <a:ext cx="7035801" cy="4572000"/>
              </a:xfrm>
              <a:custGeom>
                <a:avLst/>
                <a:gdLst>
                  <a:gd name="T0" fmla="*/ 929 w 1660"/>
                  <a:gd name="T1" fmla="*/ 1077 h 1077"/>
                  <a:gd name="T2" fmla="*/ 867 w 1660"/>
                  <a:gd name="T3" fmla="*/ 1073 h 1077"/>
                  <a:gd name="T4" fmla="*/ 763 w 1660"/>
                  <a:gd name="T5" fmla="*/ 1036 h 1077"/>
                  <a:gd name="T6" fmla="*/ 674 w 1660"/>
                  <a:gd name="T7" fmla="*/ 987 h 1077"/>
                  <a:gd name="T8" fmla="*/ 601 w 1660"/>
                  <a:gd name="T9" fmla="*/ 1022 h 1077"/>
                  <a:gd name="T10" fmla="*/ 526 w 1660"/>
                  <a:gd name="T11" fmla="*/ 1033 h 1077"/>
                  <a:gd name="T12" fmla="*/ 522 w 1660"/>
                  <a:gd name="T13" fmla="*/ 1033 h 1077"/>
                  <a:gd name="T14" fmla="*/ 328 w 1660"/>
                  <a:gd name="T15" fmla="*/ 957 h 1077"/>
                  <a:gd name="T16" fmla="*/ 245 w 1660"/>
                  <a:gd name="T17" fmla="*/ 821 h 1077"/>
                  <a:gd name="T18" fmla="*/ 245 w 1660"/>
                  <a:gd name="T19" fmla="*/ 816 h 1077"/>
                  <a:gd name="T20" fmla="*/ 228 w 1660"/>
                  <a:gd name="T21" fmla="*/ 816 h 1077"/>
                  <a:gd name="T22" fmla="*/ 16 w 1660"/>
                  <a:gd name="T23" fmla="*/ 673 h 1077"/>
                  <a:gd name="T24" fmla="*/ 31 w 1660"/>
                  <a:gd name="T25" fmla="*/ 526 h 1077"/>
                  <a:gd name="T26" fmla="*/ 112 w 1660"/>
                  <a:gd name="T27" fmla="*/ 440 h 1077"/>
                  <a:gd name="T28" fmla="*/ 100 w 1660"/>
                  <a:gd name="T29" fmla="*/ 272 h 1077"/>
                  <a:gd name="T30" fmla="*/ 219 w 1660"/>
                  <a:gd name="T31" fmla="*/ 167 h 1077"/>
                  <a:gd name="T32" fmla="*/ 271 w 1660"/>
                  <a:gd name="T33" fmla="*/ 162 h 1077"/>
                  <a:gd name="T34" fmla="*/ 336 w 1660"/>
                  <a:gd name="T35" fmla="*/ 169 h 1077"/>
                  <a:gd name="T36" fmla="*/ 360 w 1660"/>
                  <a:gd name="T37" fmla="*/ 109 h 1077"/>
                  <a:gd name="T38" fmla="*/ 603 w 1660"/>
                  <a:gd name="T39" fmla="*/ 0 h 1077"/>
                  <a:gd name="T40" fmla="*/ 613 w 1660"/>
                  <a:gd name="T41" fmla="*/ 0 h 1077"/>
                  <a:gd name="T42" fmla="*/ 831 w 1660"/>
                  <a:gd name="T43" fmla="*/ 112 h 1077"/>
                  <a:gd name="T44" fmla="*/ 863 w 1660"/>
                  <a:gd name="T45" fmla="*/ 196 h 1077"/>
                  <a:gd name="T46" fmla="*/ 878 w 1660"/>
                  <a:gd name="T47" fmla="*/ 195 h 1077"/>
                  <a:gd name="T48" fmla="*/ 933 w 1660"/>
                  <a:gd name="T49" fmla="*/ 208 h 1077"/>
                  <a:gd name="T50" fmla="*/ 973 w 1660"/>
                  <a:gd name="T51" fmla="*/ 136 h 1077"/>
                  <a:gd name="T52" fmla="*/ 1251 w 1660"/>
                  <a:gd name="T53" fmla="*/ 33 h 1077"/>
                  <a:gd name="T54" fmla="*/ 1287 w 1660"/>
                  <a:gd name="T55" fmla="*/ 35 h 1077"/>
                  <a:gd name="T56" fmla="*/ 1455 w 1660"/>
                  <a:gd name="T57" fmla="*/ 129 h 1077"/>
                  <a:gd name="T58" fmla="*/ 1513 w 1660"/>
                  <a:gd name="T59" fmla="*/ 253 h 1077"/>
                  <a:gd name="T60" fmla="*/ 1619 w 1660"/>
                  <a:gd name="T61" fmla="*/ 370 h 1077"/>
                  <a:gd name="T62" fmla="*/ 1606 w 1660"/>
                  <a:gd name="T63" fmla="*/ 443 h 1077"/>
                  <a:gd name="T64" fmla="*/ 1618 w 1660"/>
                  <a:gd name="T65" fmla="*/ 456 h 1077"/>
                  <a:gd name="T66" fmla="*/ 1648 w 1660"/>
                  <a:gd name="T67" fmla="*/ 660 h 1077"/>
                  <a:gd name="T68" fmla="*/ 1408 w 1660"/>
                  <a:gd name="T69" fmla="*/ 814 h 1077"/>
                  <a:gd name="T70" fmla="*/ 1320 w 1660"/>
                  <a:gd name="T71" fmla="*/ 807 h 1077"/>
                  <a:gd name="T72" fmla="*/ 1122 w 1660"/>
                  <a:gd name="T73" fmla="*/ 1038 h 1077"/>
                  <a:gd name="T74" fmla="*/ 929 w 1660"/>
                  <a:gd name="T75" fmla="*/ 1077 h 10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60" h="1077">
                    <a:moveTo>
                      <a:pt x="929" y="1077"/>
                    </a:moveTo>
                    <a:cubicBezTo>
                      <a:pt x="908" y="1077"/>
                      <a:pt x="887" y="1075"/>
                      <a:pt x="867" y="1073"/>
                    </a:cubicBezTo>
                    <a:cubicBezTo>
                      <a:pt x="853" y="1071"/>
                      <a:pt x="804" y="1053"/>
                      <a:pt x="763" y="1036"/>
                    </a:cubicBezTo>
                    <a:cubicBezTo>
                      <a:pt x="717" y="1016"/>
                      <a:pt x="690" y="1000"/>
                      <a:pt x="674" y="987"/>
                    </a:cubicBezTo>
                    <a:cubicBezTo>
                      <a:pt x="653" y="1003"/>
                      <a:pt x="629" y="1014"/>
                      <a:pt x="601" y="1022"/>
                    </a:cubicBezTo>
                    <a:cubicBezTo>
                      <a:pt x="578" y="1029"/>
                      <a:pt x="553" y="1032"/>
                      <a:pt x="526" y="1033"/>
                    </a:cubicBezTo>
                    <a:cubicBezTo>
                      <a:pt x="525" y="1033"/>
                      <a:pt x="523" y="1033"/>
                      <a:pt x="522" y="1033"/>
                    </a:cubicBezTo>
                    <a:cubicBezTo>
                      <a:pt x="457" y="1033"/>
                      <a:pt x="385" y="1004"/>
                      <a:pt x="328" y="957"/>
                    </a:cubicBezTo>
                    <a:cubicBezTo>
                      <a:pt x="299" y="933"/>
                      <a:pt x="250" y="877"/>
                      <a:pt x="245" y="821"/>
                    </a:cubicBezTo>
                    <a:cubicBezTo>
                      <a:pt x="245" y="819"/>
                      <a:pt x="245" y="817"/>
                      <a:pt x="245" y="816"/>
                    </a:cubicBezTo>
                    <a:cubicBezTo>
                      <a:pt x="239" y="816"/>
                      <a:pt x="234" y="816"/>
                      <a:pt x="228" y="816"/>
                    </a:cubicBezTo>
                    <a:cubicBezTo>
                      <a:pt x="127" y="816"/>
                      <a:pt x="46" y="761"/>
                      <a:pt x="16" y="673"/>
                    </a:cubicBezTo>
                    <a:cubicBezTo>
                      <a:pt x="0" y="628"/>
                      <a:pt x="5" y="574"/>
                      <a:pt x="31" y="526"/>
                    </a:cubicBezTo>
                    <a:cubicBezTo>
                      <a:pt x="50" y="488"/>
                      <a:pt x="79" y="458"/>
                      <a:pt x="112" y="440"/>
                    </a:cubicBezTo>
                    <a:cubicBezTo>
                      <a:pt x="86" y="384"/>
                      <a:pt x="81" y="323"/>
                      <a:pt x="100" y="272"/>
                    </a:cubicBezTo>
                    <a:cubicBezTo>
                      <a:pt x="120" y="221"/>
                      <a:pt x="162" y="184"/>
                      <a:pt x="219" y="167"/>
                    </a:cubicBezTo>
                    <a:cubicBezTo>
                      <a:pt x="236" y="162"/>
                      <a:pt x="259" y="162"/>
                      <a:pt x="271" y="162"/>
                    </a:cubicBezTo>
                    <a:cubicBezTo>
                      <a:pt x="286" y="162"/>
                      <a:pt x="311" y="163"/>
                      <a:pt x="336" y="169"/>
                    </a:cubicBezTo>
                    <a:cubicBezTo>
                      <a:pt x="339" y="148"/>
                      <a:pt x="347" y="128"/>
                      <a:pt x="360" y="109"/>
                    </a:cubicBezTo>
                    <a:cubicBezTo>
                      <a:pt x="409" y="38"/>
                      <a:pt x="522" y="0"/>
                      <a:pt x="603" y="0"/>
                    </a:cubicBezTo>
                    <a:cubicBezTo>
                      <a:pt x="607" y="0"/>
                      <a:pt x="610" y="0"/>
                      <a:pt x="613" y="0"/>
                    </a:cubicBezTo>
                    <a:cubicBezTo>
                      <a:pt x="681" y="3"/>
                      <a:pt x="779" y="39"/>
                      <a:pt x="831" y="112"/>
                    </a:cubicBezTo>
                    <a:cubicBezTo>
                      <a:pt x="850" y="139"/>
                      <a:pt x="861" y="167"/>
                      <a:pt x="863" y="196"/>
                    </a:cubicBezTo>
                    <a:cubicBezTo>
                      <a:pt x="868" y="196"/>
                      <a:pt x="873" y="195"/>
                      <a:pt x="878" y="195"/>
                    </a:cubicBezTo>
                    <a:cubicBezTo>
                      <a:pt x="897" y="195"/>
                      <a:pt x="916" y="200"/>
                      <a:pt x="933" y="208"/>
                    </a:cubicBezTo>
                    <a:cubicBezTo>
                      <a:pt x="940" y="182"/>
                      <a:pt x="954" y="158"/>
                      <a:pt x="973" y="136"/>
                    </a:cubicBezTo>
                    <a:cubicBezTo>
                      <a:pt x="1040" y="60"/>
                      <a:pt x="1165" y="33"/>
                      <a:pt x="1251" y="33"/>
                    </a:cubicBezTo>
                    <a:cubicBezTo>
                      <a:pt x="1263" y="33"/>
                      <a:pt x="1275" y="34"/>
                      <a:pt x="1287" y="35"/>
                    </a:cubicBezTo>
                    <a:cubicBezTo>
                      <a:pt x="1360" y="42"/>
                      <a:pt x="1409" y="69"/>
                      <a:pt x="1455" y="129"/>
                    </a:cubicBezTo>
                    <a:cubicBezTo>
                      <a:pt x="1488" y="171"/>
                      <a:pt x="1508" y="212"/>
                      <a:pt x="1513" y="253"/>
                    </a:cubicBezTo>
                    <a:cubicBezTo>
                      <a:pt x="1571" y="260"/>
                      <a:pt x="1612" y="316"/>
                      <a:pt x="1619" y="370"/>
                    </a:cubicBezTo>
                    <a:cubicBezTo>
                      <a:pt x="1623" y="397"/>
                      <a:pt x="1618" y="423"/>
                      <a:pt x="1606" y="443"/>
                    </a:cubicBezTo>
                    <a:cubicBezTo>
                      <a:pt x="1610" y="447"/>
                      <a:pt x="1614" y="451"/>
                      <a:pt x="1618" y="456"/>
                    </a:cubicBezTo>
                    <a:cubicBezTo>
                      <a:pt x="1660" y="512"/>
                      <a:pt x="1658" y="624"/>
                      <a:pt x="1648" y="660"/>
                    </a:cubicBezTo>
                    <a:cubicBezTo>
                      <a:pt x="1628" y="731"/>
                      <a:pt x="1570" y="814"/>
                      <a:pt x="1408" y="814"/>
                    </a:cubicBezTo>
                    <a:cubicBezTo>
                      <a:pt x="1381" y="814"/>
                      <a:pt x="1351" y="812"/>
                      <a:pt x="1320" y="807"/>
                    </a:cubicBezTo>
                    <a:cubicBezTo>
                      <a:pt x="1288" y="919"/>
                      <a:pt x="1222" y="997"/>
                      <a:pt x="1122" y="1038"/>
                    </a:cubicBezTo>
                    <a:cubicBezTo>
                      <a:pt x="1062" y="1063"/>
                      <a:pt x="996" y="1077"/>
                      <a:pt x="929" y="1077"/>
                    </a:cubicBezTo>
                    <a:close/>
                  </a:path>
                </a:pathLst>
              </a:custGeom>
              <a:solidFill>
                <a:srgbClr val="FF99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699" tIns="43349" rIns="86699" bIns="43349" numCol="1" anchor="t" anchorCtr="0" compatLnSpc="1">
                <a:prstTxWarp prst="textNoShape">
                  <a:avLst/>
                </a:prstTxWarp>
              </a:bodyPr>
              <a:lstStyle/>
              <a:p>
                <a:pPr defTabSz="866943" fontAlgn="base">
                  <a:spcBef>
                    <a:spcPct val="0"/>
                  </a:spcBef>
                  <a:spcAft>
                    <a:spcPct val="0"/>
                  </a:spcAft>
                  <a:buClrTx/>
                </a:pPr>
                <a:endParaRPr lang="zh-CN" altLang="en-US" sz="1707" kern="1200">
                  <a:solidFill>
                    <a:prstClr val="black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" name="Freeform 423"/>
              <p:cNvSpPr>
                <a:spLocks noEditPoints="1"/>
              </p:cNvSpPr>
              <p:nvPr/>
            </p:nvSpPr>
            <p:spPr bwMode="auto">
              <a:xfrm>
                <a:off x="185242" y="1168053"/>
                <a:ext cx="6726238" cy="4318000"/>
              </a:xfrm>
              <a:custGeom>
                <a:avLst/>
                <a:gdLst>
                  <a:gd name="T0" fmla="*/ 607 w 1587"/>
                  <a:gd name="T1" fmla="*/ 941 h 1017"/>
                  <a:gd name="T2" fmla="*/ 647 w 1587"/>
                  <a:gd name="T3" fmla="*/ 905 h 1017"/>
                  <a:gd name="T4" fmla="*/ 685 w 1587"/>
                  <a:gd name="T5" fmla="*/ 947 h 1017"/>
                  <a:gd name="T6" fmla="*/ 765 w 1587"/>
                  <a:gd name="T7" fmla="*/ 989 h 1017"/>
                  <a:gd name="T8" fmla="*/ 834 w 1587"/>
                  <a:gd name="T9" fmla="*/ 1010 h 1017"/>
                  <a:gd name="T10" fmla="*/ 941 w 1587"/>
                  <a:gd name="T11" fmla="*/ 1009 h 1017"/>
                  <a:gd name="T12" fmla="*/ 1003 w 1587"/>
                  <a:gd name="T13" fmla="*/ 1001 h 1017"/>
                  <a:gd name="T14" fmla="*/ 1070 w 1587"/>
                  <a:gd name="T15" fmla="*/ 980 h 1017"/>
                  <a:gd name="T16" fmla="*/ 1136 w 1587"/>
                  <a:gd name="T17" fmla="*/ 940 h 1017"/>
                  <a:gd name="T18" fmla="*/ 1202 w 1587"/>
                  <a:gd name="T19" fmla="*/ 880 h 1017"/>
                  <a:gd name="T20" fmla="*/ 1236 w 1587"/>
                  <a:gd name="T21" fmla="*/ 815 h 1017"/>
                  <a:gd name="T22" fmla="*/ 1288 w 1587"/>
                  <a:gd name="T23" fmla="*/ 742 h 1017"/>
                  <a:gd name="T24" fmla="*/ 1349 w 1587"/>
                  <a:gd name="T25" fmla="*/ 751 h 1017"/>
                  <a:gd name="T26" fmla="*/ 1421 w 1587"/>
                  <a:gd name="T27" fmla="*/ 746 h 1017"/>
                  <a:gd name="T28" fmla="*/ 1492 w 1587"/>
                  <a:gd name="T29" fmla="*/ 725 h 1017"/>
                  <a:gd name="T30" fmla="*/ 1562 w 1587"/>
                  <a:gd name="T31" fmla="*/ 670 h 1017"/>
                  <a:gd name="T32" fmla="*/ 1582 w 1587"/>
                  <a:gd name="T33" fmla="*/ 583 h 1017"/>
                  <a:gd name="T34" fmla="*/ 1581 w 1587"/>
                  <a:gd name="T35" fmla="*/ 521 h 1017"/>
                  <a:gd name="T36" fmla="*/ 1561 w 1587"/>
                  <a:gd name="T37" fmla="*/ 451 h 1017"/>
                  <a:gd name="T38" fmla="*/ 1496 w 1587"/>
                  <a:gd name="T39" fmla="*/ 427 h 1017"/>
                  <a:gd name="T40" fmla="*/ 1548 w 1587"/>
                  <a:gd name="T41" fmla="*/ 358 h 1017"/>
                  <a:gd name="T42" fmla="*/ 1537 w 1587"/>
                  <a:gd name="T43" fmla="*/ 299 h 1017"/>
                  <a:gd name="T44" fmla="*/ 1477 w 1587"/>
                  <a:gd name="T45" fmla="*/ 259 h 1017"/>
                  <a:gd name="T46" fmla="*/ 1448 w 1587"/>
                  <a:gd name="T47" fmla="*/ 244 h 1017"/>
                  <a:gd name="T48" fmla="*/ 1428 w 1587"/>
                  <a:gd name="T49" fmla="*/ 175 h 1017"/>
                  <a:gd name="T50" fmla="*/ 1384 w 1587"/>
                  <a:gd name="T51" fmla="*/ 108 h 1017"/>
                  <a:gd name="T52" fmla="*/ 1331 w 1587"/>
                  <a:gd name="T53" fmla="*/ 59 h 1017"/>
                  <a:gd name="T54" fmla="*/ 1243 w 1587"/>
                  <a:gd name="T55" fmla="*/ 39 h 1017"/>
                  <a:gd name="T56" fmla="*/ 1169 w 1587"/>
                  <a:gd name="T57" fmla="*/ 41 h 1017"/>
                  <a:gd name="T58" fmla="*/ 1080 w 1587"/>
                  <a:gd name="T59" fmla="*/ 54 h 1017"/>
                  <a:gd name="T60" fmla="*/ 1014 w 1587"/>
                  <a:gd name="T61" fmla="*/ 85 h 1017"/>
                  <a:gd name="T62" fmla="*/ 940 w 1587"/>
                  <a:gd name="T63" fmla="*/ 160 h 1017"/>
                  <a:gd name="T64" fmla="*/ 922 w 1587"/>
                  <a:gd name="T65" fmla="*/ 219 h 1017"/>
                  <a:gd name="T66" fmla="*/ 906 w 1587"/>
                  <a:gd name="T67" fmla="*/ 219 h 1017"/>
                  <a:gd name="T68" fmla="*/ 837 w 1587"/>
                  <a:gd name="T69" fmla="*/ 198 h 1017"/>
                  <a:gd name="T70" fmla="*/ 791 w 1587"/>
                  <a:gd name="T71" fmla="*/ 166 h 1017"/>
                  <a:gd name="T72" fmla="*/ 783 w 1587"/>
                  <a:gd name="T73" fmla="*/ 122 h 1017"/>
                  <a:gd name="T74" fmla="*/ 720 w 1587"/>
                  <a:gd name="T75" fmla="*/ 58 h 1017"/>
                  <a:gd name="T76" fmla="*/ 655 w 1587"/>
                  <a:gd name="T77" fmla="*/ 23 h 1017"/>
                  <a:gd name="T78" fmla="*/ 583 w 1587"/>
                  <a:gd name="T79" fmla="*/ 1 h 1017"/>
                  <a:gd name="T80" fmla="*/ 480 w 1587"/>
                  <a:gd name="T81" fmla="*/ 19 h 1017"/>
                  <a:gd name="T82" fmla="*/ 421 w 1587"/>
                  <a:gd name="T83" fmla="*/ 39 h 1017"/>
                  <a:gd name="T84" fmla="*/ 361 w 1587"/>
                  <a:gd name="T85" fmla="*/ 80 h 1017"/>
                  <a:gd name="T86" fmla="*/ 332 w 1587"/>
                  <a:gd name="T87" fmla="*/ 162 h 1017"/>
                  <a:gd name="T88" fmla="*/ 334 w 1587"/>
                  <a:gd name="T89" fmla="*/ 194 h 1017"/>
                  <a:gd name="T90" fmla="*/ 269 w 1587"/>
                  <a:gd name="T91" fmla="*/ 164 h 1017"/>
                  <a:gd name="T92" fmla="*/ 195 w 1587"/>
                  <a:gd name="T93" fmla="*/ 170 h 1017"/>
                  <a:gd name="T94" fmla="*/ 116 w 1587"/>
                  <a:gd name="T95" fmla="*/ 211 h 1017"/>
                  <a:gd name="T96" fmla="*/ 87 w 1587"/>
                  <a:gd name="T97" fmla="*/ 278 h 1017"/>
                  <a:gd name="T98" fmla="*/ 101 w 1587"/>
                  <a:gd name="T99" fmla="*/ 382 h 1017"/>
                  <a:gd name="T100" fmla="*/ 118 w 1587"/>
                  <a:gd name="T101" fmla="*/ 421 h 1017"/>
                  <a:gd name="T102" fmla="*/ 57 w 1587"/>
                  <a:gd name="T103" fmla="*/ 460 h 1017"/>
                  <a:gd name="T104" fmla="*/ 18 w 1587"/>
                  <a:gd name="T105" fmla="*/ 521 h 1017"/>
                  <a:gd name="T106" fmla="*/ 2 w 1587"/>
                  <a:gd name="T107" fmla="*/ 599 h 1017"/>
                  <a:gd name="T108" fmla="*/ 23 w 1587"/>
                  <a:gd name="T109" fmla="*/ 668 h 1017"/>
                  <a:gd name="T110" fmla="*/ 91 w 1587"/>
                  <a:gd name="T111" fmla="*/ 726 h 1017"/>
                  <a:gd name="T112" fmla="*/ 161 w 1587"/>
                  <a:gd name="T113" fmla="*/ 749 h 1017"/>
                  <a:gd name="T114" fmla="*/ 250 w 1587"/>
                  <a:gd name="T115" fmla="*/ 749 h 1017"/>
                  <a:gd name="T116" fmla="*/ 253 w 1587"/>
                  <a:gd name="T117" fmla="*/ 824 h 1017"/>
                  <a:gd name="T118" fmla="*/ 286 w 1587"/>
                  <a:gd name="T119" fmla="*/ 876 h 1017"/>
                  <a:gd name="T120" fmla="*/ 340 w 1587"/>
                  <a:gd name="T121" fmla="*/ 925 h 1017"/>
                  <a:gd name="T122" fmla="*/ 423 w 1587"/>
                  <a:gd name="T123" fmla="*/ 959 h 1017"/>
                  <a:gd name="T124" fmla="*/ 485 w 1587"/>
                  <a:gd name="T125" fmla="*/ 973 h 10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587" h="1017">
                    <a:moveTo>
                      <a:pt x="555" y="958"/>
                    </a:moveTo>
                    <a:cubicBezTo>
                      <a:pt x="550" y="960"/>
                      <a:pt x="545" y="961"/>
                      <a:pt x="540" y="962"/>
                    </a:cubicBezTo>
                    <a:cubicBezTo>
                      <a:pt x="539" y="962"/>
                      <a:pt x="538" y="963"/>
                      <a:pt x="539" y="965"/>
                    </a:cubicBezTo>
                    <a:cubicBezTo>
                      <a:pt x="539" y="966"/>
                      <a:pt x="540" y="967"/>
                      <a:pt x="542" y="967"/>
                    </a:cubicBezTo>
                    <a:cubicBezTo>
                      <a:pt x="546" y="966"/>
                      <a:pt x="551" y="965"/>
                      <a:pt x="556" y="963"/>
                    </a:cubicBezTo>
                    <a:cubicBezTo>
                      <a:pt x="558" y="963"/>
                      <a:pt x="558" y="961"/>
                      <a:pt x="558" y="960"/>
                    </a:cubicBezTo>
                    <a:cubicBezTo>
                      <a:pt x="558" y="959"/>
                      <a:pt x="556" y="958"/>
                      <a:pt x="555" y="958"/>
                    </a:cubicBezTo>
                    <a:close/>
                    <a:moveTo>
                      <a:pt x="578" y="950"/>
                    </a:moveTo>
                    <a:cubicBezTo>
                      <a:pt x="573" y="952"/>
                      <a:pt x="569" y="954"/>
                      <a:pt x="564" y="956"/>
                    </a:cubicBezTo>
                    <a:cubicBezTo>
                      <a:pt x="563" y="956"/>
                      <a:pt x="562" y="957"/>
                      <a:pt x="563" y="959"/>
                    </a:cubicBezTo>
                    <a:cubicBezTo>
                      <a:pt x="563" y="960"/>
                      <a:pt x="564" y="961"/>
                      <a:pt x="566" y="960"/>
                    </a:cubicBezTo>
                    <a:cubicBezTo>
                      <a:pt x="571" y="959"/>
                      <a:pt x="575" y="957"/>
                      <a:pt x="580" y="955"/>
                    </a:cubicBezTo>
                    <a:cubicBezTo>
                      <a:pt x="581" y="955"/>
                      <a:pt x="582" y="953"/>
                      <a:pt x="581" y="952"/>
                    </a:cubicBezTo>
                    <a:cubicBezTo>
                      <a:pt x="581" y="950"/>
                      <a:pt x="579" y="950"/>
                      <a:pt x="578" y="950"/>
                    </a:cubicBezTo>
                    <a:close/>
                    <a:moveTo>
                      <a:pt x="604" y="937"/>
                    </a:moveTo>
                    <a:cubicBezTo>
                      <a:pt x="600" y="940"/>
                      <a:pt x="596" y="942"/>
                      <a:pt x="591" y="944"/>
                    </a:cubicBezTo>
                    <a:cubicBezTo>
                      <a:pt x="590" y="945"/>
                      <a:pt x="590" y="946"/>
                      <a:pt x="590" y="948"/>
                    </a:cubicBezTo>
                    <a:cubicBezTo>
                      <a:pt x="591" y="949"/>
                      <a:pt x="593" y="949"/>
                      <a:pt x="594" y="949"/>
                    </a:cubicBezTo>
                    <a:cubicBezTo>
                      <a:pt x="598" y="946"/>
                      <a:pt x="603" y="944"/>
                      <a:pt x="607" y="941"/>
                    </a:cubicBezTo>
                    <a:cubicBezTo>
                      <a:pt x="608" y="940"/>
                      <a:pt x="608" y="939"/>
                      <a:pt x="608" y="938"/>
                    </a:cubicBezTo>
                    <a:cubicBezTo>
                      <a:pt x="607" y="937"/>
                      <a:pt x="605" y="936"/>
                      <a:pt x="604" y="937"/>
                    </a:cubicBezTo>
                    <a:close/>
                    <a:moveTo>
                      <a:pt x="628" y="919"/>
                    </a:moveTo>
                    <a:cubicBezTo>
                      <a:pt x="624" y="922"/>
                      <a:pt x="620" y="925"/>
                      <a:pt x="616" y="928"/>
                    </a:cubicBezTo>
                    <a:cubicBezTo>
                      <a:pt x="615" y="929"/>
                      <a:pt x="615" y="931"/>
                      <a:pt x="616" y="932"/>
                    </a:cubicBezTo>
                    <a:cubicBezTo>
                      <a:pt x="617" y="933"/>
                      <a:pt x="618" y="933"/>
                      <a:pt x="619" y="932"/>
                    </a:cubicBezTo>
                    <a:cubicBezTo>
                      <a:pt x="623" y="929"/>
                      <a:pt x="627" y="926"/>
                      <a:pt x="631" y="922"/>
                    </a:cubicBezTo>
                    <a:cubicBezTo>
                      <a:pt x="632" y="921"/>
                      <a:pt x="632" y="920"/>
                      <a:pt x="631" y="919"/>
                    </a:cubicBezTo>
                    <a:cubicBezTo>
                      <a:pt x="630" y="918"/>
                      <a:pt x="629" y="918"/>
                      <a:pt x="628" y="919"/>
                    </a:cubicBezTo>
                    <a:close/>
                    <a:moveTo>
                      <a:pt x="645" y="909"/>
                    </a:moveTo>
                    <a:cubicBezTo>
                      <a:pt x="645" y="908"/>
                      <a:pt x="646" y="906"/>
                      <a:pt x="647" y="905"/>
                    </a:cubicBezTo>
                    <a:cubicBezTo>
                      <a:pt x="647" y="904"/>
                      <a:pt x="647" y="903"/>
                      <a:pt x="647" y="903"/>
                    </a:cubicBezTo>
                    <a:cubicBezTo>
                      <a:pt x="647" y="902"/>
                      <a:pt x="647" y="901"/>
                      <a:pt x="646" y="901"/>
                    </a:cubicBezTo>
                    <a:cubicBezTo>
                      <a:pt x="646" y="901"/>
                      <a:pt x="645" y="900"/>
                      <a:pt x="644" y="901"/>
                    </a:cubicBezTo>
                    <a:cubicBezTo>
                      <a:pt x="644" y="901"/>
                      <a:pt x="643" y="901"/>
                      <a:pt x="643" y="902"/>
                    </a:cubicBezTo>
                    <a:cubicBezTo>
                      <a:pt x="641" y="904"/>
                      <a:pt x="639" y="906"/>
                      <a:pt x="638" y="908"/>
                    </a:cubicBezTo>
                    <a:cubicBezTo>
                      <a:pt x="637" y="909"/>
                      <a:pt x="637" y="911"/>
                      <a:pt x="638" y="912"/>
                    </a:cubicBezTo>
                    <a:cubicBezTo>
                      <a:pt x="639" y="913"/>
                      <a:pt x="641" y="912"/>
                      <a:pt x="641" y="911"/>
                    </a:cubicBezTo>
                    <a:cubicBezTo>
                      <a:pt x="643" y="909"/>
                      <a:pt x="645" y="907"/>
                      <a:pt x="647" y="905"/>
                    </a:cubicBezTo>
                    <a:cubicBezTo>
                      <a:pt x="648" y="903"/>
                      <a:pt x="647" y="902"/>
                      <a:pt x="646" y="901"/>
                    </a:cubicBezTo>
                    <a:cubicBezTo>
                      <a:pt x="645" y="900"/>
                      <a:pt x="644" y="900"/>
                      <a:pt x="643" y="902"/>
                    </a:cubicBezTo>
                    <a:cubicBezTo>
                      <a:pt x="641" y="904"/>
                      <a:pt x="640" y="906"/>
                      <a:pt x="640" y="909"/>
                    </a:cubicBezTo>
                    <a:cubicBezTo>
                      <a:pt x="640" y="910"/>
                      <a:pt x="641" y="911"/>
                      <a:pt x="642" y="912"/>
                    </a:cubicBezTo>
                    <a:cubicBezTo>
                      <a:pt x="644" y="912"/>
                      <a:pt x="645" y="911"/>
                      <a:pt x="645" y="909"/>
                    </a:cubicBezTo>
                    <a:close/>
                    <a:moveTo>
                      <a:pt x="660" y="931"/>
                    </a:moveTo>
                    <a:cubicBezTo>
                      <a:pt x="656" y="928"/>
                      <a:pt x="652" y="924"/>
                      <a:pt x="650" y="921"/>
                    </a:cubicBezTo>
                    <a:cubicBezTo>
                      <a:pt x="649" y="920"/>
                      <a:pt x="647" y="920"/>
                      <a:pt x="646" y="921"/>
                    </a:cubicBezTo>
                    <a:cubicBezTo>
                      <a:pt x="645" y="921"/>
                      <a:pt x="645" y="923"/>
                      <a:pt x="646" y="924"/>
                    </a:cubicBezTo>
                    <a:cubicBezTo>
                      <a:pt x="649" y="928"/>
                      <a:pt x="652" y="931"/>
                      <a:pt x="657" y="935"/>
                    </a:cubicBezTo>
                    <a:cubicBezTo>
                      <a:pt x="658" y="936"/>
                      <a:pt x="660" y="936"/>
                      <a:pt x="660" y="935"/>
                    </a:cubicBezTo>
                    <a:cubicBezTo>
                      <a:pt x="661" y="933"/>
                      <a:pt x="661" y="932"/>
                      <a:pt x="660" y="931"/>
                    </a:cubicBezTo>
                    <a:close/>
                    <a:moveTo>
                      <a:pt x="685" y="947"/>
                    </a:moveTo>
                    <a:cubicBezTo>
                      <a:pt x="680" y="945"/>
                      <a:pt x="676" y="942"/>
                      <a:pt x="672" y="940"/>
                    </a:cubicBezTo>
                    <a:cubicBezTo>
                      <a:pt x="671" y="939"/>
                      <a:pt x="669" y="939"/>
                      <a:pt x="669" y="940"/>
                    </a:cubicBezTo>
                    <a:cubicBezTo>
                      <a:pt x="668" y="941"/>
                      <a:pt x="668" y="943"/>
                      <a:pt x="669" y="944"/>
                    </a:cubicBezTo>
                    <a:cubicBezTo>
                      <a:pt x="673" y="946"/>
                      <a:pt x="678" y="949"/>
                      <a:pt x="682" y="952"/>
                    </a:cubicBezTo>
                    <a:cubicBezTo>
                      <a:pt x="684" y="952"/>
                      <a:pt x="685" y="952"/>
                      <a:pt x="686" y="951"/>
                    </a:cubicBezTo>
                    <a:cubicBezTo>
                      <a:pt x="686" y="950"/>
                      <a:pt x="686" y="948"/>
                      <a:pt x="685" y="947"/>
                    </a:cubicBezTo>
                    <a:close/>
                    <a:moveTo>
                      <a:pt x="711" y="961"/>
                    </a:moveTo>
                    <a:cubicBezTo>
                      <a:pt x="707" y="959"/>
                      <a:pt x="702" y="957"/>
                      <a:pt x="698" y="954"/>
                    </a:cubicBezTo>
                    <a:cubicBezTo>
                      <a:pt x="697" y="954"/>
                      <a:pt x="695" y="954"/>
                      <a:pt x="695" y="955"/>
                    </a:cubicBezTo>
                    <a:cubicBezTo>
                      <a:pt x="694" y="957"/>
                      <a:pt x="694" y="958"/>
                      <a:pt x="696" y="959"/>
                    </a:cubicBezTo>
                    <a:cubicBezTo>
                      <a:pt x="700" y="961"/>
                      <a:pt x="705" y="963"/>
                      <a:pt x="709" y="966"/>
                    </a:cubicBezTo>
                    <a:cubicBezTo>
                      <a:pt x="710" y="966"/>
                      <a:pt x="712" y="966"/>
                      <a:pt x="713" y="964"/>
                    </a:cubicBezTo>
                    <a:cubicBezTo>
                      <a:pt x="713" y="963"/>
                      <a:pt x="713" y="962"/>
                      <a:pt x="711" y="961"/>
                    </a:cubicBezTo>
                    <a:close/>
                    <a:moveTo>
                      <a:pt x="739" y="973"/>
                    </a:moveTo>
                    <a:cubicBezTo>
                      <a:pt x="734" y="971"/>
                      <a:pt x="730" y="969"/>
                      <a:pt x="725" y="967"/>
                    </a:cubicBezTo>
                    <a:cubicBezTo>
                      <a:pt x="724" y="967"/>
                      <a:pt x="722" y="967"/>
                      <a:pt x="722" y="969"/>
                    </a:cubicBezTo>
                    <a:cubicBezTo>
                      <a:pt x="721" y="970"/>
                      <a:pt x="722" y="971"/>
                      <a:pt x="723" y="972"/>
                    </a:cubicBezTo>
                    <a:cubicBezTo>
                      <a:pt x="727" y="974"/>
                      <a:pt x="732" y="976"/>
                      <a:pt x="737" y="978"/>
                    </a:cubicBezTo>
                    <a:cubicBezTo>
                      <a:pt x="738" y="979"/>
                      <a:pt x="739" y="978"/>
                      <a:pt x="740" y="977"/>
                    </a:cubicBezTo>
                    <a:cubicBezTo>
                      <a:pt x="741" y="975"/>
                      <a:pt x="740" y="974"/>
                      <a:pt x="739" y="973"/>
                    </a:cubicBezTo>
                    <a:close/>
                    <a:moveTo>
                      <a:pt x="766" y="985"/>
                    </a:moveTo>
                    <a:cubicBezTo>
                      <a:pt x="762" y="983"/>
                      <a:pt x="757" y="981"/>
                      <a:pt x="753" y="979"/>
                    </a:cubicBezTo>
                    <a:cubicBezTo>
                      <a:pt x="751" y="979"/>
                      <a:pt x="750" y="979"/>
                      <a:pt x="749" y="981"/>
                    </a:cubicBezTo>
                    <a:cubicBezTo>
                      <a:pt x="749" y="982"/>
                      <a:pt x="749" y="983"/>
                      <a:pt x="751" y="984"/>
                    </a:cubicBezTo>
                    <a:cubicBezTo>
                      <a:pt x="755" y="986"/>
                      <a:pt x="760" y="988"/>
                      <a:pt x="765" y="989"/>
                    </a:cubicBezTo>
                    <a:cubicBezTo>
                      <a:pt x="766" y="990"/>
                      <a:pt x="767" y="989"/>
                      <a:pt x="768" y="988"/>
                    </a:cubicBezTo>
                    <a:cubicBezTo>
                      <a:pt x="768" y="987"/>
                      <a:pt x="768" y="985"/>
                      <a:pt x="766" y="985"/>
                    </a:cubicBezTo>
                    <a:close/>
                    <a:moveTo>
                      <a:pt x="795" y="995"/>
                    </a:moveTo>
                    <a:cubicBezTo>
                      <a:pt x="790" y="994"/>
                      <a:pt x="785" y="992"/>
                      <a:pt x="780" y="990"/>
                    </a:cubicBezTo>
                    <a:cubicBezTo>
                      <a:pt x="779" y="990"/>
                      <a:pt x="778" y="990"/>
                      <a:pt x="777" y="992"/>
                    </a:cubicBezTo>
                    <a:cubicBezTo>
                      <a:pt x="777" y="993"/>
                      <a:pt x="777" y="994"/>
                      <a:pt x="779" y="995"/>
                    </a:cubicBezTo>
                    <a:cubicBezTo>
                      <a:pt x="784" y="997"/>
                      <a:pt x="788" y="998"/>
                      <a:pt x="793" y="1000"/>
                    </a:cubicBezTo>
                    <a:cubicBezTo>
                      <a:pt x="794" y="1000"/>
                      <a:pt x="796" y="1000"/>
                      <a:pt x="796" y="998"/>
                    </a:cubicBezTo>
                    <a:cubicBezTo>
                      <a:pt x="797" y="997"/>
                      <a:pt x="796" y="996"/>
                      <a:pt x="795" y="995"/>
                    </a:cubicBezTo>
                    <a:close/>
                    <a:moveTo>
                      <a:pt x="823" y="1005"/>
                    </a:moveTo>
                    <a:cubicBezTo>
                      <a:pt x="819" y="1004"/>
                      <a:pt x="814" y="1002"/>
                      <a:pt x="809" y="1000"/>
                    </a:cubicBezTo>
                    <a:cubicBezTo>
                      <a:pt x="807" y="1000"/>
                      <a:pt x="806" y="1000"/>
                      <a:pt x="806" y="1002"/>
                    </a:cubicBezTo>
                    <a:cubicBezTo>
                      <a:pt x="805" y="1003"/>
                      <a:pt x="806" y="1004"/>
                      <a:pt x="807" y="1005"/>
                    </a:cubicBezTo>
                    <a:cubicBezTo>
                      <a:pt x="813" y="1007"/>
                      <a:pt x="817" y="1008"/>
                      <a:pt x="822" y="1010"/>
                    </a:cubicBezTo>
                    <a:cubicBezTo>
                      <a:pt x="823" y="1010"/>
                      <a:pt x="824" y="1009"/>
                      <a:pt x="825" y="1008"/>
                    </a:cubicBezTo>
                    <a:cubicBezTo>
                      <a:pt x="825" y="1007"/>
                      <a:pt x="824" y="1005"/>
                      <a:pt x="823" y="1005"/>
                    </a:cubicBezTo>
                    <a:close/>
                    <a:moveTo>
                      <a:pt x="852" y="1010"/>
                    </a:moveTo>
                    <a:cubicBezTo>
                      <a:pt x="847" y="1009"/>
                      <a:pt x="842" y="1009"/>
                      <a:pt x="837" y="1008"/>
                    </a:cubicBezTo>
                    <a:cubicBezTo>
                      <a:pt x="836" y="1008"/>
                      <a:pt x="835" y="1009"/>
                      <a:pt x="834" y="1010"/>
                    </a:cubicBezTo>
                    <a:cubicBezTo>
                      <a:pt x="834" y="1012"/>
                      <a:pt x="835" y="1013"/>
                      <a:pt x="837" y="1013"/>
                    </a:cubicBezTo>
                    <a:cubicBezTo>
                      <a:pt x="842" y="1014"/>
                      <a:pt x="847" y="1014"/>
                      <a:pt x="852" y="1015"/>
                    </a:cubicBezTo>
                    <a:cubicBezTo>
                      <a:pt x="853" y="1015"/>
                      <a:pt x="854" y="1014"/>
                      <a:pt x="854" y="1012"/>
                    </a:cubicBezTo>
                    <a:cubicBezTo>
                      <a:pt x="854" y="1011"/>
                      <a:pt x="853" y="1010"/>
                      <a:pt x="852" y="1010"/>
                    </a:cubicBezTo>
                    <a:close/>
                    <a:moveTo>
                      <a:pt x="882" y="1011"/>
                    </a:moveTo>
                    <a:cubicBezTo>
                      <a:pt x="877" y="1011"/>
                      <a:pt x="872" y="1011"/>
                      <a:pt x="867" y="1011"/>
                    </a:cubicBezTo>
                    <a:cubicBezTo>
                      <a:pt x="866" y="1011"/>
                      <a:pt x="864" y="1012"/>
                      <a:pt x="864" y="1013"/>
                    </a:cubicBezTo>
                    <a:cubicBezTo>
                      <a:pt x="864" y="1015"/>
                      <a:pt x="865" y="1016"/>
                      <a:pt x="867" y="1016"/>
                    </a:cubicBezTo>
                    <a:cubicBezTo>
                      <a:pt x="872" y="1016"/>
                      <a:pt x="877" y="1016"/>
                      <a:pt x="882" y="1016"/>
                    </a:cubicBezTo>
                    <a:cubicBezTo>
                      <a:pt x="883" y="1016"/>
                      <a:pt x="884" y="1015"/>
                      <a:pt x="884" y="1014"/>
                    </a:cubicBezTo>
                    <a:cubicBezTo>
                      <a:pt x="884" y="1013"/>
                      <a:pt x="883" y="1011"/>
                      <a:pt x="882" y="1011"/>
                    </a:cubicBezTo>
                    <a:close/>
                    <a:moveTo>
                      <a:pt x="912" y="1011"/>
                    </a:moveTo>
                    <a:cubicBezTo>
                      <a:pt x="907" y="1011"/>
                      <a:pt x="902" y="1011"/>
                      <a:pt x="897" y="1012"/>
                    </a:cubicBezTo>
                    <a:cubicBezTo>
                      <a:pt x="895" y="1012"/>
                      <a:pt x="894" y="1013"/>
                      <a:pt x="894" y="1014"/>
                    </a:cubicBezTo>
                    <a:cubicBezTo>
                      <a:pt x="894" y="1015"/>
                      <a:pt x="895" y="1017"/>
                      <a:pt x="897" y="1017"/>
                    </a:cubicBezTo>
                    <a:cubicBezTo>
                      <a:pt x="902" y="1016"/>
                      <a:pt x="907" y="1016"/>
                      <a:pt x="912" y="1016"/>
                    </a:cubicBezTo>
                    <a:cubicBezTo>
                      <a:pt x="913" y="1016"/>
                      <a:pt x="914" y="1015"/>
                      <a:pt x="914" y="1014"/>
                    </a:cubicBezTo>
                    <a:cubicBezTo>
                      <a:pt x="914" y="1012"/>
                      <a:pt x="913" y="1011"/>
                      <a:pt x="912" y="1011"/>
                    </a:cubicBezTo>
                    <a:close/>
                    <a:moveTo>
                      <a:pt x="941" y="1009"/>
                    </a:moveTo>
                    <a:cubicBezTo>
                      <a:pt x="936" y="1009"/>
                      <a:pt x="932" y="1010"/>
                      <a:pt x="927" y="1010"/>
                    </a:cubicBezTo>
                    <a:cubicBezTo>
                      <a:pt x="925" y="1010"/>
                      <a:pt x="924" y="1012"/>
                      <a:pt x="924" y="1013"/>
                    </a:cubicBezTo>
                    <a:cubicBezTo>
                      <a:pt x="924" y="1014"/>
                      <a:pt x="926" y="1015"/>
                      <a:pt x="927" y="1015"/>
                    </a:cubicBezTo>
                    <a:cubicBezTo>
                      <a:pt x="932" y="1015"/>
                      <a:pt x="937" y="1014"/>
                      <a:pt x="942" y="1014"/>
                    </a:cubicBezTo>
                    <a:cubicBezTo>
                      <a:pt x="943" y="1014"/>
                      <a:pt x="944" y="1013"/>
                      <a:pt x="944" y="1011"/>
                    </a:cubicBezTo>
                    <a:cubicBezTo>
                      <a:pt x="944" y="1010"/>
                      <a:pt x="943" y="1009"/>
                      <a:pt x="941" y="1009"/>
                    </a:cubicBezTo>
                    <a:close/>
                    <a:moveTo>
                      <a:pt x="971" y="1005"/>
                    </a:moveTo>
                    <a:cubicBezTo>
                      <a:pt x="966" y="1006"/>
                      <a:pt x="961" y="1006"/>
                      <a:pt x="956" y="1007"/>
                    </a:cubicBezTo>
                    <a:cubicBezTo>
                      <a:pt x="955" y="1007"/>
                      <a:pt x="954" y="1009"/>
                      <a:pt x="954" y="1010"/>
                    </a:cubicBezTo>
                    <a:cubicBezTo>
                      <a:pt x="954" y="1011"/>
                      <a:pt x="956" y="1012"/>
                      <a:pt x="957" y="1012"/>
                    </a:cubicBezTo>
                    <a:cubicBezTo>
                      <a:pt x="962" y="1011"/>
                      <a:pt x="967" y="1011"/>
                      <a:pt x="972" y="1010"/>
                    </a:cubicBezTo>
                    <a:cubicBezTo>
                      <a:pt x="973" y="1010"/>
                      <a:pt x="974" y="1008"/>
                      <a:pt x="974" y="1007"/>
                    </a:cubicBezTo>
                    <a:cubicBezTo>
                      <a:pt x="974" y="1006"/>
                      <a:pt x="972" y="1005"/>
                      <a:pt x="971" y="1005"/>
                    </a:cubicBezTo>
                    <a:close/>
                    <a:moveTo>
                      <a:pt x="1000" y="999"/>
                    </a:moveTo>
                    <a:cubicBezTo>
                      <a:pt x="995" y="1000"/>
                      <a:pt x="991" y="1001"/>
                      <a:pt x="986" y="1002"/>
                    </a:cubicBezTo>
                    <a:cubicBezTo>
                      <a:pt x="984" y="1002"/>
                      <a:pt x="983" y="1004"/>
                      <a:pt x="984" y="1005"/>
                    </a:cubicBezTo>
                    <a:cubicBezTo>
                      <a:pt x="984" y="1006"/>
                      <a:pt x="985" y="1007"/>
                      <a:pt x="987" y="1007"/>
                    </a:cubicBezTo>
                    <a:cubicBezTo>
                      <a:pt x="992" y="1006"/>
                      <a:pt x="997" y="1005"/>
                      <a:pt x="1001" y="1004"/>
                    </a:cubicBezTo>
                    <a:cubicBezTo>
                      <a:pt x="1003" y="1004"/>
                      <a:pt x="1004" y="1002"/>
                      <a:pt x="1003" y="1001"/>
                    </a:cubicBezTo>
                    <a:cubicBezTo>
                      <a:pt x="1003" y="1000"/>
                      <a:pt x="1002" y="999"/>
                      <a:pt x="1000" y="999"/>
                    </a:cubicBezTo>
                    <a:close/>
                    <a:moveTo>
                      <a:pt x="1029" y="991"/>
                    </a:moveTo>
                    <a:cubicBezTo>
                      <a:pt x="1024" y="993"/>
                      <a:pt x="1020" y="994"/>
                      <a:pt x="1015" y="995"/>
                    </a:cubicBezTo>
                    <a:cubicBezTo>
                      <a:pt x="1013" y="996"/>
                      <a:pt x="1013" y="997"/>
                      <a:pt x="1013" y="998"/>
                    </a:cubicBezTo>
                    <a:cubicBezTo>
                      <a:pt x="1013" y="1000"/>
                      <a:pt x="1015" y="1001"/>
                      <a:pt x="1016" y="1000"/>
                    </a:cubicBezTo>
                    <a:cubicBezTo>
                      <a:pt x="1021" y="999"/>
                      <a:pt x="1026" y="998"/>
                      <a:pt x="1031" y="996"/>
                    </a:cubicBezTo>
                    <a:cubicBezTo>
                      <a:pt x="1032" y="996"/>
                      <a:pt x="1033" y="994"/>
                      <a:pt x="1032" y="993"/>
                    </a:cubicBezTo>
                    <a:cubicBezTo>
                      <a:pt x="1032" y="992"/>
                      <a:pt x="1030" y="991"/>
                      <a:pt x="1029" y="991"/>
                    </a:cubicBezTo>
                    <a:close/>
                    <a:moveTo>
                      <a:pt x="1057" y="982"/>
                    </a:moveTo>
                    <a:cubicBezTo>
                      <a:pt x="1053" y="983"/>
                      <a:pt x="1048" y="985"/>
                      <a:pt x="1043" y="987"/>
                    </a:cubicBezTo>
                    <a:cubicBezTo>
                      <a:pt x="1042" y="987"/>
                      <a:pt x="1041" y="989"/>
                      <a:pt x="1042" y="990"/>
                    </a:cubicBezTo>
                    <a:cubicBezTo>
                      <a:pt x="1042" y="991"/>
                      <a:pt x="1044" y="992"/>
                      <a:pt x="1045" y="991"/>
                    </a:cubicBezTo>
                    <a:cubicBezTo>
                      <a:pt x="1050" y="990"/>
                      <a:pt x="1054" y="988"/>
                      <a:pt x="1059" y="986"/>
                    </a:cubicBezTo>
                    <a:cubicBezTo>
                      <a:pt x="1060" y="986"/>
                      <a:pt x="1061" y="984"/>
                      <a:pt x="1061" y="983"/>
                    </a:cubicBezTo>
                    <a:cubicBezTo>
                      <a:pt x="1060" y="982"/>
                      <a:pt x="1059" y="981"/>
                      <a:pt x="1057" y="982"/>
                    </a:cubicBezTo>
                    <a:close/>
                    <a:moveTo>
                      <a:pt x="1085" y="970"/>
                    </a:moveTo>
                    <a:cubicBezTo>
                      <a:pt x="1080" y="972"/>
                      <a:pt x="1076" y="974"/>
                      <a:pt x="1072" y="976"/>
                    </a:cubicBezTo>
                    <a:cubicBezTo>
                      <a:pt x="1071" y="976"/>
                      <a:pt x="1071" y="976"/>
                      <a:pt x="1071" y="976"/>
                    </a:cubicBezTo>
                    <a:cubicBezTo>
                      <a:pt x="1070" y="977"/>
                      <a:pt x="1069" y="978"/>
                      <a:pt x="1070" y="980"/>
                    </a:cubicBezTo>
                    <a:cubicBezTo>
                      <a:pt x="1070" y="981"/>
                      <a:pt x="1072" y="981"/>
                      <a:pt x="1073" y="981"/>
                    </a:cubicBezTo>
                    <a:cubicBezTo>
                      <a:pt x="1073" y="981"/>
                      <a:pt x="1073" y="981"/>
                      <a:pt x="1073" y="981"/>
                    </a:cubicBezTo>
                    <a:cubicBezTo>
                      <a:pt x="1078" y="979"/>
                      <a:pt x="1083" y="977"/>
                      <a:pt x="1087" y="975"/>
                    </a:cubicBezTo>
                    <a:cubicBezTo>
                      <a:pt x="1088" y="974"/>
                      <a:pt x="1089" y="973"/>
                      <a:pt x="1088" y="971"/>
                    </a:cubicBezTo>
                    <a:cubicBezTo>
                      <a:pt x="1088" y="970"/>
                      <a:pt x="1086" y="970"/>
                      <a:pt x="1085" y="970"/>
                    </a:cubicBezTo>
                    <a:close/>
                    <a:moveTo>
                      <a:pt x="1111" y="956"/>
                    </a:moveTo>
                    <a:cubicBezTo>
                      <a:pt x="1107" y="959"/>
                      <a:pt x="1103" y="961"/>
                      <a:pt x="1098" y="964"/>
                    </a:cubicBezTo>
                    <a:cubicBezTo>
                      <a:pt x="1097" y="964"/>
                      <a:pt x="1096" y="966"/>
                      <a:pt x="1097" y="967"/>
                    </a:cubicBezTo>
                    <a:cubicBezTo>
                      <a:pt x="1098" y="968"/>
                      <a:pt x="1099" y="969"/>
                      <a:pt x="1100" y="968"/>
                    </a:cubicBezTo>
                    <a:cubicBezTo>
                      <a:pt x="1105" y="966"/>
                      <a:pt x="1109" y="963"/>
                      <a:pt x="1114" y="961"/>
                    </a:cubicBezTo>
                    <a:cubicBezTo>
                      <a:pt x="1115" y="960"/>
                      <a:pt x="1115" y="958"/>
                      <a:pt x="1114" y="957"/>
                    </a:cubicBezTo>
                    <a:cubicBezTo>
                      <a:pt x="1114" y="956"/>
                      <a:pt x="1112" y="956"/>
                      <a:pt x="1111" y="956"/>
                    </a:cubicBezTo>
                    <a:close/>
                    <a:moveTo>
                      <a:pt x="1136" y="940"/>
                    </a:moveTo>
                    <a:cubicBezTo>
                      <a:pt x="1132" y="943"/>
                      <a:pt x="1128" y="946"/>
                      <a:pt x="1124" y="948"/>
                    </a:cubicBezTo>
                    <a:cubicBezTo>
                      <a:pt x="1123" y="949"/>
                      <a:pt x="1122" y="951"/>
                      <a:pt x="1123" y="952"/>
                    </a:cubicBezTo>
                    <a:cubicBezTo>
                      <a:pt x="1124" y="953"/>
                      <a:pt x="1125" y="953"/>
                      <a:pt x="1126" y="953"/>
                    </a:cubicBezTo>
                    <a:cubicBezTo>
                      <a:pt x="1131" y="950"/>
                      <a:pt x="1135" y="947"/>
                      <a:pt x="1139" y="944"/>
                    </a:cubicBezTo>
                    <a:cubicBezTo>
                      <a:pt x="1140" y="943"/>
                      <a:pt x="1140" y="942"/>
                      <a:pt x="1139" y="940"/>
                    </a:cubicBezTo>
                    <a:cubicBezTo>
                      <a:pt x="1139" y="939"/>
                      <a:pt x="1137" y="939"/>
                      <a:pt x="1136" y="940"/>
                    </a:cubicBezTo>
                    <a:close/>
                    <a:moveTo>
                      <a:pt x="1159" y="921"/>
                    </a:moveTo>
                    <a:cubicBezTo>
                      <a:pt x="1155" y="924"/>
                      <a:pt x="1151" y="928"/>
                      <a:pt x="1148" y="931"/>
                    </a:cubicBezTo>
                    <a:cubicBezTo>
                      <a:pt x="1147" y="932"/>
                      <a:pt x="1146" y="933"/>
                      <a:pt x="1147" y="934"/>
                    </a:cubicBezTo>
                    <a:cubicBezTo>
                      <a:pt x="1148" y="935"/>
                      <a:pt x="1150" y="935"/>
                      <a:pt x="1151" y="935"/>
                    </a:cubicBezTo>
                    <a:cubicBezTo>
                      <a:pt x="1155" y="931"/>
                      <a:pt x="1158" y="928"/>
                      <a:pt x="1162" y="925"/>
                    </a:cubicBezTo>
                    <a:cubicBezTo>
                      <a:pt x="1163" y="924"/>
                      <a:pt x="1163" y="922"/>
                      <a:pt x="1162" y="921"/>
                    </a:cubicBezTo>
                    <a:cubicBezTo>
                      <a:pt x="1161" y="920"/>
                      <a:pt x="1160" y="920"/>
                      <a:pt x="1159" y="921"/>
                    </a:cubicBezTo>
                    <a:close/>
                    <a:moveTo>
                      <a:pt x="1180" y="900"/>
                    </a:moveTo>
                    <a:cubicBezTo>
                      <a:pt x="1176" y="904"/>
                      <a:pt x="1173" y="907"/>
                      <a:pt x="1169" y="911"/>
                    </a:cubicBezTo>
                    <a:cubicBezTo>
                      <a:pt x="1169" y="912"/>
                      <a:pt x="1169" y="913"/>
                      <a:pt x="1170" y="914"/>
                    </a:cubicBezTo>
                    <a:cubicBezTo>
                      <a:pt x="1170" y="915"/>
                      <a:pt x="1172" y="915"/>
                      <a:pt x="1173" y="914"/>
                    </a:cubicBezTo>
                    <a:cubicBezTo>
                      <a:pt x="1177" y="911"/>
                      <a:pt x="1180" y="907"/>
                      <a:pt x="1183" y="903"/>
                    </a:cubicBezTo>
                    <a:cubicBezTo>
                      <a:pt x="1184" y="902"/>
                      <a:pt x="1184" y="901"/>
                      <a:pt x="1183" y="900"/>
                    </a:cubicBezTo>
                    <a:cubicBezTo>
                      <a:pt x="1182" y="899"/>
                      <a:pt x="1181" y="899"/>
                      <a:pt x="1180" y="900"/>
                    </a:cubicBezTo>
                    <a:close/>
                    <a:moveTo>
                      <a:pt x="1198" y="877"/>
                    </a:moveTo>
                    <a:cubicBezTo>
                      <a:pt x="1195" y="881"/>
                      <a:pt x="1192" y="885"/>
                      <a:pt x="1189" y="888"/>
                    </a:cubicBezTo>
                    <a:cubicBezTo>
                      <a:pt x="1188" y="890"/>
                      <a:pt x="1189" y="891"/>
                      <a:pt x="1190" y="892"/>
                    </a:cubicBezTo>
                    <a:cubicBezTo>
                      <a:pt x="1191" y="893"/>
                      <a:pt x="1192" y="893"/>
                      <a:pt x="1193" y="892"/>
                    </a:cubicBezTo>
                    <a:cubicBezTo>
                      <a:pt x="1196" y="888"/>
                      <a:pt x="1199" y="884"/>
                      <a:pt x="1202" y="880"/>
                    </a:cubicBezTo>
                    <a:cubicBezTo>
                      <a:pt x="1203" y="878"/>
                      <a:pt x="1203" y="877"/>
                      <a:pt x="1202" y="876"/>
                    </a:cubicBezTo>
                    <a:cubicBezTo>
                      <a:pt x="1201" y="875"/>
                      <a:pt x="1199" y="876"/>
                      <a:pt x="1198" y="877"/>
                    </a:cubicBezTo>
                    <a:close/>
                    <a:moveTo>
                      <a:pt x="1214" y="852"/>
                    </a:moveTo>
                    <a:cubicBezTo>
                      <a:pt x="1212" y="856"/>
                      <a:pt x="1209" y="860"/>
                      <a:pt x="1207" y="864"/>
                    </a:cubicBezTo>
                    <a:cubicBezTo>
                      <a:pt x="1206" y="865"/>
                      <a:pt x="1206" y="867"/>
                      <a:pt x="1207" y="868"/>
                    </a:cubicBezTo>
                    <a:cubicBezTo>
                      <a:pt x="1208" y="869"/>
                      <a:pt x="1210" y="868"/>
                      <a:pt x="1211" y="867"/>
                    </a:cubicBezTo>
                    <a:cubicBezTo>
                      <a:pt x="1213" y="863"/>
                      <a:pt x="1216" y="859"/>
                      <a:pt x="1219" y="854"/>
                    </a:cubicBezTo>
                    <a:cubicBezTo>
                      <a:pt x="1219" y="853"/>
                      <a:pt x="1219" y="851"/>
                      <a:pt x="1218" y="851"/>
                    </a:cubicBezTo>
                    <a:cubicBezTo>
                      <a:pt x="1217" y="850"/>
                      <a:pt x="1215" y="850"/>
                      <a:pt x="1214" y="852"/>
                    </a:cubicBezTo>
                    <a:close/>
                    <a:moveTo>
                      <a:pt x="1228" y="825"/>
                    </a:moveTo>
                    <a:cubicBezTo>
                      <a:pt x="1226" y="830"/>
                      <a:pt x="1224" y="834"/>
                      <a:pt x="1222" y="839"/>
                    </a:cubicBezTo>
                    <a:cubicBezTo>
                      <a:pt x="1221" y="840"/>
                      <a:pt x="1221" y="841"/>
                      <a:pt x="1223" y="842"/>
                    </a:cubicBezTo>
                    <a:cubicBezTo>
                      <a:pt x="1224" y="843"/>
                      <a:pt x="1225" y="842"/>
                      <a:pt x="1226" y="841"/>
                    </a:cubicBezTo>
                    <a:cubicBezTo>
                      <a:pt x="1228" y="836"/>
                      <a:pt x="1231" y="832"/>
                      <a:pt x="1233" y="827"/>
                    </a:cubicBezTo>
                    <a:cubicBezTo>
                      <a:pt x="1233" y="826"/>
                      <a:pt x="1233" y="825"/>
                      <a:pt x="1231" y="824"/>
                    </a:cubicBezTo>
                    <a:cubicBezTo>
                      <a:pt x="1230" y="823"/>
                      <a:pt x="1229" y="824"/>
                      <a:pt x="1228" y="825"/>
                    </a:cubicBezTo>
                    <a:close/>
                    <a:moveTo>
                      <a:pt x="1240" y="798"/>
                    </a:moveTo>
                    <a:cubicBezTo>
                      <a:pt x="1238" y="802"/>
                      <a:pt x="1236" y="807"/>
                      <a:pt x="1234" y="812"/>
                    </a:cubicBezTo>
                    <a:cubicBezTo>
                      <a:pt x="1234" y="813"/>
                      <a:pt x="1234" y="814"/>
                      <a:pt x="1236" y="815"/>
                    </a:cubicBezTo>
                    <a:cubicBezTo>
                      <a:pt x="1237" y="815"/>
                      <a:pt x="1238" y="815"/>
                      <a:pt x="1239" y="814"/>
                    </a:cubicBezTo>
                    <a:cubicBezTo>
                      <a:pt x="1241" y="809"/>
                      <a:pt x="1243" y="804"/>
                      <a:pt x="1244" y="800"/>
                    </a:cubicBezTo>
                    <a:cubicBezTo>
                      <a:pt x="1245" y="798"/>
                      <a:pt x="1244" y="797"/>
                      <a:pt x="1243" y="796"/>
                    </a:cubicBezTo>
                    <a:cubicBezTo>
                      <a:pt x="1242" y="796"/>
                      <a:pt x="1240" y="796"/>
                      <a:pt x="1240" y="798"/>
                    </a:cubicBezTo>
                    <a:close/>
                    <a:moveTo>
                      <a:pt x="1249" y="769"/>
                    </a:moveTo>
                    <a:cubicBezTo>
                      <a:pt x="1248" y="774"/>
                      <a:pt x="1246" y="779"/>
                      <a:pt x="1245" y="784"/>
                    </a:cubicBezTo>
                    <a:cubicBezTo>
                      <a:pt x="1244" y="785"/>
                      <a:pt x="1245" y="786"/>
                      <a:pt x="1246" y="787"/>
                    </a:cubicBezTo>
                    <a:cubicBezTo>
                      <a:pt x="1247" y="787"/>
                      <a:pt x="1249" y="787"/>
                      <a:pt x="1249" y="785"/>
                    </a:cubicBezTo>
                    <a:cubicBezTo>
                      <a:pt x="1251" y="781"/>
                      <a:pt x="1252" y="776"/>
                      <a:pt x="1254" y="771"/>
                    </a:cubicBezTo>
                    <a:cubicBezTo>
                      <a:pt x="1254" y="770"/>
                      <a:pt x="1253" y="768"/>
                      <a:pt x="1252" y="768"/>
                    </a:cubicBezTo>
                    <a:cubicBezTo>
                      <a:pt x="1251" y="767"/>
                      <a:pt x="1249" y="768"/>
                      <a:pt x="1249" y="769"/>
                    </a:cubicBezTo>
                    <a:close/>
                    <a:moveTo>
                      <a:pt x="1256" y="741"/>
                    </a:moveTo>
                    <a:cubicBezTo>
                      <a:pt x="1255" y="745"/>
                      <a:pt x="1254" y="750"/>
                      <a:pt x="1253" y="755"/>
                    </a:cubicBezTo>
                    <a:cubicBezTo>
                      <a:pt x="1253" y="756"/>
                      <a:pt x="1253" y="758"/>
                      <a:pt x="1255" y="758"/>
                    </a:cubicBezTo>
                    <a:cubicBezTo>
                      <a:pt x="1256" y="758"/>
                      <a:pt x="1257" y="758"/>
                      <a:pt x="1258" y="756"/>
                    </a:cubicBezTo>
                    <a:cubicBezTo>
                      <a:pt x="1259" y="751"/>
                      <a:pt x="1260" y="747"/>
                      <a:pt x="1261" y="742"/>
                    </a:cubicBezTo>
                    <a:cubicBezTo>
                      <a:pt x="1262" y="740"/>
                      <a:pt x="1261" y="739"/>
                      <a:pt x="1259" y="739"/>
                    </a:cubicBezTo>
                    <a:cubicBezTo>
                      <a:pt x="1258" y="738"/>
                      <a:pt x="1257" y="739"/>
                      <a:pt x="1256" y="741"/>
                    </a:cubicBezTo>
                    <a:close/>
                    <a:moveTo>
                      <a:pt x="1288" y="742"/>
                    </a:moveTo>
                    <a:cubicBezTo>
                      <a:pt x="1283" y="742"/>
                      <a:pt x="1278" y="741"/>
                      <a:pt x="1273" y="740"/>
                    </a:cubicBezTo>
                    <a:cubicBezTo>
                      <a:pt x="1272" y="740"/>
                      <a:pt x="1270" y="741"/>
                      <a:pt x="1270" y="742"/>
                    </a:cubicBezTo>
                    <a:cubicBezTo>
                      <a:pt x="1270" y="743"/>
                      <a:pt x="1271" y="745"/>
                      <a:pt x="1272" y="745"/>
                    </a:cubicBezTo>
                    <a:cubicBezTo>
                      <a:pt x="1277" y="746"/>
                      <a:pt x="1282" y="747"/>
                      <a:pt x="1287" y="747"/>
                    </a:cubicBezTo>
                    <a:cubicBezTo>
                      <a:pt x="1288" y="748"/>
                      <a:pt x="1290" y="747"/>
                      <a:pt x="1290" y="745"/>
                    </a:cubicBezTo>
                    <a:cubicBezTo>
                      <a:pt x="1290" y="744"/>
                      <a:pt x="1289" y="743"/>
                      <a:pt x="1288" y="742"/>
                    </a:cubicBezTo>
                    <a:close/>
                    <a:moveTo>
                      <a:pt x="1317" y="746"/>
                    </a:moveTo>
                    <a:cubicBezTo>
                      <a:pt x="1312" y="746"/>
                      <a:pt x="1307" y="745"/>
                      <a:pt x="1302" y="745"/>
                    </a:cubicBezTo>
                    <a:cubicBezTo>
                      <a:pt x="1301" y="744"/>
                      <a:pt x="1300" y="745"/>
                      <a:pt x="1300" y="747"/>
                    </a:cubicBezTo>
                    <a:cubicBezTo>
                      <a:pt x="1299" y="748"/>
                      <a:pt x="1300" y="749"/>
                      <a:pt x="1302" y="750"/>
                    </a:cubicBezTo>
                    <a:cubicBezTo>
                      <a:pt x="1307" y="750"/>
                      <a:pt x="1312" y="751"/>
                      <a:pt x="1317" y="751"/>
                    </a:cubicBezTo>
                    <a:cubicBezTo>
                      <a:pt x="1318" y="752"/>
                      <a:pt x="1319" y="751"/>
                      <a:pt x="1320" y="749"/>
                    </a:cubicBezTo>
                    <a:cubicBezTo>
                      <a:pt x="1320" y="748"/>
                      <a:pt x="1319" y="747"/>
                      <a:pt x="1317" y="746"/>
                    </a:cubicBezTo>
                    <a:close/>
                    <a:moveTo>
                      <a:pt x="1347" y="749"/>
                    </a:moveTo>
                    <a:cubicBezTo>
                      <a:pt x="1342" y="749"/>
                      <a:pt x="1337" y="748"/>
                      <a:pt x="1332" y="748"/>
                    </a:cubicBezTo>
                    <a:cubicBezTo>
                      <a:pt x="1331" y="748"/>
                      <a:pt x="1330" y="749"/>
                      <a:pt x="1329" y="750"/>
                    </a:cubicBezTo>
                    <a:cubicBezTo>
                      <a:pt x="1329" y="751"/>
                      <a:pt x="1330" y="753"/>
                      <a:pt x="1332" y="753"/>
                    </a:cubicBezTo>
                    <a:cubicBezTo>
                      <a:pt x="1337" y="753"/>
                      <a:pt x="1342" y="754"/>
                      <a:pt x="1347" y="754"/>
                    </a:cubicBezTo>
                    <a:cubicBezTo>
                      <a:pt x="1348" y="754"/>
                      <a:pt x="1349" y="753"/>
                      <a:pt x="1349" y="751"/>
                    </a:cubicBezTo>
                    <a:cubicBezTo>
                      <a:pt x="1350" y="750"/>
                      <a:pt x="1348" y="749"/>
                      <a:pt x="1347" y="749"/>
                    </a:cubicBezTo>
                    <a:close/>
                    <a:moveTo>
                      <a:pt x="1377" y="749"/>
                    </a:moveTo>
                    <a:cubicBezTo>
                      <a:pt x="1375" y="749"/>
                      <a:pt x="1373" y="749"/>
                      <a:pt x="1371" y="749"/>
                    </a:cubicBezTo>
                    <a:cubicBezTo>
                      <a:pt x="1368" y="749"/>
                      <a:pt x="1365" y="749"/>
                      <a:pt x="1362" y="749"/>
                    </a:cubicBezTo>
                    <a:cubicBezTo>
                      <a:pt x="1361" y="749"/>
                      <a:pt x="1359" y="750"/>
                      <a:pt x="1359" y="752"/>
                    </a:cubicBezTo>
                    <a:cubicBezTo>
                      <a:pt x="1359" y="753"/>
                      <a:pt x="1361" y="754"/>
                      <a:pt x="1362" y="754"/>
                    </a:cubicBezTo>
                    <a:cubicBezTo>
                      <a:pt x="1365" y="754"/>
                      <a:pt x="1368" y="754"/>
                      <a:pt x="1371" y="754"/>
                    </a:cubicBezTo>
                    <a:cubicBezTo>
                      <a:pt x="1373" y="754"/>
                      <a:pt x="1375" y="754"/>
                      <a:pt x="1377" y="754"/>
                    </a:cubicBezTo>
                    <a:cubicBezTo>
                      <a:pt x="1378" y="754"/>
                      <a:pt x="1379" y="753"/>
                      <a:pt x="1379" y="752"/>
                    </a:cubicBezTo>
                    <a:cubicBezTo>
                      <a:pt x="1379" y="751"/>
                      <a:pt x="1378" y="749"/>
                      <a:pt x="1377" y="749"/>
                    </a:cubicBezTo>
                    <a:close/>
                    <a:moveTo>
                      <a:pt x="1407" y="748"/>
                    </a:moveTo>
                    <a:cubicBezTo>
                      <a:pt x="1402" y="748"/>
                      <a:pt x="1397" y="749"/>
                      <a:pt x="1392" y="749"/>
                    </a:cubicBezTo>
                    <a:cubicBezTo>
                      <a:pt x="1390" y="749"/>
                      <a:pt x="1389" y="750"/>
                      <a:pt x="1389" y="752"/>
                    </a:cubicBezTo>
                    <a:cubicBezTo>
                      <a:pt x="1389" y="753"/>
                      <a:pt x="1391" y="754"/>
                      <a:pt x="1392" y="754"/>
                    </a:cubicBezTo>
                    <a:cubicBezTo>
                      <a:pt x="1397" y="754"/>
                      <a:pt x="1402" y="753"/>
                      <a:pt x="1407" y="753"/>
                    </a:cubicBezTo>
                    <a:cubicBezTo>
                      <a:pt x="1408" y="753"/>
                      <a:pt x="1410" y="752"/>
                      <a:pt x="1409" y="750"/>
                    </a:cubicBezTo>
                    <a:cubicBezTo>
                      <a:pt x="1409" y="749"/>
                      <a:pt x="1408" y="748"/>
                      <a:pt x="1407" y="748"/>
                    </a:cubicBezTo>
                    <a:close/>
                    <a:moveTo>
                      <a:pt x="1436" y="744"/>
                    </a:moveTo>
                    <a:cubicBezTo>
                      <a:pt x="1431" y="745"/>
                      <a:pt x="1426" y="745"/>
                      <a:pt x="1421" y="746"/>
                    </a:cubicBezTo>
                    <a:cubicBezTo>
                      <a:pt x="1420" y="746"/>
                      <a:pt x="1419" y="748"/>
                      <a:pt x="1419" y="749"/>
                    </a:cubicBezTo>
                    <a:cubicBezTo>
                      <a:pt x="1420" y="750"/>
                      <a:pt x="1421" y="751"/>
                      <a:pt x="1422" y="751"/>
                    </a:cubicBezTo>
                    <a:cubicBezTo>
                      <a:pt x="1427" y="750"/>
                      <a:pt x="1432" y="750"/>
                      <a:pt x="1437" y="749"/>
                    </a:cubicBezTo>
                    <a:cubicBezTo>
                      <a:pt x="1438" y="748"/>
                      <a:pt x="1439" y="747"/>
                      <a:pt x="1439" y="746"/>
                    </a:cubicBezTo>
                    <a:cubicBezTo>
                      <a:pt x="1439" y="744"/>
                      <a:pt x="1437" y="743"/>
                      <a:pt x="1436" y="744"/>
                    </a:cubicBezTo>
                    <a:close/>
                    <a:moveTo>
                      <a:pt x="1465" y="736"/>
                    </a:moveTo>
                    <a:cubicBezTo>
                      <a:pt x="1460" y="738"/>
                      <a:pt x="1455" y="739"/>
                      <a:pt x="1451" y="740"/>
                    </a:cubicBezTo>
                    <a:cubicBezTo>
                      <a:pt x="1449" y="741"/>
                      <a:pt x="1448" y="742"/>
                      <a:pt x="1449" y="744"/>
                    </a:cubicBezTo>
                    <a:cubicBezTo>
                      <a:pt x="1449" y="745"/>
                      <a:pt x="1451" y="746"/>
                      <a:pt x="1452" y="745"/>
                    </a:cubicBezTo>
                    <a:cubicBezTo>
                      <a:pt x="1457" y="744"/>
                      <a:pt x="1462" y="743"/>
                      <a:pt x="1466" y="741"/>
                    </a:cubicBezTo>
                    <a:cubicBezTo>
                      <a:pt x="1468" y="741"/>
                      <a:pt x="1468" y="739"/>
                      <a:pt x="1468" y="738"/>
                    </a:cubicBezTo>
                    <a:cubicBezTo>
                      <a:pt x="1468" y="737"/>
                      <a:pt x="1466" y="736"/>
                      <a:pt x="1465" y="736"/>
                    </a:cubicBezTo>
                    <a:close/>
                    <a:moveTo>
                      <a:pt x="1492" y="725"/>
                    </a:moveTo>
                    <a:cubicBezTo>
                      <a:pt x="1488" y="728"/>
                      <a:pt x="1483" y="730"/>
                      <a:pt x="1479" y="731"/>
                    </a:cubicBezTo>
                    <a:cubicBezTo>
                      <a:pt x="1478" y="732"/>
                      <a:pt x="1477" y="733"/>
                      <a:pt x="1477" y="735"/>
                    </a:cubicBezTo>
                    <a:cubicBezTo>
                      <a:pt x="1478" y="736"/>
                      <a:pt x="1479" y="737"/>
                      <a:pt x="1481" y="736"/>
                    </a:cubicBezTo>
                    <a:cubicBezTo>
                      <a:pt x="1485" y="734"/>
                      <a:pt x="1490" y="732"/>
                      <a:pt x="1495" y="730"/>
                    </a:cubicBezTo>
                    <a:cubicBezTo>
                      <a:pt x="1496" y="729"/>
                      <a:pt x="1496" y="728"/>
                      <a:pt x="1496" y="726"/>
                    </a:cubicBezTo>
                    <a:cubicBezTo>
                      <a:pt x="1495" y="725"/>
                      <a:pt x="1494" y="725"/>
                      <a:pt x="1492" y="725"/>
                    </a:cubicBezTo>
                    <a:close/>
                    <a:moveTo>
                      <a:pt x="1518" y="710"/>
                    </a:moveTo>
                    <a:cubicBezTo>
                      <a:pt x="1514" y="713"/>
                      <a:pt x="1509" y="716"/>
                      <a:pt x="1505" y="718"/>
                    </a:cubicBezTo>
                    <a:cubicBezTo>
                      <a:pt x="1504" y="719"/>
                      <a:pt x="1504" y="720"/>
                      <a:pt x="1504" y="722"/>
                    </a:cubicBezTo>
                    <a:cubicBezTo>
                      <a:pt x="1505" y="723"/>
                      <a:pt x="1507" y="723"/>
                      <a:pt x="1508" y="723"/>
                    </a:cubicBezTo>
                    <a:cubicBezTo>
                      <a:pt x="1512" y="720"/>
                      <a:pt x="1516" y="717"/>
                      <a:pt x="1521" y="714"/>
                    </a:cubicBezTo>
                    <a:cubicBezTo>
                      <a:pt x="1522" y="713"/>
                      <a:pt x="1522" y="712"/>
                      <a:pt x="1521" y="711"/>
                    </a:cubicBezTo>
                    <a:cubicBezTo>
                      <a:pt x="1520" y="709"/>
                      <a:pt x="1519" y="709"/>
                      <a:pt x="1518" y="710"/>
                    </a:cubicBezTo>
                    <a:close/>
                    <a:moveTo>
                      <a:pt x="1539" y="690"/>
                    </a:moveTo>
                    <a:cubicBezTo>
                      <a:pt x="1536" y="694"/>
                      <a:pt x="1533" y="697"/>
                      <a:pt x="1529" y="701"/>
                    </a:cubicBezTo>
                    <a:cubicBezTo>
                      <a:pt x="1528" y="702"/>
                      <a:pt x="1528" y="703"/>
                      <a:pt x="1529" y="704"/>
                    </a:cubicBezTo>
                    <a:cubicBezTo>
                      <a:pt x="1530" y="705"/>
                      <a:pt x="1531" y="705"/>
                      <a:pt x="1532" y="704"/>
                    </a:cubicBezTo>
                    <a:cubicBezTo>
                      <a:pt x="1536" y="701"/>
                      <a:pt x="1540" y="698"/>
                      <a:pt x="1543" y="694"/>
                    </a:cubicBezTo>
                    <a:cubicBezTo>
                      <a:pt x="1544" y="693"/>
                      <a:pt x="1544" y="691"/>
                      <a:pt x="1543" y="690"/>
                    </a:cubicBezTo>
                    <a:cubicBezTo>
                      <a:pt x="1542" y="689"/>
                      <a:pt x="1540" y="689"/>
                      <a:pt x="1539" y="690"/>
                    </a:cubicBezTo>
                    <a:close/>
                    <a:moveTo>
                      <a:pt x="1557" y="667"/>
                    </a:moveTo>
                    <a:cubicBezTo>
                      <a:pt x="1555" y="671"/>
                      <a:pt x="1552" y="675"/>
                      <a:pt x="1549" y="679"/>
                    </a:cubicBezTo>
                    <a:cubicBezTo>
                      <a:pt x="1548" y="680"/>
                      <a:pt x="1548" y="682"/>
                      <a:pt x="1549" y="683"/>
                    </a:cubicBezTo>
                    <a:cubicBezTo>
                      <a:pt x="1551" y="683"/>
                      <a:pt x="1552" y="683"/>
                      <a:pt x="1553" y="682"/>
                    </a:cubicBezTo>
                    <a:cubicBezTo>
                      <a:pt x="1556" y="678"/>
                      <a:pt x="1559" y="674"/>
                      <a:pt x="1562" y="670"/>
                    </a:cubicBezTo>
                    <a:cubicBezTo>
                      <a:pt x="1562" y="668"/>
                      <a:pt x="1562" y="667"/>
                      <a:pt x="1561" y="666"/>
                    </a:cubicBezTo>
                    <a:cubicBezTo>
                      <a:pt x="1560" y="665"/>
                      <a:pt x="1558" y="666"/>
                      <a:pt x="1557" y="667"/>
                    </a:cubicBezTo>
                    <a:close/>
                    <a:moveTo>
                      <a:pt x="1570" y="641"/>
                    </a:moveTo>
                    <a:cubicBezTo>
                      <a:pt x="1569" y="645"/>
                      <a:pt x="1567" y="650"/>
                      <a:pt x="1564" y="654"/>
                    </a:cubicBezTo>
                    <a:cubicBezTo>
                      <a:pt x="1564" y="655"/>
                      <a:pt x="1564" y="657"/>
                      <a:pt x="1566" y="657"/>
                    </a:cubicBezTo>
                    <a:cubicBezTo>
                      <a:pt x="1567" y="658"/>
                      <a:pt x="1568" y="657"/>
                      <a:pt x="1569" y="656"/>
                    </a:cubicBezTo>
                    <a:cubicBezTo>
                      <a:pt x="1571" y="652"/>
                      <a:pt x="1573" y="647"/>
                      <a:pt x="1575" y="642"/>
                    </a:cubicBezTo>
                    <a:cubicBezTo>
                      <a:pt x="1576" y="641"/>
                      <a:pt x="1575" y="640"/>
                      <a:pt x="1574" y="639"/>
                    </a:cubicBezTo>
                    <a:cubicBezTo>
                      <a:pt x="1572" y="639"/>
                      <a:pt x="1571" y="639"/>
                      <a:pt x="1570" y="641"/>
                    </a:cubicBezTo>
                    <a:close/>
                    <a:moveTo>
                      <a:pt x="1579" y="612"/>
                    </a:moveTo>
                    <a:cubicBezTo>
                      <a:pt x="1578" y="616"/>
                      <a:pt x="1578" y="618"/>
                      <a:pt x="1577" y="621"/>
                    </a:cubicBezTo>
                    <a:cubicBezTo>
                      <a:pt x="1577" y="623"/>
                      <a:pt x="1576" y="625"/>
                      <a:pt x="1575" y="627"/>
                    </a:cubicBezTo>
                    <a:cubicBezTo>
                      <a:pt x="1575" y="628"/>
                      <a:pt x="1576" y="629"/>
                      <a:pt x="1577" y="630"/>
                    </a:cubicBezTo>
                    <a:cubicBezTo>
                      <a:pt x="1578" y="630"/>
                      <a:pt x="1580" y="629"/>
                      <a:pt x="1580" y="628"/>
                    </a:cubicBezTo>
                    <a:cubicBezTo>
                      <a:pt x="1581" y="626"/>
                      <a:pt x="1581" y="624"/>
                      <a:pt x="1582" y="622"/>
                    </a:cubicBezTo>
                    <a:cubicBezTo>
                      <a:pt x="1583" y="619"/>
                      <a:pt x="1583" y="617"/>
                      <a:pt x="1584" y="613"/>
                    </a:cubicBezTo>
                    <a:cubicBezTo>
                      <a:pt x="1584" y="612"/>
                      <a:pt x="1583" y="611"/>
                      <a:pt x="1582" y="610"/>
                    </a:cubicBezTo>
                    <a:cubicBezTo>
                      <a:pt x="1581" y="610"/>
                      <a:pt x="1579" y="611"/>
                      <a:pt x="1579" y="612"/>
                    </a:cubicBezTo>
                    <a:close/>
                    <a:moveTo>
                      <a:pt x="1582" y="583"/>
                    </a:moveTo>
                    <a:cubicBezTo>
                      <a:pt x="1581" y="588"/>
                      <a:pt x="1581" y="593"/>
                      <a:pt x="1581" y="598"/>
                    </a:cubicBezTo>
                    <a:cubicBezTo>
                      <a:pt x="1581" y="599"/>
                      <a:pt x="1582" y="600"/>
                      <a:pt x="1583" y="600"/>
                    </a:cubicBezTo>
                    <a:cubicBezTo>
                      <a:pt x="1584" y="601"/>
                      <a:pt x="1586" y="600"/>
                      <a:pt x="1586" y="598"/>
                    </a:cubicBezTo>
                    <a:cubicBezTo>
                      <a:pt x="1586" y="593"/>
                      <a:pt x="1586" y="588"/>
                      <a:pt x="1587" y="583"/>
                    </a:cubicBezTo>
                    <a:cubicBezTo>
                      <a:pt x="1587" y="582"/>
                      <a:pt x="1586" y="580"/>
                      <a:pt x="1584" y="580"/>
                    </a:cubicBezTo>
                    <a:cubicBezTo>
                      <a:pt x="1583" y="580"/>
                      <a:pt x="1582" y="581"/>
                      <a:pt x="1582" y="583"/>
                    </a:cubicBezTo>
                    <a:close/>
                    <a:moveTo>
                      <a:pt x="1581" y="553"/>
                    </a:moveTo>
                    <a:cubicBezTo>
                      <a:pt x="1582" y="558"/>
                      <a:pt x="1582" y="563"/>
                      <a:pt x="1582" y="568"/>
                    </a:cubicBezTo>
                    <a:cubicBezTo>
                      <a:pt x="1582" y="569"/>
                      <a:pt x="1583" y="570"/>
                      <a:pt x="1584" y="570"/>
                    </a:cubicBezTo>
                    <a:cubicBezTo>
                      <a:pt x="1586" y="570"/>
                      <a:pt x="1587" y="569"/>
                      <a:pt x="1587" y="568"/>
                    </a:cubicBezTo>
                    <a:cubicBezTo>
                      <a:pt x="1587" y="563"/>
                      <a:pt x="1587" y="558"/>
                      <a:pt x="1586" y="553"/>
                    </a:cubicBezTo>
                    <a:cubicBezTo>
                      <a:pt x="1586" y="551"/>
                      <a:pt x="1585" y="550"/>
                      <a:pt x="1584" y="550"/>
                    </a:cubicBezTo>
                    <a:cubicBezTo>
                      <a:pt x="1582" y="551"/>
                      <a:pt x="1581" y="552"/>
                      <a:pt x="1581" y="553"/>
                    </a:cubicBezTo>
                    <a:close/>
                    <a:moveTo>
                      <a:pt x="1579" y="523"/>
                    </a:moveTo>
                    <a:cubicBezTo>
                      <a:pt x="1579" y="528"/>
                      <a:pt x="1580" y="533"/>
                      <a:pt x="1580" y="538"/>
                    </a:cubicBezTo>
                    <a:cubicBezTo>
                      <a:pt x="1580" y="540"/>
                      <a:pt x="1582" y="541"/>
                      <a:pt x="1583" y="540"/>
                    </a:cubicBezTo>
                    <a:cubicBezTo>
                      <a:pt x="1584" y="540"/>
                      <a:pt x="1585" y="539"/>
                      <a:pt x="1585" y="538"/>
                    </a:cubicBezTo>
                    <a:cubicBezTo>
                      <a:pt x="1585" y="533"/>
                      <a:pt x="1584" y="528"/>
                      <a:pt x="1584" y="523"/>
                    </a:cubicBezTo>
                    <a:cubicBezTo>
                      <a:pt x="1583" y="521"/>
                      <a:pt x="1582" y="520"/>
                      <a:pt x="1581" y="521"/>
                    </a:cubicBezTo>
                    <a:cubicBezTo>
                      <a:pt x="1579" y="521"/>
                      <a:pt x="1578" y="522"/>
                      <a:pt x="1579" y="523"/>
                    </a:cubicBezTo>
                    <a:close/>
                    <a:moveTo>
                      <a:pt x="1573" y="494"/>
                    </a:moveTo>
                    <a:cubicBezTo>
                      <a:pt x="1574" y="499"/>
                      <a:pt x="1575" y="504"/>
                      <a:pt x="1576" y="509"/>
                    </a:cubicBezTo>
                    <a:cubicBezTo>
                      <a:pt x="1577" y="510"/>
                      <a:pt x="1578" y="511"/>
                      <a:pt x="1579" y="511"/>
                    </a:cubicBezTo>
                    <a:cubicBezTo>
                      <a:pt x="1581" y="510"/>
                      <a:pt x="1581" y="509"/>
                      <a:pt x="1581" y="508"/>
                    </a:cubicBezTo>
                    <a:cubicBezTo>
                      <a:pt x="1580" y="503"/>
                      <a:pt x="1579" y="498"/>
                      <a:pt x="1578" y="493"/>
                    </a:cubicBezTo>
                    <a:cubicBezTo>
                      <a:pt x="1578" y="492"/>
                      <a:pt x="1576" y="491"/>
                      <a:pt x="1575" y="491"/>
                    </a:cubicBezTo>
                    <a:cubicBezTo>
                      <a:pt x="1574" y="491"/>
                      <a:pt x="1573" y="493"/>
                      <a:pt x="1573" y="494"/>
                    </a:cubicBezTo>
                    <a:close/>
                    <a:moveTo>
                      <a:pt x="1564" y="466"/>
                    </a:moveTo>
                    <a:cubicBezTo>
                      <a:pt x="1566" y="471"/>
                      <a:pt x="1567" y="475"/>
                      <a:pt x="1569" y="480"/>
                    </a:cubicBezTo>
                    <a:cubicBezTo>
                      <a:pt x="1569" y="481"/>
                      <a:pt x="1571" y="482"/>
                      <a:pt x="1572" y="482"/>
                    </a:cubicBezTo>
                    <a:cubicBezTo>
                      <a:pt x="1573" y="481"/>
                      <a:pt x="1574" y="480"/>
                      <a:pt x="1574" y="478"/>
                    </a:cubicBezTo>
                    <a:cubicBezTo>
                      <a:pt x="1572" y="473"/>
                      <a:pt x="1570" y="469"/>
                      <a:pt x="1568" y="464"/>
                    </a:cubicBezTo>
                    <a:cubicBezTo>
                      <a:pt x="1568" y="463"/>
                      <a:pt x="1566" y="462"/>
                      <a:pt x="1565" y="463"/>
                    </a:cubicBezTo>
                    <a:cubicBezTo>
                      <a:pt x="1564" y="463"/>
                      <a:pt x="1563" y="465"/>
                      <a:pt x="1564" y="466"/>
                    </a:cubicBezTo>
                    <a:close/>
                    <a:moveTo>
                      <a:pt x="1548" y="442"/>
                    </a:moveTo>
                    <a:cubicBezTo>
                      <a:pt x="1551" y="445"/>
                      <a:pt x="1554" y="449"/>
                      <a:pt x="1557" y="453"/>
                    </a:cubicBezTo>
                    <a:cubicBezTo>
                      <a:pt x="1557" y="454"/>
                      <a:pt x="1559" y="455"/>
                      <a:pt x="1560" y="454"/>
                    </a:cubicBezTo>
                    <a:cubicBezTo>
                      <a:pt x="1561" y="453"/>
                      <a:pt x="1562" y="452"/>
                      <a:pt x="1561" y="451"/>
                    </a:cubicBezTo>
                    <a:cubicBezTo>
                      <a:pt x="1558" y="446"/>
                      <a:pt x="1555" y="442"/>
                      <a:pt x="1552" y="438"/>
                    </a:cubicBezTo>
                    <a:cubicBezTo>
                      <a:pt x="1551" y="437"/>
                      <a:pt x="1549" y="437"/>
                      <a:pt x="1548" y="438"/>
                    </a:cubicBezTo>
                    <a:cubicBezTo>
                      <a:pt x="1547" y="439"/>
                      <a:pt x="1547" y="441"/>
                      <a:pt x="1548" y="442"/>
                    </a:cubicBezTo>
                    <a:close/>
                    <a:moveTo>
                      <a:pt x="1524" y="428"/>
                    </a:moveTo>
                    <a:cubicBezTo>
                      <a:pt x="1529" y="429"/>
                      <a:pt x="1533" y="430"/>
                      <a:pt x="1537" y="433"/>
                    </a:cubicBezTo>
                    <a:cubicBezTo>
                      <a:pt x="1538" y="433"/>
                      <a:pt x="1540" y="433"/>
                      <a:pt x="1540" y="432"/>
                    </a:cubicBezTo>
                    <a:cubicBezTo>
                      <a:pt x="1541" y="431"/>
                      <a:pt x="1541" y="429"/>
                      <a:pt x="1540" y="428"/>
                    </a:cubicBezTo>
                    <a:cubicBezTo>
                      <a:pt x="1535" y="426"/>
                      <a:pt x="1530" y="424"/>
                      <a:pt x="1525" y="423"/>
                    </a:cubicBezTo>
                    <a:cubicBezTo>
                      <a:pt x="1524" y="422"/>
                      <a:pt x="1522" y="423"/>
                      <a:pt x="1522" y="425"/>
                    </a:cubicBezTo>
                    <a:cubicBezTo>
                      <a:pt x="1522" y="426"/>
                      <a:pt x="1523" y="427"/>
                      <a:pt x="1524" y="428"/>
                    </a:cubicBezTo>
                    <a:close/>
                    <a:moveTo>
                      <a:pt x="1501" y="423"/>
                    </a:moveTo>
                    <a:cubicBezTo>
                      <a:pt x="1500" y="423"/>
                      <a:pt x="1499" y="424"/>
                      <a:pt x="1498" y="424"/>
                    </a:cubicBezTo>
                    <a:cubicBezTo>
                      <a:pt x="1496" y="424"/>
                      <a:pt x="1495" y="426"/>
                      <a:pt x="1496" y="427"/>
                    </a:cubicBezTo>
                    <a:cubicBezTo>
                      <a:pt x="1496" y="428"/>
                      <a:pt x="1498" y="429"/>
                      <a:pt x="1499" y="429"/>
                    </a:cubicBezTo>
                    <a:cubicBezTo>
                      <a:pt x="1503" y="428"/>
                      <a:pt x="1506" y="427"/>
                      <a:pt x="1510" y="427"/>
                    </a:cubicBezTo>
                    <a:cubicBezTo>
                      <a:pt x="1511" y="427"/>
                      <a:pt x="1512" y="425"/>
                      <a:pt x="1512" y="424"/>
                    </a:cubicBezTo>
                    <a:cubicBezTo>
                      <a:pt x="1512" y="423"/>
                      <a:pt x="1511" y="422"/>
                      <a:pt x="1509" y="422"/>
                    </a:cubicBezTo>
                    <a:cubicBezTo>
                      <a:pt x="1506" y="422"/>
                      <a:pt x="1502" y="423"/>
                      <a:pt x="1498" y="424"/>
                    </a:cubicBezTo>
                    <a:cubicBezTo>
                      <a:pt x="1496" y="424"/>
                      <a:pt x="1495" y="426"/>
                      <a:pt x="1496" y="427"/>
                    </a:cubicBezTo>
                    <a:cubicBezTo>
                      <a:pt x="1496" y="428"/>
                      <a:pt x="1498" y="429"/>
                      <a:pt x="1499" y="429"/>
                    </a:cubicBezTo>
                    <a:cubicBezTo>
                      <a:pt x="1500" y="428"/>
                      <a:pt x="1501" y="428"/>
                      <a:pt x="1502" y="428"/>
                    </a:cubicBezTo>
                    <a:cubicBezTo>
                      <a:pt x="1504" y="427"/>
                      <a:pt x="1504" y="426"/>
                      <a:pt x="1504" y="425"/>
                    </a:cubicBezTo>
                    <a:cubicBezTo>
                      <a:pt x="1504" y="423"/>
                      <a:pt x="1502" y="423"/>
                      <a:pt x="1501" y="423"/>
                    </a:cubicBezTo>
                    <a:close/>
                    <a:moveTo>
                      <a:pt x="1526" y="409"/>
                    </a:moveTo>
                    <a:cubicBezTo>
                      <a:pt x="1523" y="412"/>
                      <a:pt x="1519" y="415"/>
                      <a:pt x="1514" y="417"/>
                    </a:cubicBezTo>
                    <a:cubicBezTo>
                      <a:pt x="1513" y="418"/>
                      <a:pt x="1513" y="420"/>
                      <a:pt x="1513" y="421"/>
                    </a:cubicBezTo>
                    <a:cubicBezTo>
                      <a:pt x="1514" y="422"/>
                      <a:pt x="1515" y="422"/>
                      <a:pt x="1517" y="422"/>
                    </a:cubicBezTo>
                    <a:cubicBezTo>
                      <a:pt x="1521" y="419"/>
                      <a:pt x="1526" y="416"/>
                      <a:pt x="1529" y="413"/>
                    </a:cubicBezTo>
                    <a:cubicBezTo>
                      <a:pt x="1531" y="412"/>
                      <a:pt x="1531" y="411"/>
                      <a:pt x="1530" y="410"/>
                    </a:cubicBezTo>
                    <a:cubicBezTo>
                      <a:pt x="1529" y="409"/>
                      <a:pt x="1527" y="408"/>
                      <a:pt x="1526" y="409"/>
                    </a:cubicBezTo>
                    <a:close/>
                    <a:moveTo>
                      <a:pt x="1543" y="386"/>
                    </a:moveTo>
                    <a:cubicBezTo>
                      <a:pt x="1541" y="391"/>
                      <a:pt x="1539" y="395"/>
                      <a:pt x="1536" y="399"/>
                    </a:cubicBezTo>
                    <a:cubicBezTo>
                      <a:pt x="1535" y="400"/>
                      <a:pt x="1535" y="401"/>
                      <a:pt x="1537" y="402"/>
                    </a:cubicBezTo>
                    <a:cubicBezTo>
                      <a:pt x="1538" y="403"/>
                      <a:pt x="1539" y="403"/>
                      <a:pt x="1540" y="402"/>
                    </a:cubicBezTo>
                    <a:cubicBezTo>
                      <a:pt x="1543" y="397"/>
                      <a:pt x="1546" y="393"/>
                      <a:pt x="1548" y="388"/>
                    </a:cubicBezTo>
                    <a:cubicBezTo>
                      <a:pt x="1548" y="387"/>
                      <a:pt x="1547" y="385"/>
                      <a:pt x="1546" y="385"/>
                    </a:cubicBezTo>
                    <a:cubicBezTo>
                      <a:pt x="1545" y="384"/>
                      <a:pt x="1543" y="385"/>
                      <a:pt x="1543" y="386"/>
                    </a:cubicBezTo>
                    <a:close/>
                    <a:moveTo>
                      <a:pt x="1548" y="358"/>
                    </a:moveTo>
                    <a:cubicBezTo>
                      <a:pt x="1548" y="363"/>
                      <a:pt x="1548" y="368"/>
                      <a:pt x="1547" y="372"/>
                    </a:cubicBezTo>
                    <a:cubicBezTo>
                      <a:pt x="1547" y="374"/>
                      <a:pt x="1548" y="375"/>
                      <a:pt x="1549" y="375"/>
                    </a:cubicBezTo>
                    <a:cubicBezTo>
                      <a:pt x="1550" y="375"/>
                      <a:pt x="1552" y="375"/>
                      <a:pt x="1552" y="373"/>
                    </a:cubicBezTo>
                    <a:cubicBezTo>
                      <a:pt x="1552" y="373"/>
                      <a:pt x="1552" y="373"/>
                      <a:pt x="1552" y="373"/>
                    </a:cubicBezTo>
                    <a:cubicBezTo>
                      <a:pt x="1553" y="368"/>
                      <a:pt x="1553" y="363"/>
                      <a:pt x="1553" y="358"/>
                    </a:cubicBezTo>
                    <a:cubicBezTo>
                      <a:pt x="1553" y="356"/>
                      <a:pt x="1552" y="355"/>
                      <a:pt x="1551" y="355"/>
                    </a:cubicBezTo>
                    <a:cubicBezTo>
                      <a:pt x="1549" y="355"/>
                      <a:pt x="1548" y="356"/>
                      <a:pt x="1548" y="358"/>
                    </a:cubicBezTo>
                    <a:close/>
                    <a:moveTo>
                      <a:pt x="1544" y="329"/>
                    </a:moveTo>
                    <a:cubicBezTo>
                      <a:pt x="1546" y="334"/>
                      <a:pt x="1547" y="338"/>
                      <a:pt x="1547" y="343"/>
                    </a:cubicBezTo>
                    <a:cubicBezTo>
                      <a:pt x="1547" y="345"/>
                      <a:pt x="1549" y="346"/>
                      <a:pt x="1550" y="345"/>
                    </a:cubicBezTo>
                    <a:cubicBezTo>
                      <a:pt x="1551" y="345"/>
                      <a:pt x="1552" y="344"/>
                      <a:pt x="1552" y="343"/>
                    </a:cubicBezTo>
                    <a:cubicBezTo>
                      <a:pt x="1551" y="337"/>
                      <a:pt x="1550" y="332"/>
                      <a:pt x="1549" y="328"/>
                    </a:cubicBezTo>
                    <a:cubicBezTo>
                      <a:pt x="1549" y="326"/>
                      <a:pt x="1547" y="325"/>
                      <a:pt x="1546" y="326"/>
                    </a:cubicBezTo>
                    <a:cubicBezTo>
                      <a:pt x="1545" y="326"/>
                      <a:pt x="1544" y="328"/>
                      <a:pt x="1544" y="329"/>
                    </a:cubicBezTo>
                    <a:close/>
                    <a:moveTo>
                      <a:pt x="1533" y="302"/>
                    </a:moveTo>
                    <a:cubicBezTo>
                      <a:pt x="1535" y="306"/>
                      <a:pt x="1537" y="311"/>
                      <a:pt x="1539" y="315"/>
                    </a:cubicBezTo>
                    <a:cubicBezTo>
                      <a:pt x="1540" y="316"/>
                      <a:pt x="1541" y="317"/>
                      <a:pt x="1542" y="316"/>
                    </a:cubicBezTo>
                    <a:cubicBezTo>
                      <a:pt x="1544" y="316"/>
                      <a:pt x="1544" y="314"/>
                      <a:pt x="1544" y="313"/>
                    </a:cubicBezTo>
                    <a:cubicBezTo>
                      <a:pt x="1542" y="308"/>
                      <a:pt x="1539" y="304"/>
                      <a:pt x="1537" y="299"/>
                    </a:cubicBezTo>
                    <a:cubicBezTo>
                      <a:pt x="1536" y="298"/>
                      <a:pt x="1535" y="298"/>
                      <a:pt x="1533" y="299"/>
                    </a:cubicBezTo>
                    <a:cubicBezTo>
                      <a:pt x="1532" y="299"/>
                      <a:pt x="1532" y="301"/>
                      <a:pt x="1533" y="302"/>
                    </a:cubicBezTo>
                    <a:close/>
                    <a:moveTo>
                      <a:pt x="1514" y="279"/>
                    </a:moveTo>
                    <a:cubicBezTo>
                      <a:pt x="1518" y="282"/>
                      <a:pt x="1521" y="286"/>
                      <a:pt x="1524" y="290"/>
                    </a:cubicBezTo>
                    <a:cubicBezTo>
                      <a:pt x="1525" y="291"/>
                      <a:pt x="1527" y="291"/>
                      <a:pt x="1528" y="290"/>
                    </a:cubicBezTo>
                    <a:cubicBezTo>
                      <a:pt x="1529" y="289"/>
                      <a:pt x="1529" y="288"/>
                      <a:pt x="1528" y="287"/>
                    </a:cubicBezTo>
                    <a:cubicBezTo>
                      <a:pt x="1525" y="283"/>
                      <a:pt x="1522" y="279"/>
                      <a:pt x="1518" y="275"/>
                    </a:cubicBezTo>
                    <a:cubicBezTo>
                      <a:pt x="1517" y="275"/>
                      <a:pt x="1515" y="275"/>
                      <a:pt x="1514" y="276"/>
                    </a:cubicBezTo>
                    <a:cubicBezTo>
                      <a:pt x="1513" y="277"/>
                      <a:pt x="1513" y="278"/>
                      <a:pt x="1514" y="279"/>
                    </a:cubicBezTo>
                    <a:close/>
                    <a:moveTo>
                      <a:pt x="1490" y="263"/>
                    </a:moveTo>
                    <a:cubicBezTo>
                      <a:pt x="1495" y="265"/>
                      <a:pt x="1499" y="267"/>
                      <a:pt x="1503" y="270"/>
                    </a:cubicBezTo>
                    <a:cubicBezTo>
                      <a:pt x="1504" y="271"/>
                      <a:pt x="1506" y="270"/>
                      <a:pt x="1507" y="269"/>
                    </a:cubicBezTo>
                    <a:cubicBezTo>
                      <a:pt x="1507" y="268"/>
                      <a:pt x="1507" y="267"/>
                      <a:pt x="1506" y="266"/>
                    </a:cubicBezTo>
                    <a:cubicBezTo>
                      <a:pt x="1502" y="263"/>
                      <a:pt x="1497" y="260"/>
                      <a:pt x="1492" y="258"/>
                    </a:cubicBezTo>
                    <a:cubicBezTo>
                      <a:pt x="1491" y="258"/>
                      <a:pt x="1490" y="258"/>
                      <a:pt x="1489" y="260"/>
                    </a:cubicBezTo>
                    <a:cubicBezTo>
                      <a:pt x="1489" y="261"/>
                      <a:pt x="1489" y="262"/>
                      <a:pt x="1490" y="263"/>
                    </a:cubicBezTo>
                    <a:close/>
                    <a:moveTo>
                      <a:pt x="1462" y="257"/>
                    </a:moveTo>
                    <a:cubicBezTo>
                      <a:pt x="1463" y="257"/>
                      <a:pt x="1463" y="257"/>
                      <a:pt x="1463" y="257"/>
                    </a:cubicBezTo>
                    <a:cubicBezTo>
                      <a:pt x="1468" y="257"/>
                      <a:pt x="1472" y="258"/>
                      <a:pt x="1477" y="259"/>
                    </a:cubicBezTo>
                    <a:cubicBezTo>
                      <a:pt x="1478" y="259"/>
                      <a:pt x="1479" y="258"/>
                      <a:pt x="1480" y="257"/>
                    </a:cubicBezTo>
                    <a:cubicBezTo>
                      <a:pt x="1480" y="255"/>
                      <a:pt x="1479" y="254"/>
                      <a:pt x="1478" y="254"/>
                    </a:cubicBezTo>
                    <a:cubicBezTo>
                      <a:pt x="1473" y="253"/>
                      <a:pt x="1468" y="252"/>
                      <a:pt x="1463" y="252"/>
                    </a:cubicBezTo>
                    <a:cubicBezTo>
                      <a:pt x="1463" y="252"/>
                      <a:pt x="1463" y="252"/>
                      <a:pt x="1462" y="252"/>
                    </a:cubicBezTo>
                    <a:cubicBezTo>
                      <a:pt x="1461" y="252"/>
                      <a:pt x="1460" y="253"/>
                      <a:pt x="1460" y="255"/>
                    </a:cubicBezTo>
                    <a:cubicBezTo>
                      <a:pt x="1460" y="256"/>
                      <a:pt x="1461" y="257"/>
                      <a:pt x="1462" y="257"/>
                    </a:cubicBezTo>
                    <a:close/>
                    <a:moveTo>
                      <a:pt x="1443" y="244"/>
                    </a:moveTo>
                    <a:cubicBezTo>
                      <a:pt x="1443" y="246"/>
                      <a:pt x="1443" y="247"/>
                      <a:pt x="1443" y="249"/>
                    </a:cubicBezTo>
                    <a:cubicBezTo>
                      <a:pt x="1443" y="251"/>
                      <a:pt x="1443" y="254"/>
                      <a:pt x="1443" y="257"/>
                    </a:cubicBezTo>
                    <a:cubicBezTo>
                      <a:pt x="1443" y="258"/>
                      <a:pt x="1443" y="258"/>
                      <a:pt x="1444" y="259"/>
                    </a:cubicBezTo>
                    <a:cubicBezTo>
                      <a:pt x="1444" y="260"/>
                      <a:pt x="1445" y="260"/>
                      <a:pt x="1446" y="259"/>
                    </a:cubicBezTo>
                    <a:cubicBezTo>
                      <a:pt x="1447" y="259"/>
                      <a:pt x="1447" y="259"/>
                      <a:pt x="1448" y="259"/>
                    </a:cubicBezTo>
                    <a:cubicBezTo>
                      <a:pt x="1449" y="259"/>
                      <a:pt x="1450" y="257"/>
                      <a:pt x="1450" y="256"/>
                    </a:cubicBezTo>
                    <a:cubicBezTo>
                      <a:pt x="1449" y="255"/>
                      <a:pt x="1448" y="254"/>
                      <a:pt x="1447" y="254"/>
                    </a:cubicBezTo>
                    <a:cubicBezTo>
                      <a:pt x="1446" y="254"/>
                      <a:pt x="1445" y="254"/>
                      <a:pt x="1445" y="255"/>
                    </a:cubicBezTo>
                    <a:cubicBezTo>
                      <a:pt x="1445" y="257"/>
                      <a:pt x="1445" y="257"/>
                      <a:pt x="1445" y="257"/>
                    </a:cubicBezTo>
                    <a:cubicBezTo>
                      <a:pt x="1448" y="257"/>
                      <a:pt x="1448" y="257"/>
                      <a:pt x="1448" y="257"/>
                    </a:cubicBezTo>
                    <a:cubicBezTo>
                      <a:pt x="1448" y="254"/>
                      <a:pt x="1448" y="252"/>
                      <a:pt x="1448" y="249"/>
                    </a:cubicBezTo>
                    <a:cubicBezTo>
                      <a:pt x="1448" y="247"/>
                      <a:pt x="1448" y="246"/>
                      <a:pt x="1448" y="244"/>
                    </a:cubicBezTo>
                    <a:cubicBezTo>
                      <a:pt x="1448" y="243"/>
                      <a:pt x="1447" y="242"/>
                      <a:pt x="1445" y="242"/>
                    </a:cubicBezTo>
                    <a:cubicBezTo>
                      <a:pt x="1444" y="242"/>
                      <a:pt x="1443" y="243"/>
                      <a:pt x="1443" y="244"/>
                    </a:cubicBezTo>
                    <a:close/>
                    <a:moveTo>
                      <a:pt x="1439" y="215"/>
                    </a:moveTo>
                    <a:cubicBezTo>
                      <a:pt x="1440" y="220"/>
                      <a:pt x="1441" y="225"/>
                      <a:pt x="1442" y="230"/>
                    </a:cubicBezTo>
                    <a:cubicBezTo>
                      <a:pt x="1442" y="231"/>
                      <a:pt x="1443" y="232"/>
                      <a:pt x="1445" y="232"/>
                    </a:cubicBezTo>
                    <a:cubicBezTo>
                      <a:pt x="1446" y="232"/>
                      <a:pt x="1447" y="230"/>
                      <a:pt x="1447" y="229"/>
                    </a:cubicBezTo>
                    <a:cubicBezTo>
                      <a:pt x="1446" y="224"/>
                      <a:pt x="1445" y="219"/>
                      <a:pt x="1444" y="214"/>
                    </a:cubicBezTo>
                    <a:cubicBezTo>
                      <a:pt x="1444" y="213"/>
                      <a:pt x="1442" y="212"/>
                      <a:pt x="1441" y="212"/>
                    </a:cubicBezTo>
                    <a:cubicBezTo>
                      <a:pt x="1440" y="212"/>
                      <a:pt x="1439" y="214"/>
                      <a:pt x="1439" y="215"/>
                    </a:cubicBezTo>
                    <a:close/>
                    <a:moveTo>
                      <a:pt x="1430" y="187"/>
                    </a:moveTo>
                    <a:cubicBezTo>
                      <a:pt x="1432" y="192"/>
                      <a:pt x="1434" y="196"/>
                      <a:pt x="1435" y="201"/>
                    </a:cubicBezTo>
                    <a:cubicBezTo>
                      <a:pt x="1436" y="202"/>
                      <a:pt x="1437" y="203"/>
                      <a:pt x="1438" y="203"/>
                    </a:cubicBezTo>
                    <a:cubicBezTo>
                      <a:pt x="1440" y="202"/>
                      <a:pt x="1441" y="201"/>
                      <a:pt x="1440" y="199"/>
                    </a:cubicBezTo>
                    <a:cubicBezTo>
                      <a:pt x="1439" y="195"/>
                      <a:pt x="1437" y="190"/>
                      <a:pt x="1435" y="185"/>
                    </a:cubicBezTo>
                    <a:cubicBezTo>
                      <a:pt x="1435" y="184"/>
                      <a:pt x="1433" y="183"/>
                      <a:pt x="1432" y="184"/>
                    </a:cubicBezTo>
                    <a:cubicBezTo>
                      <a:pt x="1431" y="184"/>
                      <a:pt x="1430" y="186"/>
                      <a:pt x="1430" y="187"/>
                    </a:cubicBezTo>
                    <a:close/>
                    <a:moveTo>
                      <a:pt x="1418" y="160"/>
                    </a:moveTo>
                    <a:cubicBezTo>
                      <a:pt x="1420" y="165"/>
                      <a:pt x="1422" y="169"/>
                      <a:pt x="1424" y="173"/>
                    </a:cubicBezTo>
                    <a:cubicBezTo>
                      <a:pt x="1425" y="175"/>
                      <a:pt x="1427" y="175"/>
                      <a:pt x="1428" y="175"/>
                    </a:cubicBezTo>
                    <a:cubicBezTo>
                      <a:pt x="1429" y="174"/>
                      <a:pt x="1430" y="172"/>
                      <a:pt x="1429" y="171"/>
                    </a:cubicBezTo>
                    <a:cubicBezTo>
                      <a:pt x="1427" y="167"/>
                      <a:pt x="1424" y="162"/>
                      <a:pt x="1422" y="158"/>
                    </a:cubicBezTo>
                    <a:cubicBezTo>
                      <a:pt x="1421" y="157"/>
                      <a:pt x="1420" y="156"/>
                      <a:pt x="1419" y="157"/>
                    </a:cubicBezTo>
                    <a:cubicBezTo>
                      <a:pt x="1417" y="157"/>
                      <a:pt x="1417" y="159"/>
                      <a:pt x="1418" y="160"/>
                    </a:cubicBezTo>
                    <a:close/>
                    <a:moveTo>
                      <a:pt x="1402" y="135"/>
                    </a:moveTo>
                    <a:cubicBezTo>
                      <a:pt x="1405" y="139"/>
                      <a:pt x="1407" y="143"/>
                      <a:pt x="1410" y="147"/>
                    </a:cubicBezTo>
                    <a:cubicBezTo>
                      <a:pt x="1411" y="149"/>
                      <a:pt x="1412" y="149"/>
                      <a:pt x="1413" y="148"/>
                    </a:cubicBezTo>
                    <a:cubicBezTo>
                      <a:pt x="1415" y="147"/>
                      <a:pt x="1415" y="146"/>
                      <a:pt x="1414" y="145"/>
                    </a:cubicBezTo>
                    <a:cubicBezTo>
                      <a:pt x="1412" y="140"/>
                      <a:pt x="1409" y="136"/>
                      <a:pt x="1406" y="132"/>
                    </a:cubicBezTo>
                    <a:cubicBezTo>
                      <a:pt x="1405" y="131"/>
                      <a:pt x="1404" y="131"/>
                      <a:pt x="1402" y="132"/>
                    </a:cubicBezTo>
                    <a:cubicBezTo>
                      <a:pt x="1401" y="132"/>
                      <a:pt x="1401" y="134"/>
                      <a:pt x="1402" y="135"/>
                    </a:cubicBezTo>
                    <a:close/>
                    <a:moveTo>
                      <a:pt x="1384" y="111"/>
                    </a:moveTo>
                    <a:cubicBezTo>
                      <a:pt x="1386" y="114"/>
                      <a:pt x="1388" y="117"/>
                      <a:pt x="1391" y="120"/>
                    </a:cubicBezTo>
                    <a:cubicBezTo>
                      <a:pt x="1391" y="121"/>
                      <a:pt x="1392" y="122"/>
                      <a:pt x="1393" y="123"/>
                    </a:cubicBezTo>
                    <a:cubicBezTo>
                      <a:pt x="1394" y="124"/>
                      <a:pt x="1395" y="124"/>
                      <a:pt x="1396" y="123"/>
                    </a:cubicBezTo>
                    <a:cubicBezTo>
                      <a:pt x="1398" y="123"/>
                      <a:pt x="1398" y="121"/>
                      <a:pt x="1397" y="120"/>
                    </a:cubicBezTo>
                    <a:cubicBezTo>
                      <a:pt x="1396" y="119"/>
                      <a:pt x="1395" y="118"/>
                      <a:pt x="1395" y="117"/>
                    </a:cubicBezTo>
                    <a:cubicBezTo>
                      <a:pt x="1392" y="114"/>
                      <a:pt x="1390" y="111"/>
                      <a:pt x="1388" y="108"/>
                    </a:cubicBezTo>
                    <a:cubicBezTo>
                      <a:pt x="1387" y="107"/>
                      <a:pt x="1385" y="107"/>
                      <a:pt x="1384" y="108"/>
                    </a:cubicBezTo>
                    <a:cubicBezTo>
                      <a:pt x="1383" y="109"/>
                      <a:pt x="1383" y="110"/>
                      <a:pt x="1384" y="111"/>
                    </a:cubicBezTo>
                    <a:close/>
                    <a:moveTo>
                      <a:pt x="1364" y="90"/>
                    </a:moveTo>
                    <a:cubicBezTo>
                      <a:pt x="1367" y="93"/>
                      <a:pt x="1371" y="96"/>
                      <a:pt x="1374" y="100"/>
                    </a:cubicBezTo>
                    <a:cubicBezTo>
                      <a:pt x="1375" y="101"/>
                      <a:pt x="1376" y="101"/>
                      <a:pt x="1377" y="100"/>
                    </a:cubicBezTo>
                    <a:cubicBezTo>
                      <a:pt x="1379" y="99"/>
                      <a:pt x="1379" y="98"/>
                      <a:pt x="1378" y="97"/>
                    </a:cubicBezTo>
                    <a:cubicBezTo>
                      <a:pt x="1374" y="93"/>
                      <a:pt x="1371" y="89"/>
                      <a:pt x="1367" y="86"/>
                    </a:cubicBezTo>
                    <a:cubicBezTo>
                      <a:pt x="1366" y="85"/>
                      <a:pt x="1364" y="85"/>
                      <a:pt x="1363" y="86"/>
                    </a:cubicBezTo>
                    <a:cubicBezTo>
                      <a:pt x="1363" y="87"/>
                      <a:pt x="1363" y="89"/>
                      <a:pt x="1364" y="90"/>
                    </a:cubicBezTo>
                    <a:close/>
                    <a:moveTo>
                      <a:pt x="1341" y="71"/>
                    </a:moveTo>
                    <a:cubicBezTo>
                      <a:pt x="1345" y="74"/>
                      <a:pt x="1349" y="77"/>
                      <a:pt x="1352" y="80"/>
                    </a:cubicBezTo>
                    <a:cubicBezTo>
                      <a:pt x="1354" y="81"/>
                      <a:pt x="1355" y="80"/>
                      <a:pt x="1356" y="79"/>
                    </a:cubicBezTo>
                    <a:cubicBezTo>
                      <a:pt x="1357" y="78"/>
                      <a:pt x="1357" y="77"/>
                      <a:pt x="1356" y="76"/>
                    </a:cubicBezTo>
                    <a:cubicBezTo>
                      <a:pt x="1352" y="73"/>
                      <a:pt x="1348" y="70"/>
                      <a:pt x="1343" y="67"/>
                    </a:cubicBezTo>
                    <a:cubicBezTo>
                      <a:pt x="1342" y="66"/>
                      <a:pt x="1341" y="66"/>
                      <a:pt x="1340" y="67"/>
                    </a:cubicBezTo>
                    <a:cubicBezTo>
                      <a:pt x="1339" y="69"/>
                      <a:pt x="1339" y="70"/>
                      <a:pt x="1341" y="71"/>
                    </a:cubicBezTo>
                    <a:close/>
                    <a:moveTo>
                      <a:pt x="1315" y="56"/>
                    </a:moveTo>
                    <a:cubicBezTo>
                      <a:pt x="1319" y="58"/>
                      <a:pt x="1324" y="61"/>
                      <a:pt x="1328" y="63"/>
                    </a:cubicBezTo>
                    <a:cubicBezTo>
                      <a:pt x="1329" y="64"/>
                      <a:pt x="1331" y="63"/>
                      <a:pt x="1332" y="62"/>
                    </a:cubicBezTo>
                    <a:cubicBezTo>
                      <a:pt x="1332" y="61"/>
                      <a:pt x="1332" y="59"/>
                      <a:pt x="1331" y="59"/>
                    </a:cubicBezTo>
                    <a:cubicBezTo>
                      <a:pt x="1326" y="56"/>
                      <a:pt x="1322" y="54"/>
                      <a:pt x="1317" y="52"/>
                    </a:cubicBezTo>
                    <a:cubicBezTo>
                      <a:pt x="1316" y="51"/>
                      <a:pt x="1314" y="52"/>
                      <a:pt x="1314" y="53"/>
                    </a:cubicBezTo>
                    <a:cubicBezTo>
                      <a:pt x="1313" y="54"/>
                      <a:pt x="1314" y="56"/>
                      <a:pt x="1315" y="56"/>
                    </a:cubicBezTo>
                    <a:close/>
                    <a:moveTo>
                      <a:pt x="1287" y="47"/>
                    </a:moveTo>
                    <a:cubicBezTo>
                      <a:pt x="1292" y="48"/>
                      <a:pt x="1297" y="49"/>
                      <a:pt x="1301" y="51"/>
                    </a:cubicBezTo>
                    <a:cubicBezTo>
                      <a:pt x="1303" y="51"/>
                      <a:pt x="1304" y="51"/>
                      <a:pt x="1304" y="49"/>
                    </a:cubicBezTo>
                    <a:cubicBezTo>
                      <a:pt x="1305" y="48"/>
                      <a:pt x="1304" y="47"/>
                      <a:pt x="1303" y="46"/>
                    </a:cubicBezTo>
                    <a:cubicBezTo>
                      <a:pt x="1298" y="45"/>
                      <a:pt x="1293" y="43"/>
                      <a:pt x="1288" y="42"/>
                    </a:cubicBezTo>
                    <a:cubicBezTo>
                      <a:pt x="1287" y="41"/>
                      <a:pt x="1286" y="42"/>
                      <a:pt x="1285" y="44"/>
                    </a:cubicBezTo>
                    <a:cubicBezTo>
                      <a:pt x="1285" y="45"/>
                      <a:pt x="1286" y="46"/>
                      <a:pt x="1287" y="47"/>
                    </a:cubicBezTo>
                    <a:close/>
                    <a:moveTo>
                      <a:pt x="1258" y="41"/>
                    </a:moveTo>
                    <a:cubicBezTo>
                      <a:pt x="1263" y="42"/>
                      <a:pt x="1268" y="42"/>
                      <a:pt x="1273" y="43"/>
                    </a:cubicBezTo>
                    <a:cubicBezTo>
                      <a:pt x="1274" y="44"/>
                      <a:pt x="1275" y="43"/>
                      <a:pt x="1276" y="41"/>
                    </a:cubicBezTo>
                    <a:cubicBezTo>
                      <a:pt x="1276" y="40"/>
                      <a:pt x="1275" y="39"/>
                      <a:pt x="1274" y="38"/>
                    </a:cubicBezTo>
                    <a:cubicBezTo>
                      <a:pt x="1269" y="37"/>
                      <a:pt x="1264" y="37"/>
                      <a:pt x="1259" y="36"/>
                    </a:cubicBezTo>
                    <a:cubicBezTo>
                      <a:pt x="1257" y="36"/>
                      <a:pt x="1256" y="37"/>
                      <a:pt x="1256" y="38"/>
                    </a:cubicBezTo>
                    <a:cubicBezTo>
                      <a:pt x="1256" y="39"/>
                      <a:pt x="1257" y="41"/>
                      <a:pt x="1258" y="41"/>
                    </a:cubicBezTo>
                    <a:close/>
                    <a:moveTo>
                      <a:pt x="1228" y="38"/>
                    </a:moveTo>
                    <a:cubicBezTo>
                      <a:pt x="1233" y="39"/>
                      <a:pt x="1238" y="39"/>
                      <a:pt x="1243" y="39"/>
                    </a:cubicBezTo>
                    <a:cubicBezTo>
                      <a:pt x="1245" y="39"/>
                      <a:pt x="1246" y="38"/>
                      <a:pt x="1246" y="37"/>
                    </a:cubicBezTo>
                    <a:cubicBezTo>
                      <a:pt x="1246" y="36"/>
                      <a:pt x="1245" y="34"/>
                      <a:pt x="1244" y="34"/>
                    </a:cubicBezTo>
                    <a:cubicBezTo>
                      <a:pt x="1239" y="34"/>
                      <a:pt x="1234" y="34"/>
                      <a:pt x="1229" y="33"/>
                    </a:cubicBezTo>
                    <a:cubicBezTo>
                      <a:pt x="1227" y="33"/>
                      <a:pt x="1226" y="34"/>
                      <a:pt x="1226" y="36"/>
                    </a:cubicBezTo>
                    <a:cubicBezTo>
                      <a:pt x="1226" y="37"/>
                      <a:pt x="1227" y="38"/>
                      <a:pt x="1228" y="38"/>
                    </a:cubicBezTo>
                    <a:close/>
                    <a:moveTo>
                      <a:pt x="1199" y="38"/>
                    </a:moveTo>
                    <a:cubicBezTo>
                      <a:pt x="1204" y="38"/>
                      <a:pt x="1209" y="38"/>
                      <a:pt x="1213" y="38"/>
                    </a:cubicBezTo>
                    <a:cubicBezTo>
                      <a:pt x="1215" y="38"/>
                      <a:pt x="1216" y="37"/>
                      <a:pt x="1216" y="36"/>
                    </a:cubicBezTo>
                    <a:cubicBezTo>
                      <a:pt x="1216" y="34"/>
                      <a:pt x="1215" y="33"/>
                      <a:pt x="1213" y="33"/>
                    </a:cubicBezTo>
                    <a:cubicBezTo>
                      <a:pt x="1208" y="33"/>
                      <a:pt x="1203" y="33"/>
                      <a:pt x="1198" y="33"/>
                    </a:cubicBezTo>
                    <a:cubicBezTo>
                      <a:pt x="1197" y="34"/>
                      <a:pt x="1196" y="35"/>
                      <a:pt x="1196" y="36"/>
                    </a:cubicBezTo>
                    <a:cubicBezTo>
                      <a:pt x="1196" y="37"/>
                      <a:pt x="1197" y="39"/>
                      <a:pt x="1199" y="38"/>
                    </a:cubicBezTo>
                    <a:close/>
                    <a:moveTo>
                      <a:pt x="1169" y="41"/>
                    </a:moveTo>
                    <a:cubicBezTo>
                      <a:pt x="1174" y="40"/>
                      <a:pt x="1179" y="40"/>
                      <a:pt x="1184" y="39"/>
                    </a:cubicBezTo>
                    <a:cubicBezTo>
                      <a:pt x="1185" y="39"/>
                      <a:pt x="1186" y="38"/>
                      <a:pt x="1186" y="37"/>
                    </a:cubicBezTo>
                    <a:cubicBezTo>
                      <a:pt x="1186" y="35"/>
                      <a:pt x="1185" y="34"/>
                      <a:pt x="1183" y="34"/>
                    </a:cubicBezTo>
                    <a:cubicBezTo>
                      <a:pt x="1178" y="35"/>
                      <a:pt x="1173" y="35"/>
                      <a:pt x="1168" y="36"/>
                    </a:cubicBezTo>
                    <a:cubicBezTo>
                      <a:pt x="1167" y="36"/>
                      <a:pt x="1166" y="37"/>
                      <a:pt x="1166" y="38"/>
                    </a:cubicBezTo>
                    <a:cubicBezTo>
                      <a:pt x="1166" y="40"/>
                      <a:pt x="1167" y="41"/>
                      <a:pt x="1169" y="41"/>
                    </a:cubicBezTo>
                    <a:close/>
                    <a:moveTo>
                      <a:pt x="1139" y="45"/>
                    </a:moveTo>
                    <a:cubicBezTo>
                      <a:pt x="1144" y="44"/>
                      <a:pt x="1149" y="43"/>
                      <a:pt x="1154" y="42"/>
                    </a:cubicBezTo>
                    <a:cubicBezTo>
                      <a:pt x="1155" y="42"/>
                      <a:pt x="1156" y="41"/>
                      <a:pt x="1156" y="40"/>
                    </a:cubicBezTo>
                    <a:cubicBezTo>
                      <a:pt x="1156" y="38"/>
                      <a:pt x="1155" y="37"/>
                      <a:pt x="1153" y="37"/>
                    </a:cubicBezTo>
                    <a:cubicBezTo>
                      <a:pt x="1148" y="38"/>
                      <a:pt x="1143" y="39"/>
                      <a:pt x="1138" y="40"/>
                    </a:cubicBezTo>
                    <a:cubicBezTo>
                      <a:pt x="1137" y="40"/>
                      <a:pt x="1136" y="41"/>
                      <a:pt x="1136" y="43"/>
                    </a:cubicBezTo>
                    <a:cubicBezTo>
                      <a:pt x="1136" y="44"/>
                      <a:pt x="1138" y="45"/>
                      <a:pt x="1139" y="45"/>
                    </a:cubicBezTo>
                    <a:close/>
                    <a:moveTo>
                      <a:pt x="1110" y="51"/>
                    </a:moveTo>
                    <a:cubicBezTo>
                      <a:pt x="1115" y="50"/>
                      <a:pt x="1120" y="48"/>
                      <a:pt x="1124" y="47"/>
                    </a:cubicBezTo>
                    <a:cubicBezTo>
                      <a:pt x="1126" y="47"/>
                      <a:pt x="1127" y="46"/>
                      <a:pt x="1126" y="45"/>
                    </a:cubicBezTo>
                    <a:cubicBezTo>
                      <a:pt x="1126" y="43"/>
                      <a:pt x="1125" y="42"/>
                      <a:pt x="1123" y="43"/>
                    </a:cubicBezTo>
                    <a:cubicBezTo>
                      <a:pt x="1119" y="44"/>
                      <a:pt x="1114" y="45"/>
                      <a:pt x="1109" y="46"/>
                    </a:cubicBezTo>
                    <a:cubicBezTo>
                      <a:pt x="1107" y="46"/>
                      <a:pt x="1107" y="48"/>
                      <a:pt x="1107" y="49"/>
                    </a:cubicBezTo>
                    <a:cubicBezTo>
                      <a:pt x="1107" y="50"/>
                      <a:pt x="1109" y="51"/>
                      <a:pt x="1110" y="51"/>
                    </a:cubicBezTo>
                    <a:close/>
                    <a:moveTo>
                      <a:pt x="1081" y="59"/>
                    </a:moveTo>
                    <a:cubicBezTo>
                      <a:pt x="1086" y="57"/>
                      <a:pt x="1091" y="56"/>
                      <a:pt x="1095" y="54"/>
                    </a:cubicBezTo>
                    <a:cubicBezTo>
                      <a:pt x="1097" y="54"/>
                      <a:pt x="1098" y="53"/>
                      <a:pt x="1097" y="51"/>
                    </a:cubicBezTo>
                    <a:cubicBezTo>
                      <a:pt x="1097" y="50"/>
                      <a:pt x="1095" y="49"/>
                      <a:pt x="1094" y="50"/>
                    </a:cubicBezTo>
                    <a:cubicBezTo>
                      <a:pt x="1089" y="51"/>
                      <a:pt x="1084" y="52"/>
                      <a:pt x="1080" y="54"/>
                    </a:cubicBezTo>
                    <a:cubicBezTo>
                      <a:pt x="1078" y="54"/>
                      <a:pt x="1078" y="56"/>
                      <a:pt x="1078" y="57"/>
                    </a:cubicBezTo>
                    <a:cubicBezTo>
                      <a:pt x="1078" y="58"/>
                      <a:pt x="1080" y="59"/>
                      <a:pt x="1081" y="59"/>
                    </a:cubicBezTo>
                    <a:close/>
                    <a:moveTo>
                      <a:pt x="1053" y="69"/>
                    </a:moveTo>
                    <a:cubicBezTo>
                      <a:pt x="1058" y="67"/>
                      <a:pt x="1062" y="65"/>
                      <a:pt x="1067" y="63"/>
                    </a:cubicBezTo>
                    <a:cubicBezTo>
                      <a:pt x="1068" y="63"/>
                      <a:pt x="1069" y="62"/>
                      <a:pt x="1068" y="60"/>
                    </a:cubicBezTo>
                    <a:cubicBezTo>
                      <a:pt x="1068" y="59"/>
                      <a:pt x="1067" y="58"/>
                      <a:pt x="1065" y="59"/>
                    </a:cubicBezTo>
                    <a:cubicBezTo>
                      <a:pt x="1061" y="60"/>
                      <a:pt x="1056" y="62"/>
                      <a:pt x="1051" y="64"/>
                    </a:cubicBezTo>
                    <a:cubicBezTo>
                      <a:pt x="1050" y="65"/>
                      <a:pt x="1049" y="66"/>
                      <a:pt x="1050" y="67"/>
                    </a:cubicBezTo>
                    <a:cubicBezTo>
                      <a:pt x="1050" y="69"/>
                      <a:pt x="1052" y="69"/>
                      <a:pt x="1053" y="69"/>
                    </a:cubicBezTo>
                    <a:close/>
                    <a:moveTo>
                      <a:pt x="1026" y="81"/>
                    </a:moveTo>
                    <a:cubicBezTo>
                      <a:pt x="1030" y="79"/>
                      <a:pt x="1035" y="77"/>
                      <a:pt x="1039" y="75"/>
                    </a:cubicBezTo>
                    <a:cubicBezTo>
                      <a:pt x="1041" y="74"/>
                      <a:pt x="1041" y="73"/>
                      <a:pt x="1041" y="71"/>
                    </a:cubicBezTo>
                    <a:cubicBezTo>
                      <a:pt x="1040" y="70"/>
                      <a:pt x="1039" y="70"/>
                      <a:pt x="1037" y="70"/>
                    </a:cubicBezTo>
                    <a:cubicBezTo>
                      <a:pt x="1033" y="72"/>
                      <a:pt x="1028" y="74"/>
                      <a:pt x="1024" y="77"/>
                    </a:cubicBezTo>
                    <a:cubicBezTo>
                      <a:pt x="1022" y="77"/>
                      <a:pt x="1022" y="79"/>
                      <a:pt x="1023" y="80"/>
                    </a:cubicBezTo>
                    <a:cubicBezTo>
                      <a:pt x="1023" y="81"/>
                      <a:pt x="1025" y="82"/>
                      <a:pt x="1026" y="81"/>
                    </a:cubicBezTo>
                    <a:close/>
                    <a:moveTo>
                      <a:pt x="1000" y="96"/>
                    </a:moveTo>
                    <a:cubicBezTo>
                      <a:pt x="1004" y="94"/>
                      <a:pt x="1009" y="91"/>
                      <a:pt x="1013" y="88"/>
                    </a:cubicBezTo>
                    <a:cubicBezTo>
                      <a:pt x="1014" y="88"/>
                      <a:pt x="1015" y="86"/>
                      <a:pt x="1014" y="85"/>
                    </a:cubicBezTo>
                    <a:cubicBezTo>
                      <a:pt x="1013" y="84"/>
                      <a:pt x="1012" y="83"/>
                      <a:pt x="1010" y="84"/>
                    </a:cubicBezTo>
                    <a:cubicBezTo>
                      <a:pt x="1006" y="87"/>
                      <a:pt x="1002" y="89"/>
                      <a:pt x="998" y="92"/>
                    </a:cubicBezTo>
                    <a:cubicBezTo>
                      <a:pt x="996" y="93"/>
                      <a:pt x="996" y="94"/>
                      <a:pt x="997" y="96"/>
                    </a:cubicBezTo>
                    <a:cubicBezTo>
                      <a:pt x="998" y="97"/>
                      <a:pt x="999" y="97"/>
                      <a:pt x="1000" y="96"/>
                    </a:cubicBezTo>
                    <a:close/>
                    <a:moveTo>
                      <a:pt x="977" y="114"/>
                    </a:moveTo>
                    <a:cubicBezTo>
                      <a:pt x="981" y="111"/>
                      <a:pt x="984" y="108"/>
                      <a:pt x="988" y="105"/>
                    </a:cubicBezTo>
                    <a:cubicBezTo>
                      <a:pt x="989" y="104"/>
                      <a:pt x="990" y="102"/>
                      <a:pt x="989" y="101"/>
                    </a:cubicBezTo>
                    <a:cubicBezTo>
                      <a:pt x="988" y="100"/>
                      <a:pt x="986" y="100"/>
                      <a:pt x="985" y="101"/>
                    </a:cubicBezTo>
                    <a:cubicBezTo>
                      <a:pt x="981" y="104"/>
                      <a:pt x="977" y="107"/>
                      <a:pt x="974" y="111"/>
                    </a:cubicBezTo>
                    <a:cubicBezTo>
                      <a:pt x="973" y="111"/>
                      <a:pt x="972" y="113"/>
                      <a:pt x="973" y="114"/>
                    </a:cubicBezTo>
                    <a:cubicBezTo>
                      <a:pt x="974" y="115"/>
                      <a:pt x="976" y="115"/>
                      <a:pt x="977" y="114"/>
                    </a:cubicBezTo>
                    <a:close/>
                    <a:moveTo>
                      <a:pt x="956" y="136"/>
                    </a:moveTo>
                    <a:cubicBezTo>
                      <a:pt x="960" y="132"/>
                      <a:pt x="963" y="128"/>
                      <a:pt x="966" y="125"/>
                    </a:cubicBezTo>
                    <a:cubicBezTo>
                      <a:pt x="967" y="124"/>
                      <a:pt x="967" y="122"/>
                      <a:pt x="966" y="121"/>
                    </a:cubicBezTo>
                    <a:cubicBezTo>
                      <a:pt x="965" y="120"/>
                      <a:pt x="964" y="120"/>
                      <a:pt x="963" y="121"/>
                    </a:cubicBezTo>
                    <a:cubicBezTo>
                      <a:pt x="959" y="125"/>
                      <a:pt x="956" y="129"/>
                      <a:pt x="953" y="133"/>
                    </a:cubicBezTo>
                    <a:cubicBezTo>
                      <a:pt x="952" y="134"/>
                      <a:pt x="952" y="135"/>
                      <a:pt x="953" y="136"/>
                    </a:cubicBezTo>
                    <a:cubicBezTo>
                      <a:pt x="954" y="137"/>
                      <a:pt x="956" y="137"/>
                      <a:pt x="956" y="136"/>
                    </a:cubicBezTo>
                    <a:close/>
                    <a:moveTo>
                      <a:pt x="940" y="160"/>
                    </a:moveTo>
                    <a:cubicBezTo>
                      <a:pt x="943" y="156"/>
                      <a:pt x="945" y="152"/>
                      <a:pt x="948" y="148"/>
                    </a:cubicBezTo>
                    <a:cubicBezTo>
                      <a:pt x="949" y="146"/>
                      <a:pt x="948" y="145"/>
                      <a:pt x="947" y="144"/>
                    </a:cubicBezTo>
                    <a:cubicBezTo>
                      <a:pt x="946" y="143"/>
                      <a:pt x="944" y="144"/>
                      <a:pt x="944" y="145"/>
                    </a:cubicBezTo>
                    <a:cubicBezTo>
                      <a:pt x="941" y="149"/>
                      <a:pt x="938" y="153"/>
                      <a:pt x="936" y="158"/>
                    </a:cubicBezTo>
                    <a:cubicBezTo>
                      <a:pt x="935" y="159"/>
                      <a:pt x="936" y="161"/>
                      <a:pt x="937" y="161"/>
                    </a:cubicBezTo>
                    <a:cubicBezTo>
                      <a:pt x="938" y="162"/>
                      <a:pt x="940" y="161"/>
                      <a:pt x="940" y="160"/>
                    </a:cubicBezTo>
                    <a:close/>
                    <a:moveTo>
                      <a:pt x="930" y="188"/>
                    </a:moveTo>
                    <a:cubicBezTo>
                      <a:pt x="931" y="183"/>
                      <a:pt x="933" y="178"/>
                      <a:pt x="934" y="174"/>
                    </a:cubicBezTo>
                    <a:cubicBezTo>
                      <a:pt x="935" y="172"/>
                      <a:pt x="934" y="171"/>
                      <a:pt x="933" y="170"/>
                    </a:cubicBezTo>
                    <a:cubicBezTo>
                      <a:pt x="932" y="170"/>
                      <a:pt x="930" y="171"/>
                      <a:pt x="930" y="172"/>
                    </a:cubicBezTo>
                    <a:cubicBezTo>
                      <a:pt x="928" y="177"/>
                      <a:pt x="926" y="181"/>
                      <a:pt x="925" y="186"/>
                    </a:cubicBezTo>
                    <a:cubicBezTo>
                      <a:pt x="925" y="188"/>
                      <a:pt x="925" y="189"/>
                      <a:pt x="927" y="189"/>
                    </a:cubicBezTo>
                    <a:cubicBezTo>
                      <a:pt x="928" y="190"/>
                      <a:pt x="929" y="189"/>
                      <a:pt x="930" y="188"/>
                    </a:cubicBezTo>
                    <a:close/>
                    <a:moveTo>
                      <a:pt x="925" y="217"/>
                    </a:moveTo>
                    <a:cubicBezTo>
                      <a:pt x="925" y="212"/>
                      <a:pt x="926" y="207"/>
                      <a:pt x="927" y="202"/>
                    </a:cubicBezTo>
                    <a:cubicBezTo>
                      <a:pt x="927" y="201"/>
                      <a:pt x="926" y="199"/>
                      <a:pt x="925" y="199"/>
                    </a:cubicBezTo>
                    <a:cubicBezTo>
                      <a:pt x="923" y="199"/>
                      <a:pt x="922" y="200"/>
                      <a:pt x="922" y="201"/>
                    </a:cubicBezTo>
                    <a:cubicBezTo>
                      <a:pt x="921" y="206"/>
                      <a:pt x="920" y="211"/>
                      <a:pt x="920" y="216"/>
                    </a:cubicBezTo>
                    <a:cubicBezTo>
                      <a:pt x="920" y="218"/>
                      <a:pt x="921" y="219"/>
                      <a:pt x="922" y="219"/>
                    </a:cubicBezTo>
                    <a:cubicBezTo>
                      <a:pt x="924" y="219"/>
                      <a:pt x="925" y="218"/>
                      <a:pt x="925" y="217"/>
                    </a:cubicBezTo>
                    <a:close/>
                    <a:moveTo>
                      <a:pt x="921" y="245"/>
                    </a:moveTo>
                    <a:cubicBezTo>
                      <a:pt x="921" y="245"/>
                      <a:pt x="921" y="246"/>
                      <a:pt x="921" y="246"/>
                    </a:cubicBezTo>
                    <a:cubicBezTo>
                      <a:pt x="922" y="247"/>
                      <a:pt x="923" y="248"/>
                      <a:pt x="924" y="247"/>
                    </a:cubicBezTo>
                    <a:cubicBezTo>
                      <a:pt x="925" y="247"/>
                      <a:pt x="926" y="246"/>
                      <a:pt x="926" y="245"/>
                    </a:cubicBezTo>
                    <a:cubicBezTo>
                      <a:pt x="925" y="240"/>
                      <a:pt x="925" y="236"/>
                      <a:pt x="925" y="231"/>
                    </a:cubicBezTo>
                    <a:cubicBezTo>
                      <a:pt x="925" y="230"/>
                      <a:pt x="924" y="229"/>
                      <a:pt x="922" y="229"/>
                    </a:cubicBezTo>
                    <a:cubicBezTo>
                      <a:pt x="921" y="229"/>
                      <a:pt x="920" y="230"/>
                      <a:pt x="920" y="232"/>
                    </a:cubicBezTo>
                    <a:cubicBezTo>
                      <a:pt x="920" y="236"/>
                      <a:pt x="921" y="241"/>
                      <a:pt x="921" y="245"/>
                    </a:cubicBezTo>
                    <a:cubicBezTo>
                      <a:pt x="924" y="245"/>
                      <a:pt x="924" y="245"/>
                      <a:pt x="924" y="245"/>
                    </a:cubicBezTo>
                    <a:cubicBezTo>
                      <a:pt x="926" y="244"/>
                      <a:pt x="926" y="244"/>
                      <a:pt x="926" y="244"/>
                    </a:cubicBezTo>
                    <a:cubicBezTo>
                      <a:pt x="926" y="243"/>
                      <a:pt x="925" y="243"/>
                      <a:pt x="925" y="243"/>
                    </a:cubicBezTo>
                    <a:cubicBezTo>
                      <a:pt x="924" y="241"/>
                      <a:pt x="923" y="241"/>
                      <a:pt x="922" y="241"/>
                    </a:cubicBezTo>
                    <a:cubicBezTo>
                      <a:pt x="921" y="242"/>
                      <a:pt x="920" y="244"/>
                      <a:pt x="921" y="245"/>
                    </a:cubicBezTo>
                    <a:close/>
                    <a:moveTo>
                      <a:pt x="902" y="223"/>
                    </a:moveTo>
                    <a:cubicBezTo>
                      <a:pt x="906" y="226"/>
                      <a:pt x="910" y="229"/>
                      <a:pt x="913" y="233"/>
                    </a:cubicBezTo>
                    <a:cubicBezTo>
                      <a:pt x="914" y="234"/>
                      <a:pt x="915" y="234"/>
                      <a:pt x="916" y="233"/>
                    </a:cubicBezTo>
                    <a:cubicBezTo>
                      <a:pt x="917" y="232"/>
                      <a:pt x="917" y="231"/>
                      <a:pt x="917" y="230"/>
                    </a:cubicBezTo>
                    <a:cubicBezTo>
                      <a:pt x="913" y="226"/>
                      <a:pt x="910" y="222"/>
                      <a:pt x="906" y="219"/>
                    </a:cubicBezTo>
                    <a:cubicBezTo>
                      <a:pt x="905" y="218"/>
                      <a:pt x="903" y="218"/>
                      <a:pt x="902" y="219"/>
                    </a:cubicBezTo>
                    <a:cubicBezTo>
                      <a:pt x="901" y="220"/>
                      <a:pt x="901" y="222"/>
                      <a:pt x="902" y="223"/>
                    </a:cubicBezTo>
                    <a:close/>
                    <a:moveTo>
                      <a:pt x="877" y="208"/>
                    </a:moveTo>
                    <a:cubicBezTo>
                      <a:pt x="882" y="209"/>
                      <a:pt x="886" y="212"/>
                      <a:pt x="891" y="214"/>
                    </a:cubicBezTo>
                    <a:cubicBezTo>
                      <a:pt x="892" y="215"/>
                      <a:pt x="893" y="214"/>
                      <a:pt x="894" y="213"/>
                    </a:cubicBezTo>
                    <a:cubicBezTo>
                      <a:pt x="895" y="212"/>
                      <a:pt x="894" y="211"/>
                      <a:pt x="893" y="210"/>
                    </a:cubicBezTo>
                    <a:cubicBezTo>
                      <a:pt x="889" y="207"/>
                      <a:pt x="884" y="205"/>
                      <a:pt x="879" y="203"/>
                    </a:cubicBezTo>
                    <a:cubicBezTo>
                      <a:pt x="878" y="202"/>
                      <a:pt x="877" y="203"/>
                      <a:pt x="876" y="204"/>
                    </a:cubicBezTo>
                    <a:cubicBezTo>
                      <a:pt x="876" y="206"/>
                      <a:pt x="876" y="207"/>
                      <a:pt x="877" y="208"/>
                    </a:cubicBezTo>
                    <a:close/>
                    <a:moveTo>
                      <a:pt x="849" y="201"/>
                    </a:moveTo>
                    <a:cubicBezTo>
                      <a:pt x="854" y="201"/>
                      <a:pt x="859" y="202"/>
                      <a:pt x="864" y="203"/>
                    </a:cubicBezTo>
                    <a:cubicBezTo>
                      <a:pt x="865" y="203"/>
                      <a:pt x="866" y="203"/>
                      <a:pt x="867" y="201"/>
                    </a:cubicBezTo>
                    <a:cubicBezTo>
                      <a:pt x="867" y="200"/>
                      <a:pt x="866" y="199"/>
                      <a:pt x="865" y="198"/>
                    </a:cubicBezTo>
                    <a:cubicBezTo>
                      <a:pt x="860" y="197"/>
                      <a:pt x="855" y="196"/>
                      <a:pt x="850" y="196"/>
                    </a:cubicBezTo>
                    <a:cubicBezTo>
                      <a:pt x="848" y="195"/>
                      <a:pt x="847" y="196"/>
                      <a:pt x="847" y="198"/>
                    </a:cubicBezTo>
                    <a:cubicBezTo>
                      <a:pt x="847" y="199"/>
                      <a:pt x="848" y="200"/>
                      <a:pt x="849" y="201"/>
                    </a:cubicBezTo>
                    <a:close/>
                    <a:moveTo>
                      <a:pt x="820" y="203"/>
                    </a:moveTo>
                    <a:cubicBezTo>
                      <a:pt x="825" y="202"/>
                      <a:pt x="830" y="201"/>
                      <a:pt x="835" y="200"/>
                    </a:cubicBezTo>
                    <a:cubicBezTo>
                      <a:pt x="836" y="200"/>
                      <a:pt x="837" y="199"/>
                      <a:pt x="837" y="198"/>
                    </a:cubicBezTo>
                    <a:cubicBezTo>
                      <a:pt x="837" y="196"/>
                      <a:pt x="836" y="195"/>
                      <a:pt x="834" y="195"/>
                    </a:cubicBezTo>
                    <a:cubicBezTo>
                      <a:pt x="829" y="196"/>
                      <a:pt x="824" y="197"/>
                      <a:pt x="819" y="198"/>
                    </a:cubicBezTo>
                    <a:cubicBezTo>
                      <a:pt x="818" y="198"/>
                      <a:pt x="817" y="200"/>
                      <a:pt x="817" y="201"/>
                    </a:cubicBezTo>
                    <a:cubicBezTo>
                      <a:pt x="818" y="202"/>
                      <a:pt x="819" y="203"/>
                      <a:pt x="820" y="203"/>
                    </a:cubicBezTo>
                    <a:close/>
                    <a:moveTo>
                      <a:pt x="795" y="216"/>
                    </a:moveTo>
                    <a:cubicBezTo>
                      <a:pt x="799" y="213"/>
                      <a:pt x="803" y="210"/>
                      <a:pt x="807" y="208"/>
                    </a:cubicBezTo>
                    <a:cubicBezTo>
                      <a:pt x="808" y="208"/>
                      <a:pt x="809" y="206"/>
                      <a:pt x="808" y="205"/>
                    </a:cubicBezTo>
                    <a:cubicBezTo>
                      <a:pt x="807" y="204"/>
                      <a:pt x="806" y="203"/>
                      <a:pt x="805" y="204"/>
                    </a:cubicBezTo>
                    <a:cubicBezTo>
                      <a:pt x="800" y="206"/>
                      <a:pt x="796" y="209"/>
                      <a:pt x="792" y="212"/>
                    </a:cubicBezTo>
                    <a:cubicBezTo>
                      <a:pt x="791" y="213"/>
                      <a:pt x="791" y="215"/>
                      <a:pt x="791" y="216"/>
                    </a:cubicBezTo>
                    <a:cubicBezTo>
                      <a:pt x="792" y="217"/>
                      <a:pt x="794" y="217"/>
                      <a:pt x="795" y="216"/>
                    </a:cubicBezTo>
                    <a:close/>
                    <a:moveTo>
                      <a:pt x="791" y="195"/>
                    </a:moveTo>
                    <a:cubicBezTo>
                      <a:pt x="790" y="200"/>
                      <a:pt x="790" y="205"/>
                      <a:pt x="789" y="210"/>
                    </a:cubicBezTo>
                    <a:cubicBezTo>
                      <a:pt x="788" y="211"/>
                      <a:pt x="789" y="212"/>
                      <a:pt x="790" y="213"/>
                    </a:cubicBezTo>
                    <a:cubicBezTo>
                      <a:pt x="792" y="213"/>
                      <a:pt x="793" y="212"/>
                      <a:pt x="793" y="211"/>
                    </a:cubicBezTo>
                    <a:cubicBezTo>
                      <a:pt x="795" y="206"/>
                      <a:pt x="795" y="201"/>
                      <a:pt x="796" y="196"/>
                    </a:cubicBezTo>
                    <a:cubicBezTo>
                      <a:pt x="796" y="194"/>
                      <a:pt x="795" y="193"/>
                      <a:pt x="794" y="193"/>
                    </a:cubicBezTo>
                    <a:cubicBezTo>
                      <a:pt x="792" y="193"/>
                      <a:pt x="791" y="194"/>
                      <a:pt x="791" y="195"/>
                    </a:cubicBezTo>
                    <a:close/>
                    <a:moveTo>
                      <a:pt x="791" y="166"/>
                    </a:moveTo>
                    <a:cubicBezTo>
                      <a:pt x="792" y="171"/>
                      <a:pt x="792" y="176"/>
                      <a:pt x="792" y="180"/>
                    </a:cubicBezTo>
                    <a:cubicBezTo>
                      <a:pt x="792" y="181"/>
                      <a:pt x="792" y="181"/>
                      <a:pt x="792" y="181"/>
                    </a:cubicBezTo>
                    <a:cubicBezTo>
                      <a:pt x="792" y="182"/>
                      <a:pt x="793" y="183"/>
                      <a:pt x="794" y="183"/>
                    </a:cubicBezTo>
                    <a:cubicBezTo>
                      <a:pt x="796" y="183"/>
                      <a:pt x="797" y="182"/>
                      <a:pt x="797" y="181"/>
                    </a:cubicBezTo>
                    <a:cubicBezTo>
                      <a:pt x="797" y="180"/>
                      <a:pt x="797" y="180"/>
                      <a:pt x="797" y="180"/>
                    </a:cubicBezTo>
                    <a:cubicBezTo>
                      <a:pt x="797" y="175"/>
                      <a:pt x="797" y="170"/>
                      <a:pt x="796" y="165"/>
                    </a:cubicBezTo>
                    <a:cubicBezTo>
                      <a:pt x="796" y="164"/>
                      <a:pt x="795" y="163"/>
                      <a:pt x="793" y="163"/>
                    </a:cubicBezTo>
                    <a:cubicBezTo>
                      <a:pt x="792" y="163"/>
                      <a:pt x="791" y="165"/>
                      <a:pt x="791" y="166"/>
                    </a:cubicBezTo>
                    <a:close/>
                    <a:moveTo>
                      <a:pt x="784" y="137"/>
                    </a:moveTo>
                    <a:cubicBezTo>
                      <a:pt x="786" y="142"/>
                      <a:pt x="787" y="147"/>
                      <a:pt x="788" y="152"/>
                    </a:cubicBezTo>
                    <a:cubicBezTo>
                      <a:pt x="789" y="153"/>
                      <a:pt x="790" y="154"/>
                      <a:pt x="791" y="153"/>
                    </a:cubicBezTo>
                    <a:cubicBezTo>
                      <a:pt x="793" y="153"/>
                      <a:pt x="794" y="152"/>
                      <a:pt x="793" y="150"/>
                    </a:cubicBezTo>
                    <a:cubicBezTo>
                      <a:pt x="792" y="145"/>
                      <a:pt x="791" y="141"/>
                      <a:pt x="789" y="136"/>
                    </a:cubicBezTo>
                    <a:cubicBezTo>
                      <a:pt x="788" y="134"/>
                      <a:pt x="787" y="134"/>
                      <a:pt x="786" y="134"/>
                    </a:cubicBezTo>
                    <a:cubicBezTo>
                      <a:pt x="784" y="135"/>
                      <a:pt x="784" y="136"/>
                      <a:pt x="784" y="137"/>
                    </a:cubicBezTo>
                    <a:close/>
                    <a:moveTo>
                      <a:pt x="771" y="111"/>
                    </a:moveTo>
                    <a:cubicBezTo>
                      <a:pt x="774" y="115"/>
                      <a:pt x="776" y="120"/>
                      <a:pt x="778" y="124"/>
                    </a:cubicBezTo>
                    <a:cubicBezTo>
                      <a:pt x="779" y="125"/>
                      <a:pt x="780" y="126"/>
                      <a:pt x="782" y="125"/>
                    </a:cubicBezTo>
                    <a:cubicBezTo>
                      <a:pt x="783" y="124"/>
                      <a:pt x="783" y="123"/>
                      <a:pt x="783" y="122"/>
                    </a:cubicBezTo>
                    <a:cubicBezTo>
                      <a:pt x="781" y="117"/>
                      <a:pt x="778" y="113"/>
                      <a:pt x="775" y="108"/>
                    </a:cubicBezTo>
                    <a:cubicBezTo>
                      <a:pt x="775" y="107"/>
                      <a:pt x="773" y="107"/>
                      <a:pt x="772" y="108"/>
                    </a:cubicBezTo>
                    <a:cubicBezTo>
                      <a:pt x="771" y="108"/>
                      <a:pt x="770" y="110"/>
                      <a:pt x="771" y="111"/>
                    </a:cubicBezTo>
                    <a:close/>
                    <a:moveTo>
                      <a:pt x="753" y="88"/>
                    </a:moveTo>
                    <a:cubicBezTo>
                      <a:pt x="757" y="91"/>
                      <a:pt x="760" y="95"/>
                      <a:pt x="763" y="99"/>
                    </a:cubicBezTo>
                    <a:cubicBezTo>
                      <a:pt x="764" y="100"/>
                      <a:pt x="765" y="100"/>
                      <a:pt x="766" y="99"/>
                    </a:cubicBezTo>
                    <a:cubicBezTo>
                      <a:pt x="767" y="99"/>
                      <a:pt x="768" y="97"/>
                      <a:pt x="767" y="96"/>
                    </a:cubicBezTo>
                    <a:cubicBezTo>
                      <a:pt x="764" y="92"/>
                      <a:pt x="760" y="88"/>
                      <a:pt x="757" y="84"/>
                    </a:cubicBezTo>
                    <a:cubicBezTo>
                      <a:pt x="756" y="83"/>
                      <a:pt x="755" y="83"/>
                      <a:pt x="753" y="84"/>
                    </a:cubicBezTo>
                    <a:cubicBezTo>
                      <a:pt x="752" y="85"/>
                      <a:pt x="752" y="87"/>
                      <a:pt x="753" y="88"/>
                    </a:cubicBezTo>
                    <a:close/>
                    <a:moveTo>
                      <a:pt x="732" y="67"/>
                    </a:moveTo>
                    <a:cubicBezTo>
                      <a:pt x="736" y="70"/>
                      <a:pt x="739" y="74"/>
                      <a:pt x="743" y="77"/>
                    </a:cubicBezTo>
                    <a:cubicBezTo>
                      <a:pt x="744" y="78"/>
                      <a:pt x="746" y="78"/>
                      <a:pt x="747" y="77"/>
                    </a:cubicBezTo>
                    <a:cubicBezTo>
                      <a:pt x="747" y="76"/>
                      <a:pt x="747" y="74"/>
                      <a:pt x="746" y="73"/>
                    </a:cubicBezTo>
                    <a:cubicBezTo>
                      <a:pt x="743" y="70"/>
                      <a:pt x="739" y="67"/>
                      <a:pt x="735" y="63"/>
                    </a:cubicBezTo>
                    <a:cubicBezTo>
                      <a:pt x="734" y="62"/>
                      <a:pt x="733" y="62"/>
                      <a:pt x="732" y="64"/>
                    </a:cubicBezTo>
                    <a:cubicBezTo>
                      <a:pt x="731" y="65"/>
                      <a:pt x="731" y="66"/>
                      <a:pt x="732" y="67"/>
                    </a:cubicBezTo>
                    <a:close/>
                    <a:moveTo>
                      <a:pt x="708" y="49"/>
                    </a:moveTo>
                    <a:cubicBezTo>
                      <a:pt x="712" y="52"/>
                      <a:pt x="716" y="55"/>
                      <a:pt x="720" y="58"/>
                    </a:cubicBezTo>
                    <a:cubicBezTo>
                      <a:pt x="721" y="59"/>
                      <a:pt x="723" y="59"/>
                      <a:pt x="724" y="57"/>
                    </a:cubicBezTo>
                    <a:cubicBezTo>
                      <a:pt x="725" y="56"/>
                      <a:pt x="724" y="55"/>
                      <a:pt x="723" y="54"/>
                    </a:cubicBezTo>
                    <a:cubicBezTo>
                      <a:pt x="719" y="51"/>
                      <a:pt x="715" y="48"/>
                      <a:pt x="711" y="45"/>
                    </a:cubicBezTo>
                    <a:cubicBezTo>
                      <a:pt x="710" y="45"/>
                      <a:pt x="708" y="45"/>
                      <a:pt x="707" y="46"/>
                    </a:cubicBezTo>
                    <a:cubicBezTo>
                      <a:pt x="707" y="47"/>
                      <a:pt x="707" y="49"/>
                      <a:pt x="708" y="49"/>
                    </a:cubicBezTo>
                    <a:close/>
                    <a:moveTo>
                      <a:pt x="682" y="35"/>
                    </a:moveTo>
                    <a:cubicBezTo>
                      <a:pt x="687" y="37"/>
                      <a:pt x="691" y="39"/>
                      <a:pt x="695" y="42"/>
                    </a:cubicBezTo>
                    <a:cubicBezTo>
                      <a:pt x="696" y="42"/>
                      <a:pt x="698" y="42"/>
                      <a:pt x="699" y="41"/>
                    </a:cubicBezTo>
                    <a:cubicBezTo>
                      <a:pt x="699" y="40"/>
                      <a:pt x="699" y="38"/>
                      <a:pt x="698" y="37"/>
                    </a:cubicBezTo>
                    <a:cubicBezTo>
                      <a:pt x="693" y="35"/>
                      <a:pt x="689" y="33"/>
                      <a:pt x="684" y="30"/>
                    </a:cubicBezTo>
                    <a:cubicBezTo>
                      <a:pt x="683" y="30"/>
                      <a:pt x="682" y="30"/>
                      <a:pt x="681" y="31"/>
                    </a:cubicBezTo>
                    <a:cubicBezTo>
                      <a:pt x="680" y="33"/>
                      <a:pt x="681" y="34"/>
                      <a:pt x="682" y="35"/>
                    </a:cubicBezTo>
                    <a:close/>
                    <a:moveTo>
                      <a:pt x="655" y="23"/>
                    </a:moveTo>
                    <a:cubicBezTo>
                      <a:pt x="660" y="24"/>
                      <a:pt x="664" y="26"/>
                      <a:pt x="669" y="28"/>
                    </a:cubicBezTo>
                    <a:cubicBezTo>
                      <a:pt x="670" y="29"/>
                      <a:pt x="671" y="28"/>
                      <a:pt x="672" y="27"/>
                    </a:cubicBezTo>
                    <a:cubicBezTo>
                      <a:pt x="673" y="26"/>
                      <a:pt x="672" y="24"/>
                      <a:pt x="671" y="24"/>
                    </a:cubicBezTo>
                    <a:cubicBezTo>
                      <a:pt x="666" y="22"/>
                      <a:pt x="661" y="20"/>
                      <a:pt x="657" y="18"/>
                    </a:cubicBezTo>
                    <a:cubicBezTo>
                      <a:pt x="655" y="17"/>
                      <a:pt x="654" y="18"/>
                      <a:pt x="654" y="19"/>
                    </a:cubicBezTo>
                    <a:cubicBezTo>
                      <a:pt x="653" y="21"/>
                      <a:pt x="654" y="22"/>
                      <a:pt x="655" y="23"/>
                    </a:cubicBezTo>
                    <a:close/>
                    <a:moveTo>
                      <a:pt x="627" y="13"/>
                    </a:moveTo>
                    <a:cubicBezTo>
                      <a:pt x="631" y="15"/>
                      <a:pt x="636" y="16"/>
                      <a:pt x="641" y="18"/>
                    </a:cubicBezTo>
                    <a:cubicBezTo>
                      <a:pt x="642" y="18"/>
                      <a:pt x="644" y="17"/>
                      <a:pt x="644" y="16"/>
                    </a:cubicBezTo>
                    <a:cubicBezTo>
                      <a:pt x="645" y="15"/>
                      <a:pt x="644" y="13"/>
                      <a:pt x="643" y="13"/>
                    </a:cubicBezTo>
                    <a:cubicBezTo>
                      <a:pt x="638" y="11"/>
                      <a:pt x="633" y="10"/>
                      <a:pt x="628" y="9"/>
                    </a:cubicBezTo>
                    <a:cubicBezTo>
                      <a:pt x="627" y="8"/>
                      <a:pt x="625" y="9"/>
                      <a:pt x="625" y="10"/>
                    </a:cubicBezTo>
                    <a:cubicBezTo>
                      <a:pt x="625" y="12"/>
                      <a:pt x="625" y="13"/>
                      <a:pt x="627" y="13"/>
                    </a:cubicBezTo>
                    <a:close/>
                    <a:moveTo>
                      <a:pt x="598" y="7"/>
                    </a:moveTo>
                    <a:cubicBezTo>
                      <a:pt x="602" y="8"/>
                      <a:pt x="607" y="9"/>
                      <a:pt x="612" y="10"/>
                    </a:cubicBezTo>
                    <a:cubicBezTo>
                      <a:pt x="614" y="10"/>
                      <a:pt x="615" y="9"/>
                      <a:pt x="615" y="8"/>
                    </a:cubicBezTo>
                    <a:cubicBezTo>
                      <a:pt x="615" y="7"/>
                      <a:pt x="615" y="5"/>
                      <a:pt x="613" y="5"/>
                    </a:cubicBezTo>
                    <a:cubicBezTo>
                      <a:pt x="608" y="4"/>
                      <a:pt x="603" y="3"/>
                      <a:pt x="598" y="2"/>
                    </a:cubicBezTo>
                    <a:cubicBezTo>
                      <a:pt x="597" y="2"/>
                      <a:pt x="596" y="3"/>
                      <a:pt x="596" y="4"/>
                    </a:cubicBezTo>
                    <a:cubicBezTo>
                      <a:pt x="595" y="6"/>
                      <a:pt x="596" y="7"/>
                      <a:pt x="598" y="7"/>
                    </a:cubicBezTo>
                    <a:close/>
                    <a:moveTo>
                      <a:pt x="568" y="5"/>
                    </a:moveTo>
                    <a:cubicBezTo>
                      <a:pt x="570" y="5"/>
                      <a:pt x="572" y="5"/>
                      <a:pt x="574" y="5"/>
                    </a:cubicBezTo>
                    <a:cubicBezTo>
                      <a:pt x="577" y="5"/>
                      <a:pt x="580" y="5"/>
                      <a:pt x="583" y="6"/>
                    </a:cubicBezTo>
                    <a:cubicBezTo>
                      <a:pt x="584" y="6"/>
                      <a:pt x="585" y="5"/>
                      <a:pt x="586" y="3"/>
                    </a:cubicBezTo>
                    <a:cubicBezTo>
                      <a:pt x="586" y="2"/>
                      <a:pt x="585" y="1"/>
                      <a:pt x="583" y="1"/>
                    </a:cubicBezTo>
                    <a:cubicBezTo>
                      <a:pt x="580" y="0"/>
                      <a:pt x="577" y="0"/>
                      <a:pt x="575" y="0"/>
                    </a:cubicBezTo>
                    <a:cubicBezTo>
                      <a:pt x="572" y="0"/>
                      <a:pt x="570" y="0"/>
                      <a:pt x="568" y="0"/>
                    </a:cubicBezTo>
                    <a:cubicBezTo>
                      <a:pt x="567" y="0"/>
                      <a:pt x="566" y="1"/>
                      <a:pt x="566" y="2"/>
                    </a:cubicBezTo>
                    <a:cubicBezTo>
                      <a:pt x="566" y="4"/>
                      <a:pt x="567" y="5"/>
                      <a:pt x="568" y="5"/>
                    </a:cubicBezTo>
                    <a:close/>
                    <a:moveTo>
                      <a:pt x="538" y="7"/>
                    </a:moveTo>
                    <a:cubicBezTo>
                      <a:pt x="543" y="6"/>
                      <a:pt x="548" y="6"/>
                      <a:pt x="553" y="5"/>
                    </a:cubicBezTo>
                    <a:cubicBezTo>
                      <a:pt x="555" y="5"/>
                      <a:pt x="556" y="4"/>
                      <a:pt x="556" y="3"/>
                    </a:cubicBezTo>
                    <a:cubicBezTo>
                      <a:pt x="556" y="1"/>
                      <a:pt x="554" y="0"/>
                      <a:pt x="553" y="0"/>
                    </a:cubicBezTo>
                    <a:cubicBezTo>
                      <a:pt x="548" y="1"/>
                      <a:pt x="543" y="1"/>
                      <a:pt x="538" y="2"/>
                    </a:cubicBezTo>
                    <a:cubicBezTo>
                      <a:pt x="536" y="2"/>
                      <a:pt x="536" y="3"/>
                      <a:pt x="536" y="4"/>
                    </a:cubicBezTo>
                    <a:cubicBezTo>
                      <a:pt x="536" y="6"/>
                      <a:pt x="537" y="7"/>
                      <a:pt x="538" y="7"/>
                    </a:cubicBezTo>
                    <a:close/>
                    <a:moveTo>
                      <a:pt x="509" y="11"/>
                    </a:moveTo>
                    <a:cubicBezTo>
                      <a:pt x="514" y="10"/>
                      <a:pt x="519" y="9"/>
                      <a:pt x="524" y="9"/>
                    </a:cubicBezTo>
                    <a:cubicBezTo>
                      <a:pt x="525" y="8"/>
                      <a:pt x="526" y="7"/>
                      <a:pt x="526" y="6"/>
                    </a:cubicBezTo>
                    <a:cubicBezTo>
                      <a:pt x="526" y="4"/>
                      <a:pt x="524" y="3"/>
                      <a:pt x="523" y="4"/>
                    </a:cubicBezTo>
                    <a:cubicBezTo>
                      <a:pt x="518" y="4"/>
                      <a:pt x="513" y="5"/>
                      <a:pt x="508" y="6"/>
                    </a:cubicBezTo>
                    <a:cubicBezTo>
                      <a:pt x="507" y="7"/>
                      <a:pt x="506" y="8"/>
                      <a:pt x="506" y="9"/>
                    </a:cubicBezTo>
                    <a:cubicBezTo>
                      <a:pt x="506" y="11"/>
                      <a:pt x="508" y="12"/>
                      <a:pt x="509" y="11"/>
                    </a:cubicBezTo>
                    <a:close/>
                    <a:moveTo>
                      <a:pt x="480" y="19"/>
                    </a:moveTo>
                    <a:cubicBezTo>
                      <a:pt x="485" y="17"/>
                      <a:pt x="490" y="16"/>
                      <a:pt x="494" y="15"/>
                    </a:cubicBezTo>
                    <a:cubicBezTo>
                      <a:pt x="496" y="14"/>
                      <a:pt x="497" y="13"/>
                      <a:pt x="496" y="12"/>
                    </a:cubicBezTo>
                    <a:cubicBezTo>
                      <a:pt x="496" y="10"/>
                      <a:pt x="495" y="9"/>
                      <a:pt x="493" y="10"/>
                    </a:cubicBezTo>
                    <a:cubicBezTo>
                      <a:pt x="488" y="11"/>
                      <a:pt x="484" y="12"/>
                      <a:pt x="479" y="14"/>
                    </a:cubicBezTo>
                    <a:cubicBezTo>
                      <a:pt x="477" y="14"/>
                      <a:pt x="477" y="16"/>
                      <a:pt x="477" y="17"/>
                    </a:cubicBezTo>
                    <a:cubicBezTo>
                      <a:pt x="477" y="18"/>
                      <a:pt x="479" y="19"/>
                      <a:pt x="480" y="19"/>
                    </a:cubicBezTo>
                    <a:close/>
                    <a:moveTo>
                      <a:pt x="452" y="28"/>
                    </a:moveTo>
                    <a:cubicBezTo>
                      <a:pt x="457" y="26"/>
                      <a:pt x="461" y="25"/>
                      <a:pt x="466" y="23"/>
                    </a:cubicBezTo>
                    <a:cubicBezTo>
                      <a:pt x="467" y="23"/>
                      <a:pt x="468" y="21"/>
                      <a:pt x="467" y="20"/>
                    </a:cubicBezTo>
                    <a:cubicBezTo>
                      <a:pt x="467" y="19"/>
                      <a:pt x="466" y="18"/>
                      <a:pt x="464" y="18"/>
                    </a:cubicBezTo>
                    <a:cubicBezTo>
                      <a:pt x="459" y="20"/>
                      <a:pt x="455" y="22"/>
                      <a:pt x="450" y="24"/>
                    </a:cubicBezTo>
                    <a:cubicBezTo>
                      <a:pt x="449" y="24"/>
                      <a:pt x="448" y="25"/>
                      <a:pt x="449" y="27"/>
                    </a:cubicBezTo>
                    <a:cubicBezTo>
                      <a:pt x="449" y="28"/>
                      <a:pt x="451" y="29"/>
                      <a:pt x="452" y="28"/>
                    </a:cubicBezTo>
                    <a:close/>
                    <a:moveTo>
                      <a:pt x="425" y="40"/>
                    </a:moveTo>
                    <a:cubicBezTo>
                      <a:pt x="429" y="38"/>
                      <a:pt x="434" y="36"/>
                      <a:pt x="438" y="34"/>
                    </a:cubicBezTo>
                    <a:cubicBezTo>
                      <a:pt x="439" y="33"/>
                      <a:pt x="440" y="32"/>
                      <a:pt x="439" y="31"/>
                    </a:cubicBezTo>
                    <a:cubicBezTo>
                      <a:pt x="439" y="29"/>
                      <a:pt x="437" y="29"/>
                      <a:pt x="436" y="29"/>
                    </a:cubicBezTo>
                    <a:cubicBezTo>
                      <a:pt x="431" y="31"/>
                      <a:pt x="427" y="34"/>
                      <a:pt x="422" y="36"/>
                    </a:cubicBezTo>
                    <a:cubicBezTo>
                      <a:pt x="421" y="36"/>
                      <a:pt x="421" y="38"/>
                      <a:pt x="421" y="39"/>
                    </a:cubicBezTo>
                    <a:cubicBezTo>
                      <a:pt x="422" y="40"/>
                      <a:pt x="423" y="41"/>
                      <a:pt x="425" y="40"/>
                    </a:cubicBezTo>
                    <a:close/>
                    <a:moveTo>
                      <a:pt x="399" y="55"/>
                    </a:moveTo>
                    <a:cubicBezTo>
                      <a:pt x="403" y="52"/>
                      <a:pt x="407" y="50"/>
                      <a:pt x="412" y="47"/>
                    </a:cubicBezTo>
                    <a:cubicBezTo>
                      <a:pt x="413" y="47"/>
                      <a:pt x="413" y="45"/>
                      <a:pt x="412" y="44"/>
                    </a:cubicBezTo>
                    <a:cubicBezTo>
                      <a:pt x="412" y="43"/>
                      <a:pt x="410" y="42"/>
                      <a:pt x="409" y="43"/>
                    </a:cubicBezTo>
                    <a:cubicBezTo>
                      <a:pt x="405" y="46"/>
                      <a:pt x="400" y="48"/>
                      <a:pt x="396" y="51"/>
                    </a:cubicBezTo>
                    <a:cubicBezTo>
                      <a:pt x="395" y="52"/>
                      <a:pt x="395" y="53"/>
                      <a:pt x="395" y="54"/>
                    </a:cubicBezTo>
                    <a:cubicBezTo>
                      <a:pt x="396" y="56"/>
                      <a:pt x="398" y="56"/>
                      <a:pt x="399" y="55"/>
                    </a:cubicBezTo>
                    <a:close/>
                    <a:moveTo>
                      <a:pt x="375" y="73"/>
                    </a:moveTo>
                    <a:cubicBezTo>
                      <a:pt x="379" y="70"/>
                      <a:pt x="383" y="67"/>
                      <a:pt x="387" y="64"/>
                    </a:cubicBezTo>
                    <a:cubicBezTo>
                      <a:pt x="388" y="63"/>
                      <a:pt x="388" y="61"/>
                      <a:pt x="387" y="60"/>
                    </a:cubicBezTo>
                    <a:cubicBezTo>
                      <a:pt x="386" y="59"/>
                      <a:pt x="385" y="59"/>
                      <a:pt x="384" y="60"/>
                    </a:cubicBezTo>
                    <a:cubicBezTo>
                      <a:pt x="380" y="63"/>
                      <a:pt x="376" y="66"/>
                      <a:pt x="372" y="69"/>
                    </a:cubicBezTo>
                    <a:cubicBezTo>
                      <a:pt x="371" y="70"/>
                      <a:pt x="371" y="72"/>
                      <a:pt x="372" y="73"/>
                    </a:cubicBezTo>
                    <a:cubicBezTo>
                      <a:pt x="373" y="74"/>
                      <a:pt x="374" y="74"/>
                      <a:pt x="375" y="73"/>
                    </a:cubicBezTo>
                    <a:close/>
                    <a:moveTo>
                      <a:pt x="355" y="95"/>
                    </a:moveTo>
                    <a:cubicBezTo>
                      <a:pt x="358" y="91"/>
                      <a:pt x="361" y="87"/>
                      <a:pt x="365" y="83"/>
                    </a:cubicBezTo>
                    <a:cubicBezTo>
                      <a:pt x="366" y="82"/>
                      <a:pt x="366" y="81"/>
                      <a:pt x="365" y="80"/>
                    </a:cubicBezTo>
                    <a:cubicBezTo>
                      <a:pt x="364" y="79"/>
                      <a:pt x="362" y="79"/>
                      <a:pt x="361" y="80"/>
                    </a:cubicBezTo>
                    <a:cubicBezTo>
                      <a:pt x="358" y="84"/>
                      <a:pt x="354" y="87"/>
                      <a:pt x="351" y="91"/>
                    </a:cubicBezTo>
                    <a:cubicBezTo>
                      <a:pt x="350" y="93"/>
                      <a:pt x="351" y="94"/>
                      <a:pt x="352" y="95"/>
                    </a:cubicBezTo>
                    <a:cubicBezTo>
                      <a:pt x="353" y="96"/>
                      <a:pt x="354" y="96"/>
                      <a:pt x="355" y="95"/>
                    </a:cubicBezTo>
                    <a:close/>
                    <a:moveTo>
                      <a:pt x="340" y="120"/>
                    </a:moveTo>
                    <a:cubicBezTo>
                      <a:pt x="342" y="115"/>
                      <a:pt x="344" y="111"/>
                      <a:pt x="347" y="107"/>
                    </a:cubicBezTo>
                    <a:cubicBezTo>
                      <a:pt x="348" y="105"/>
                      <a:pt x="347" y="104"/>
                      <a:pt x="346" y="103"/>
                    </a:cubicBezTo>
                    <a:cubicBezTo>
                      <a:pt x="345" y="103"/>
                      <a:pt x="343" y="103"/>
                      <a:pt x="343" y="104"/>
                    </a:cubicBezTo>
                    <a:cubicBezTo>
                      <a:pt x="340" y="109"/>
                      <a:pt x="338" y="113"/>
                      <a:pt x="336" y="118"/>
                    </a:cubicBezTo>
                    <a:cubicBezTo>
                      <a:pt x="335" y="119"/>
                      <a:pt x="336" y="120"/>
                      <a:pt x="337" y="121"/>
                    </a:cubicBezTo>
                    <a:cubicBezTo>
                      <a:pt x="338" y="122"/>
                      <a:pt x="340" y="121"/>
                      <a:pt x="340" y="120"/>
                    </a:cubicBezTo>
                    <a:close/>
                    <a:moveTo>
                      <a:pt x="333" y="148"/>
                    </a:moveTo>
                    <a:cubicBezTo>
                      <a:pt x="333" y="143"/>
                      <a:pt x="334" y="138"/>
                      <a:pt x="336" y="134"/>
                    </a:cubicBezTo>
                    <a:cubicBezTo>
                      <a:pt x="336" y="132"/>
                      <a:pt x="335" y="131"/>
                      <a:pt x="334" y="130"/>
                    </a:cubicBezTo>
                    <a:cubicBezTo>
                      <a:pt x="332" y="130"/>
                      <a:pt x="331" y="131"/>
                      <a:pt x="331" y="132"/>
                    </a:cubicBezTo>
                    <a:cubicBezTo>
                      <a:pt x="329" y="137"/>
                      <a:pt x="328" y="142"/>
                      <a:pt x="328" y="147"/>
                    </a:cubicBezTo>
                    <a:cubicBezTo>
                      <a:pt x="328" y="149"/>
                      <a:pt x="329" y="150"/>
                      <a:pt x="330" y="150"/>
                    </a:cubicBezTo>
                    <a:cubicBezTo>
                      <a:pt x="331" y="150"/>
                      <a:pt x="333" y="149"/>
                      <a:pt x="333" y="148"/>
                    </a:cubicBezTo>
                    <a:close/>
                    <a:moveTo>
                      <a:pt x="334" y="177"/>
                    </a:moveTo>
                    <a:cubicBezTo>
                      <a:pt x="333" y="172"/>
                      <a:pt x="333" y="167"/>
                      <a:pt x="332" y="162"/>
                    </a:cubicBezTo>
                    <a:cubicBezTo>
                      <a:pt x="332" y="161"/>
                      <a:pt x="331" y="160"/>
                      <a:pt x="330" y="160"/>
                    </a:cubicBezTo>
                    <a:cubicBezTo>
                      <a:pt x="328" y="160"/>
                      <a:pt x="327" y="161"/>
                      <a:pt x="327" y="163"/>
                    </a:cubicBezTo>
                    <a:cubicBezTo>
                      <a:pt x="328" y="168"/>
                      <a:pt x="328" y="173"/>
                      <a:pt x="329" y="178"/>
                    </a:cubicBezTo>
                    <a:cubicBezTo>
                      <a:pt x="329" y="179"/>
                      <a:pt x="330" y="180"/>
                      <a:pt x="332" y="180"/>
                    </a:cubicBezTo>
                    <a:cubicBezTo>
                      <a:pt x="333" y="180"/>
                      <a:pt x="334" y="178"/>
                      <a:pt x="334" y="177"/>
                    </a:cubicBezTo>
                    <a:close/>
                    <a:moveTo>
                      <a:pt x="333" y="197"/>
                    </a:moveTo>
                    <a:cubicBezTo>
                      <a:pt x="334" y="199"/>
                      <a:pt x="335" y="200"/>
                      <a:pt x="335" y="202"/>
                    </a:cubicBezTo>
                    <a:cubicBezTo>
                      <a:pt x="336" y="203"/>
                      <a:pt x="337" y="204"/>
                      <a:pt x="339" y="203"/>
                    </a:cubicBezTo>
                    <a:cubicBezTo>
                      <a:pt x="340" y="203"/>
                      <a:pt x="341" y="201"/>
                      <a:pt x="340" y="200"/>
                    </a:cubicBezTo>
                    <a:cubicBezTo>
                      <a:pt x="339" y="197"/>
                      <a:pt x="338" y="194"/>
                      <a:pt x="337" y="191"/>
                    </a:cubicBezTo>
                    <a:cubicBezTo>
                      <a:pt x="337" y="190"/>
                      <a:pt x="335" y="189"/>
                      <a:pt x="334" y="190"/>
                    </a:cubicBezTo>
                    <a:cubicBezTo>
                      <a:pt x="333" y="190"/>
                      <a:pt x="332" y="191"/>
                      <a:pt x="332" y="193"/>
                    </a:cubicBezTo>
                    <a:cubicBezTo>
                      <a:pt x="333" y="196"/>
                      <a:pt x="334" y="199"/>
                      <a:pt x="335" y="202"/>
                    </a:cubicBezTo>
                    <a:cubicBezTo>
                      <a:pt x="336" y="202"/>
                      <a:pt x="336" y="203"/>
                      <a:pt x="337" y="203"/>
                    </a:cubicBezTo>
                    <a:cubicBezTo>
                      <a:pt x="337" y="203"/>
                      <a:pt x="338" y="203"/>
                      <a:pt x="339" y="203"/>
                    </a:cubicBezTo>
                    <a:cubicBezTo>
                      <a:pt x="339" y="203"/>
                      <a:pt x="340" y="203"/>
                      <a:pt x="340" y="202"/>
                    </a:cubicBezTo>
                    <a:cubicBezTo>
                      <a:pt x="340" y="201"/>
                      <a:pt x="340" y="201"/>
                      <a:pt x="340" y="200"/>
                    </a:cubicBezTo>
                    <a:cubicBezTo>
                      <a:pt x="339" y="198"/>
                      <a:pt x="339" y="196"/>
                      <a:pt x="337" y="195"/>
                    </a:cubicBezTo>
                    <a:cubicBezTo>
                      <a:pt x="337" y="193"/>
                      <a:pt x="335" y="193"/>
                      <a:pt x="334" y="194"/>
                    </a:cubicBezTo>
                    <a:cubicBezTo>
                      <a:pt x="333" y="194"/>
                      <a:pt x="332" y="196"/>
                      <a:pt x="333" y="197"/>
                    </a:cubicBezTo>
                    <a:close/>
                    <a:moveTo>
                      <a:pt x="311" y="180"/>
                    </a:moveTo>
                    <a:cubicBezTo>
                      <a:pt x="316" y="182"/>
                      <a:pt x="320" y="184"/>
                      <a:pt x="324" y="187"/>
                    </a:cubicBezTo>
                    <a:cubicBezTo>
                      <a:pt x="325" y="188"/>
                      <a:pt x="326" y="188"/>
                      <a:pt x="327" y="187"/>
                    </a:cubicBezTo>
                    <a:cubicBezTo>
                      <a:pt x="328" y="185"/>
                      <a:pt x="328" y="184"/>
                      <a:pt x="327" y="183"/>
                    </a:cubicBezTo>
                    <a:cubicBezTo>
                      <a:pt x="323" y="180"/>
                      <a:pt x="318" y="177"/>
                      <a:pt x="313" y="175"/>
                    </a:cubicBezTo>
                    <a:cubicBezTo>
                      <a:pt x="312" y="175"/>
                      <a:pt x="310" y="175"/>
                      <a:pt x="310" y="177"/>
                    </a:cubicBezTo>
                    <a:cubicBezTo>
                      <a:pt x="309" y="178"/>
                      <a:pt x="310" y="179"/>
                      <a:pt x="311" y="180"/>
                    </a:cubicBezTo>
                    <a:close/>
                    <a:moveTo>
                      <a:pt x="283" y="171"/>
                    </a:moveTo>
                    <a:cubicBezTo>
                      <a:pt x="288" y="172"/>
                      <a:pt x="293" y="173"/>
                      <a:pt x="297" y="175"/>
                    </a:cubicBezTo>
                    <a:cubicBezTo>
                      <a:pt x="299" y="175"/>
                      <a:pt x="300" y="174"/>
                      <a:pt x="300" y="173"/>
                    </a:cubicBezTo>
                    <a:cubicBezTo>
                      <a:pt x="301" y="172"/>
                      <a:pt x="300" y="170"/>
                      <a:pt x="299" y="170"/>
                    </a:cubicBezTo>
                    <a:cubicBezTo>
                      <a:pt x="294" y="169"/>
                      <a:pt x="289" y="167"/>
                      <a:pt x="284" y="166"/>
                    </a:cubicBezTo>
                    <a:cubicBezTo>
                      <a:pt x="283" y="166"/>
                      <a:pt x="281" y="167"/>
                      <a:pt x="281" y="168"/>
                    </a:cubicBezTo>
                    <a:cubicBezTo>
                      <a:pt x="281" y="170"/>
                      <a:pt x="282" y="171"/>
                      <a:pt x="283" y="171"/>
                    </a:cubicBezTo>
                    <a:close/>
                    <a:moveTo>
                      <a:pt x="254" y="167"/>
                    </a:moveTo>
                    <a:cubicBezTo>
                      <a:pt x="259" y="168"/>
                      <a:pt x="263" y="168"/>
                      <a:pt x="268" y="169"/>
                    </a:cubicBezTo>
                    <a:cubicBezTo>
                      <a:pt x="270" y="169"/>
                      <a:pt x="271" y="168"/>
                      <a:pt x="271" y="167"/>
                    </a:cubicBezTo>
                    <a:cubicBezTo>
                      <a:pt x="271" y="165"/>
                      <a:pt x="270" y="164"/>
                      <a:pt x="269" y="164"/>
                    </a:cubicBezTo>
                    <a:cubicBezTo>
                      <a:pt x="264" y="163"/>
                      <a:pt x="259" y="163"/>
                      <a:pt x="254" y="162"/>
                    </a:cubicBezTo>
                    <a:cubicBezTo>
                      <a:pt x="253" y="162"/>
                      <a:pt x="251" y="163"/>
                      <a:pt x="251" y="165"/>
                    </a:cubicBezTo>
                    <a:cubicBezTo>
                      <a:pt x="251" y="166"/>
                      <a:pt x="252" y="167"/>
                      <a:pt x="254" y="167"/>
                    </a:cubicBezTo>
                    <a:close/>
                    <a:moveTo>
                      <a:pt x="224" y="167"/>
                    </a:moveTo>
                    <a:cubicBezTo>
                      <a:pt x="227" y="167"/>
                      <a:pt x="230" y="167"/>
                      <a:pt x="234" y="167"/>
                    </a:cubicBezTo>
                    <a:cubicBezTo>
                      <a:pt x="235" y="167"/>
                      <a:pt x="237" y="167"/>
                      <a:pt x="239" y="167"/>
                    </a:cubicBezTo>
                    <a:cubicBezTo>
                      <a:pt x="240" y="167"/>
                      <a:pt x="241" y="166"/>
                      <a:pt x="241" y="164"/>
                    </a:cubicBezTo>
                    <a:cubicBezTo>
                      <a:pt x="241" y="163"/>
                      <a:pt x="240" y="162"/>
                      <a:pt x="239" y="162"/>
                    </a:cubicBezTo>
                    <a:cubicBezTo>
                      <a:pt x="237" y="162"/>
                      <a:pt x="235" y="162"/>
                      <a:pt x="234" y="162"/>
                    </a:cubicBezTo>
                    <a:cubicBezTo>
                      <a:pt x="230" y="162"/>
                      <a:pt x="227" y="162"/>
                      <a:pt x="224" y="162"/>
                    </a:cubicBezTo>
                    <a:cubicBezTo>
                      <a:pt x="222" y="162"/>
                      <a:pt x="221" y="163"/>
                      <a:pt x="221" y="164"/>
                    </a:cubicBezTo>
                    <a:cubicBezTo>
                      <a:pt x="221" y="166"/>
                      <a:pt x="222" y="167"/>
                      <a:pt x="224" y="167"/>
                    </a:cubicBezTo>
                    <a:close/>
                    <a:moveTo>
                      <a:pt x="195" y="170"/>
                    </a:moveTo>
                    <a:cubicBezTo>
                      <a:pt x="199" y="169"/>
                      <a:pt x="203" y="168"/>
                      <a:pt x="209" y="168"/>
                    </a:cubicBezTo>
                    <a:cubicBezTo>
                      <a:pt x="210" y="168"/>
                      <a:pt x="211" y="166"/>
                      <a:pt x="211" y="165"/>
                    </a:cubicBezTo>
                    <a:cubicBezTo>
                      <a:pt x="211" y="164"/>
                      <a:pt x="210" y="163"/>
                      <a:pt x="209" y="163"/>
                    </a:cubicBezTo>
                    <a:cubicBezTo>
                      <a:pt x="203" y="163"/>
                      <a:pt x="198" y="164"/>
                      <a:pt x="193" y="165"/>
                    </a:cubicBezTo>
                    <a:cubicBezTo>
                      <a:pt x="192" y="166"/>
                      <a:pt x="191" y="167"/>
                      <a:pt x="192" y="168"/>
                    </a:cubicBezTo>
                    <a:cubicBezTo>
                      <a:pt x="192" y="170"/>
                      <a:pt x="193" y="170"/>
                      <a:pt x="195" y="170"/>
                    </a:cubicBezTo>
                    <a:close/>
                    <a:moveTo>
                      <a:pt x="167" y="180"/>
                    </a:moveTo>
                    <a:cubicBezTo>
                      <a:pt x="171" y="178"/>
                      <a:pt x="176" y="176"/>
                      <a:pt x="181" y="174"/>
                    </a:cubicBezTo>
                    <a:cubicBezTo>
                      <a:pt x="182" y="174"/>
                      <a:pt x="182" y="173"/>
                      <a:pt x="182" y="171"/>
                    </a:cubicBezTo>
                    <a:cubicBezTo>
                      <a:pt x="182" y="170"/>
                      <a:pt x="180" y="169"/>
                      <a:pt x="179" y="170"/>
                    </a:cubicBezTo>
                    <a:cubicBezTo>
                      <a:pt x="174" y="171"/>
                      <a:pt x="169" y="173"/>
                      <a:pt x="165" y="175"/>
                    </a:cubicBezTo>
                    <a:cubicBezTo>
                      <a:pt x="163" y="176"/>
                      <a:pt x="163" y="177"/>
                      <a:pt x="164" y="179"/>
                    </a:cubicBezTo>
                    <a:cubicBezTo>
                      <a:pt x="164" y="180"/>
                      <a:pt x="166" y="181"/>
                      <a:pt x="167" y="180"/>
                    </a:cubicBezTo>
                    <a:close/>
                    <a:moveTo>
                      <a:pt x="141" y="195"/>
                    </a:moveTo>
                    <a:cubicBezTo>
                      <a:pt x="145" y="192"/>
                      <a:pt x="149" y="189"/>
                      <a:pt x="154" y="187"/>
                    </a:cubicBezTo>
                    <a:cubicBezTo>
                      <a:pt x="155" y="186"/>
                      <a:pt x="155" y="185"/>
                      <a:pt x="155" y="183"/>
                    </a:cubicBezTo>
                    <a:cubicBezTo>
                      <a:pt x="154" y="182"/>
                      <a:pt x="152" y="182"/>
                      <a:pt x="151" y="182"/>
                    </a:cubicBezTo>
                    <a:cubicBezTo>
                      <a:pt x="147" y="185"/>
                      <a:pt x="142" y="188"/>
                      <a:pt x="138" y="191"/>
                    </a:cubicBezTo>
                    <a:cubicBezTo>
                      <a:pt x="137" y="192"/>
                      <a:pt x="137" y="193"/>
                      <a:pt x="138" y="194"/>
                    </a:cubicBezTo>
                    <a:cubicBezTo>
                      <a:pt x="139" y="195"/>
                      <a:pt x="140" y="196"/>
                      <a:pt x="141" y="195"/>
                    </a:cubicBezTo>
                    <a:close/>
                    <a:moveTo>
                      <a:pt x="120" y="215"/>
                    </a:moveTo>
                    <a:cubicBezTo>
                      <a:pt x="123" y="211"/>
                      <a:pt x="126" y="207"/>
                      <a:pt x="130" y="204"/>
                    </a:cubicBezTo>
                    <a:cubicBezTo>
                      <a:pt x="131" y="203"/>
                      <a:pt x="131" y="202"/>
                      <a:pt x="130" y="201"/>
                    </a:cubicBezTo>
                    <a:cubicBezTo>
                      <a:pt x="129" y="200"/>
                      <a:pt x="128" y="199"/>
                      <a:pt x="127" y="200"/>
                    </a:cubicBezTo>
                    <a:cubicBezTo>
                      <a:pt x="123" y="204"/>
                      <a:pt x="119" y="207"/>
                      <a:pt x="116" y="211"/>
                    </a:cubicBezTo>
                    <a:cubicBezTo>
                      <a:pt x="115" y="212"/>
                      <a:pt x="115" y="214"/>
                      <a:pt x="116" y="215"/>
                    </a:cubicBezTo>
                    <a:cubicBezTo>
                      <a:pt x="117" y="216"/>
                      <a:pt x="119" y="216"/>
                      <a:pt x="120" y="215"/>
                    </a:cubicBezTo>
                    <a:close/>
                    <a:moveTo>
                      <a:pt x="103" y="239"/>
                    </a:moveTo>
                    <a:cubicBezTo>
                      <a:pt x="105" y="234"/>
                      <a:pt x="108" y="230"/>
                      <a:pt x="111" y="226"/>
                    </a:cubicBezTo>
                    <a:cubicBezTo>
                      <a:pt x="111" y="225"/>
                      <a:pt x="111" y="223"/>
                      <a:pt x="110" y="223"/>
                    </a:cubicBezTo>
                    <a:cubicBezTo>
                      <a:pt x="109" y="222"/>
                      <a:pt x="107" y="222"/>
                      <a:pt x="107" y="223"/>
                    </a:cubicBezTo>
                    <a:cubicBezTo>
                      <a:pt x="104" y="228"/>
                      <a:pt x="101" y="232"/>
                      <a:pt x="99" y="236"/>
                    </a:cubicBezTo>
                    <a:cubicBezTo>
                      <a:pt x="98" y="238"/>
                      <a:pt x="98" y="239"/>
                      <a:pt x="100" y="240"/>
                    </a:cubicBezTo>
                    <a:cubicBezTo>
                      <a:pt x="101" y="240"/>
                      <a:pt x="102" y="240"/>
                      <a:pt x="103" y="239"/>
                    </a:cubicBezTo>
                    <a:close/>
                    <a:moveTo>
                      <a:pt x="92" y="266"/>
                    </a:moveTo>
                    <a:cubicBezTo>
                      <a:pt x="94" y="261"/>
                      <a:pt x="95" y="257"/>
                      <a:pt x="97" y="252"/>
                    </a:cubicBezTo>
                    <a:cubicBezTo>
                      <a:pt x="97" y="251"/>
                      <a:pt x="97" y="249"/>
                      <a:pt x="96" y="249"/>
                    </a:cubicBezTo>
                    <a:cubicBezTo>
                      <a:pt x="94" y="248"/>
                      <a:pt x="93" y="249"/>
                      <a:pt x="92" y="250"/>
                    </a:cubicBezTo>
                    <a:cubicBezTo>
                      <a:pt x="90" y="255"/>
                      <a:pt x="89" y="260"/>
                      <a:pt x="87" y="265"/>
                    </a:cubicBezTo>
                    <a:cubicBezTo>
                      <a:pt x="87" y="266"/>
                      <a:pt x="88" y="267"/>
                      <a:pt x="89" y="268"/>
                    </a:cubicBezTo>
                    <a:cubicBezTo>
                      <a:pt x="90" y="268"/>
                      <a:pt x="92" y="267"/>
                      <a:pt x="92" y="266"/>
                    </a:cubicBezTo>
                    <a:close/>
                    <a:moveTo>
                      <a:pt x="87" y="295"/>
                    </a:moveTo>
                    <a:cubicBezTo>
                      <a:pt x="88" y="290"/>
                      <a:pt x="88" y="285"/>
                      <a:pt x="89" y="280"/>
                    </a:cubicBezTo>
                    <a:cubicBezTo>
                      <a:pt x="89" y="279"/>
                      <a:pt x="88" y="278"/>
                      <a:pt x="87" y="278"/>
                    </a:cubicBezTo>
                    <a:cubicBezTo>
                      <a:pt x="86" y="277"/>
                      <a:pt x="84" y="278"/>
                      <a:pt x="84" y="280"/>
                    </a:cubicBezTo>
                    <a:cubicBezTo>
                      <a:pt x="83" y="285"/>
                      <a:pt x="83" y="290"/>
                      <a:pt x="82" y="295"/>
                    </a:cubicBezTo>
                    <a:cubicBezTo>
                      <a:pt x="82" y="296"/>
                      <a:pt x="83" y="297"/>
                      <a:pt x="84" y="297"/>
                    </a:cubicBezTo>
                    <a:cubicBezTo>
                      <a:pt x="86" y="298"/>
                      <a:pt x="87" y="296"/>
                      <a:pt x="87" y="295"/>
                    </a:cubicBezTo>
                    <a:close/>
                    <a:moveTo>
                      <a:pt x="87" y="325"/>
                    </a:moveTo>
                    <a:cubicBezTo>
                      <a:pt x="87" y="320"/>
                      <a:pt x="87" y="315"/>
                      <a:pt x="87" y="310"/>
                    </a:cubicBezTo>
                    <a:cubicBezTo>
                      <a:pt x="87" y="309"/>
                      <a:pt x="85" y="307"/>
                      <a:pt x="84" y="307"/>
                    </a:cubicBezTo>
                    <a:cubicBezTo>
                      <a:pt x="83" y="307"/>
                      <a:pt x="82" y="309"/>
                      <a:pt x="82" y="310"/>
                    </a:cubicBezTo>
                    <a:cubicBezTo>
                      <a:pt x="82" y="315"/>
                      <a:pt x="82" y="320"/>
                      <a:pt x="82" y="325"/>
                    </a:cubicBezTo>
                    <a:cubicBezTo>
                      <a:pt x="82" y="326"/>
                      <a:pt x="84" y="327"/>
                      <a:pt x="85" y="327"/>
                    </a:cubicBezTo>
                    <a:cubicBezTo>
                      <a:pt x="86" y="327"/>
                      <a:pt x="87" y="326"/>
                      <a:pt x="87" y="325"/>
                    </a:cubicBezTo>
                    <a:close/>
                    <a:moveTo>
                      <a:pt x="92" y="354"/>
                    </a:moveTo>
                    <a:cubicBezTo>
                      <a:pt x="91" y="349"/>
                      <a:pt x="90" y="344"/>
                      <a:pt x="89" y="339"/>
                    </a:cubicBezTo>
                    <a:cubicBezTo>
                      <a:pt x="89" y="338"/>
                      <a:pt x="88" y="337"/>
                      <a:pt x="86" y="337"/>
                    </a:cubicBezTo>
                    <a:cubicBezTo>
                      <a:pt x="85" y="338"/>
                      <a:pt x="84" y="339"/>
                      <a:pt x="84" y="340"/>
                    </a:cubicBezTo>
                    <a:cubicBezTo>
                      <a:pt x="85" y="345"/>
                      <a:pt x="86" y="350"/>
                      <a:pt x="87" y="355"/>
                    </a:cubicBezTo>
                    <a:cubicBezTo>
                      <a:pt x="88" y="356"/>
                      <a:pt x="89" y="357"/>
                      <a:pt x="90" y="357"/>
                    </a:cubicBezTo>
                    <a:cubicBezTo>
                      <a:pt x="92" y="357"/>
                      <a:pt x="92" y="355"/>
                      <a:pt x="92" y="354"/>
                    </a:cubicBezTo>
                    <a:close/>
                    <a:moveTo>
                      <a:pt x="101" y="382"/>
                    </a:moveTo>
                    <a:cubicBezTo>
                      <a:pt x="99" y="377"/>
                      <a:pt x="98" y="373"/>
                      <a:pt x="96" y="368"/>
                    </a:cubicBezTo>
                    <a:cubicBezTo>
                      <a:pt x="96" y="367"/>
                      <a:pt x="94" y="366"/>
                      <a:pt x="93" y="367"/>
                    </a:cubicBezTo>
                    <a:cubicBezTo>
                      <a:pt x="92" y="367"/>
                      <a:pt x="91" y="368"/>
                      <a:pt x="91" y="370"/>
                    </a:cubicBezTo>
                    <a:cubicBezTo>
                      <a:pt x="93" y="374"/>
                      <a:pt x="95" y="379"/>
                      <a:pt x="96" y="384"/>
                    </a:cubicBezTo>
                    <a:cubicBezTo>
                      <a:pt x="97" y="385"/>
                      <a:pt x="98" y="386"/>
                      <a:pt x="100" y="385"/>
                    </a:cubicBezTo>
                    <a:cubicBezTo>
                      <a:pt x="101" y="385"/>
                      <a:pt x="102" y="383"/>
                      <a:pt x="101" y="382"/>
                    </a:cubicBezTo>
                    <a:close/>
                    <a:moveTo>
                      <a:pt x="114" y="409"/>
                    </a:moveTo>
                    <a:cubicBezTo>
                      <a:pt x="111" y="405"/>
                      <a:pt x="109" y="400"/>
                      <a:pt x="107" y="396"/>
                    </a:cubicBezTo>
                    <a:cubicBezTo>
                      <a:pt x="106" y="395"/>
                      <a:pt x="105" y="394"/>
                      <a:pt x="104" y="395"/>
                    </a:cubicBezTo>
                    <a:cubicBezTo>
                      <a:pt x="102" y="395"/>
                      <a:pt x="102" y="397"/>
                      <a:pt x="102" y="398"/>
                    </a:cubicBezTo>
                    <a:cubicBezTo>
                      <a:pt x="104" y="402"/>
                      <a:pt x="107" y="407"/>
                      <a:pt x="109" y="411"/>
                    </a:cubicBezTo>
                    <a:cubicBezTo>
                      <a:pt x="110" y="413"/>
                      <a:pt x="111" y="413"/>
                      <a:pt x="113" y="412"/>
                    </a:cubicBezTo>
                    <a:cubicBezTo>
                      <a:pt x="114" y="412"/>
                      <a:pt x="114" y="410"/>
                      <a:pt x="114" y="409"/>
                    </a:cubicBezTo>
                    <a:close/>
                    <a:moveTo>
                      <a:pt x="110" y="432"/>
                    </a:moveTo>
                    <a:cubicBezTo>
                      <a:pt x="114" y="430"/>
                      <a:pt x="117" y="429"/>
                      <a:pt x="121" y="428"/>
                    </a:cubicBezTo>
                    <a:cubicBezTo>
                      <a:pt x="122" y="428"/>
                      <a:pt x="123" y="427"/>
                      <a:pt x="123" y="426"/>
                    </a:cubicBezTo>
                    <a:cubicBezTo>
                      <a:pt x="123" y="426"/>
                      <a:pt x="123" y="425"/>
                      <a:pt x="123" y="424"/>
                    </a:cubicBezTo>
                    <a:cubicBezTo>
                      <a:pt x="122" y="423"/>
                      <a:pt x="122" y="423"/>
                      <a:pt x="121" y="422"/>
                    </a:cubicBezTo>
                    <a:cubicBezTo>
                      <a:pt x="120" y="421"/>
                      <a:pt x="119" y="420"/>
                      <a:pt x="118" y="421"/>
                    </a:cubicBezTo>
                    <a:cubicBezTo>
                      <a:pt x="117" y="422"/>
                      <a:pt x="116" y="423"/>
                      <a:pt x="117" y="424"/>
                    </a:cubicBezTo>
                    <a:cubicBezTo>
                      <a:pt x="117" y="425"/>
                      <a:pt x="118" y="426"/>
                      <a:pt x="118" y="427"/>
                    </a:cubicBezTo>
                    <a:cubicBezTo>
                      <a:pt x="120" y="425"/>
                      <a:pt x="120" y="425"/>
                      <a:pt x="120" y="425"/>
                    </a:cubicBezTo>
                    <a:cubicBezTo>
                      <a:pt x="120" y="423"/>
                      <a:pt x="120" y="423"/>
                      <a:pt x="120" y="423"/>
                    </a:cubicBezTo>
                    <a:cubicBezTo>
                      <a:pt x="116" y="424"/>
                      <a:pt x="112" y="426"/>
                      <a:pt x="108" y="427"/>
                    </a:cubicBezTo>
                    <a:cubicBezTo>
                      <a:pt x="107" y="428"/>
                      <a:pt x="106" y="429"/>
                      <a:pt x="107" y="430"/>
                    </a:cubicBezTo>
                    <a:cubicBezTo>
                      <a:pt x="107" y="432"/>
                      <a:pt x="109" y="432"/>
                      <a:pt x="110" y="432"/>
                    </a:cubicBezTo>
                    <a:close/>
                    <a:moveTo>
                      <a:pt x="84" y="445"/>
                    </a:moveTo>
                    <a:cubicBezTo>
                      <a:pt x="88" y="443"/>
                      <a:pt x="92" y="440"/>
                      <a:pt x="96" y="438"/>
                    </a:cubicBezTo>
                    <a:cubicBezTo>
                      <a:pt x="98" y="437"/>
                      <a:pt x="98" y="436"/>
                      <a:pt x="97" y="434"/>
                    </a:cubicBezTo>
                    <a:cubicBezTo>
                      <a:pt x="97" y="433"/>
                      <a:pt x="95" y="433"/>
                      <a:pt x="94" y="433"/>
                    </a:cubicBezTo>
                    <a:cubicBezTo>
                      <a:pt x="90" y="436"/>
                      <a:pt x="85" y="438"/>
                      <a:pt x="81" y="441"/>
                    </a:cubicBezTo>
                    <a:cubicBezTo>
                      <a:pt x="80" y="442"/>
                      <a:pt x="79" y="443"/>
                      <a:pt x="80" y="445"/>
                    </a:cubicBezTo>
                    <a:cubicBezTo>
                      <a:pt x="81" y="446"/>
                      <a:pt x="83" y="446"/>
                      <a:pt x="84" y="445"/>
                    </a:cubicBezTo>
                    <a:close/>
                    <a:moveTo>
                      <a:pt x="61" y="464"/>
                    </a:moveTo>
                    <a:cubicBezTo>
                      <a:pt x="64" y="460"/>
                      <a:pt x="68" y="457"/>
                      <a:pt x="72" y="454"/>
                    </a:cubicBezTo>
                    <a:cubicBezTo>
                      <a:pt x="73" y="453"/>
                      <a:pt x="73" y="452"/>
                      <a:pt x="72" y="450"/>
                    </a:cubicBezTo>
                    <a:cubicBezTo>
                      <a:pt x="71" y="449"/>
                      <a:pt x="70" y="449"/>
                      <a:pt x="69" y="450"/>
                    </a:cubicBezTo>
                    <a:cubicBezTo>
                      <a:pt x="65" y="453"/>
                      <a:pt x="61" y="457"/>
                      <a:pt x="57" y="460"/>
                    </a:cubicBezTo>
                    <a:cubicBezTo>
                      <a:pt x="56" y="461"/>
                      <a:pt x="56" y="463"/>
                      <a:pt x="57" y="464"/>
                    </a:cubicBezTo>
                    <a:cubicBezTo>
                      <a:pt x="58" y="465"/>
                      <a:pt x="60" y="465"/>
                      <a:pt x="61" y="464"/>
                    </a:cubicBezTo>
                    <a:close/>
                    <a:moveTo>
                      <a:pt x="41" y="486"/>
                    </a:moveTo>
                    <a:cubicBezTo>
                      <a:pt x="44" y="482"/>
                      <a:pt x="47" y="478"/>
                      <a:pt x="50" y="474"/>
                    </a:cubicBezTo>
                    <a:cubicBezTo>
                      <a:pt x="51" y="473"/>
                      <a:pt x="51" y="472"/>
                      <a:pt x="50" y="471"/>
                    </a:cubicBezTo>
                    <a:cubicBezTo>
                      <a:pt x="49" y="470"/>
                      <a:pt x="48" y="470"/>
                      <a:pt x="47" y="471"/>
                    </a:cubicBezTo>
                    <a:cubicBezTo>
                      <a:pt x="43" y="475"/>
                      <a:pt x="40" y="479"/>
                      <a:pt x="37" y="483"/>
                    </a:cubicBezTo>
                    <a:cubicBezTo>
                      <a:pt x="36" y="484"/>
                      <a:pt x="36" y="486"/>
                      <a:pt x="38" y="486"/>
                    </a:cubicBezTo>
                    <a:cubicBezTo>
                      <a:pt x="39" y="487"/>
                      <a:pt x="40" y="487"/>
                      <a:pt x="41" y="486"/>
                    </a:cubicBezTo>
                    <a:close/>
                    <a:moveTo>
                      <a:pt x="25" y="511"/>
                    </a:moveTo>
                    <a:cubicBezTo>
                      <a:pt x="28" y="507"/>
                      <a:pt x="30" y="502"/>
                      <a:pt x="33" y="498"/>
                    </a:cubicBezTo>
                    <a:cubicBezTo>
                      <a:pt x="33" y="497"/>
                      <a:pt x="33" y="495"/>
                      <a:pt x="32" y="495"/>
                    </a:cubicBezTo>
                    <a:cubicBezTo>
                      <a:pt x="31" y="494"/>
                      <a:pt x="29" y="494"/>
                      <a:pt x="28" y="495"/>
                    </a:cubicBezTo>
                    <a:cubicBezTo>
                      <a:pt x="26" y="500"/>
                      <a:pt x="23" y="504"/>
                      <a:pt x="21" y="509"/>
                    </a:cubicBezTo>
                    <a:cubicBezTo>
                      <a:pt x="20" y="510"/>
                      <a:pt x="21" y="511"/>
                      <a:pt x="22" y="512"/>
                    </a:cubicBezTo>
                    <a:cubicBezTo>
                      <a:pt x="23" y="513"/>
                      <a:pt x="25" y="512"/>
                      <a:pt x="25" y="511"/>
                    </a:cubicBezTo>
                    <a:close/>
                    <a:moveTo>
                      <a:pt x="14" y="538"/>
                    </a:moveTo>
                    <a:cubicBezTo>
                      <a:pt x="15" y="533"/>
                      <a:pt x="17" y="529"/>
                      <a:pt x="19" y="524"/>
                    </a:cubicBezTo>
                    <a:cubicBezTo>
                      <a:pt x="19" y="523"/>
                      <a:pt x="19" y="522"/>
                      <a:pt x="18" y="521"/>
                    </a:cubicBezTo>
                    <a:cubicBezTo>
                      <a:pt x="16" y="520"/>
                      <a:pt x="15" y="521"/>
                      <a:pt x="14" y="522"/>
                    </a:cubicBezTo>
                    <a:cubicBezTo>
                      <a:pt x="12" y="527"/>
                      <a:pt x="10" y="532"/>
                      <a:pt x="9" y="536"/>
                    </a:cubicBezTo>
                    <a:cubicBezTo>
                      <a:pt x="8" y="538"/>
                      <a:pt x="9" y="539"/>
                      <a:pt x="10" y="540"/>
                    </a:cubicBezTo>
                    <a:cubicBezTo>
                      <a:pt x="12" y="540"/>
                      <a:pt x="13" y="539"/>
                      <a:pt x="14" y="538"/>
                    </a:cubicBezTo>
                    <a:close/>
                    <a:moveTo>
                      <a:pt x="7" y="567"/>
                    </a:moveTo>
                    <a:cubicBezTo>
                      <a:pt x="7" y="562"/>
                      <a:pt x="8" y="557"/>
                      <a:pt x="9" y="552"/>
                    </a:cubicBezTo>
                    <a:cubicBezTo>
                      <a:pt x="10" y="551"/>
                      <a:pt x="9" y="550"/>
                      <a:pt x="8" y="549"/>
                    </a:cubicBezTo>
                    <a:cubicBezTo>
                      <a:pt x="6" y="549"/>
                      <a:pt x="5" y="550"/>
                      <a:pt x="5" y="551"/>
                    </a:cubicBezTo>
                    <a:cubicBezTo>
                      <a:pt x="3" y="556"/>
                      <a:pt x="2" y="561"/>
                      <a:pt x="2" y="566"/>
                    </a:cubicBezTo>
                    <a:cubicBezTo>
                      <a:pt x="1" y="567"/>
                      <a:pt x="2" y="569"/>
                      <a:pt x="4" y="569"/>
                    </a:cubicBezTo>
                    <a:cubicBezTo>
                      <a:pt x="5" y="569"/>
                      <a:pt x="6" y="568"/>
                      <a:pt x="7" y="567"/>
                    </a:cubicBezTo>
                    <a:close/>
                    <a:moveTo>
                      <a:pt x="5" y="596"/>
                    </a:moveTo>
                    <a:cubicBezTo>
                      <a:pt x="5" y="594"/>
                      <a:pt x="5" y="592"/>
                      <a:pt x="5" y="590"/>
                    </a:cubicBezTo>
                    <a:cubicBezTo>
                      <a:pt x="5" y="587"/>
                      <a:pt x="5" y="584"/>
                      <a:pt x="5" y="581"/>
                    </a:cubicBezTo>
                    <a:cubicBezTo>
                      <a:pt x="5" y="580"/>
                      <a:pt x="4" y="579"/>
                      <a:pt x="3" y="579"/>
                    </a:cubicBezTo>
                    <a:cubicBezTo>
                      <a:pt x="1" y="579"/>
                      <a:pt x="0" y="580"/>
                      <a:pt x="0" y="581"/>
                    </a:cubicBezTo>
                    <a:cubicBezTo>
                      <a:pt x="0" y="584"/>
                      <a:pt x="0" y="587"/>
                      <a:pt x="0" y="590"/>
                    </a:cubicBezTo>
                    <a:cubicBezTo>
                      <a:pt x="0" y="592"/>
                      <a:pt x="0" y="594"/>
                      <a:pt x="0" y="596"/>
                    </a:cubicBezTo>
                    <a:cubicBezTo>
                      <a:pt x="0" y="598"/>
                      <a:pt x="1" y="599"/>
                      <a:pt x="2" y="599"/>
                    </a:cubicBezTo>
                    <a:cubicBezTo>
                      <a:pt x="4" y="599"/>
                      <a:pt x="5" y="598"/>
                      <a:pt x="5" y="596"/>
                    </a:cubicBezTo>
                    <a:close/>
                    <a:moveTo>
                      <a:pt x="10" y="625"/>
                    </a:moveTo>
                    <a:cubicBezTo>
                      <a:pt x="8" y="620"/>
                      <a:pt x="7" y="616"/>
                      <a:pt x="6" y="611"/>
                    </a:cubicBezTo>
                    <a:cubicBezTo>
                      <a:pt x="6" y="609"/>
                      <a:pt x="5" y="608"/>
                      <a:pt x="3" y="609"/>
                    </a:cubicBezTo>
                    <a:cubicBezTo>
                      <a:pt x="2" y="609"/>
                      <a:pt x="1" y="610"/>
                      <a:pt x="1" y="612"/>
                    </a:cubicBezTo>
                    <a:cubicBezTo>
                      <a:pt x="2" y="617"/>
                      <a:pt x="3" y="622"/>
                      <a:pt x="5" y="627"/>
                    </a:cubicBezTo>
                    <a:cubicBezTo>
                      <a:pt x="5" y="628"/>
                      <a:pt x="6" y="629"/>
                      <a:pt x="8" y="628"/>
                    </a:cubicBezTo>
                    <a:cubicBezTo>
                      <a:pt x="9" y="628"/>
                      <a:pt x="10" y="626"/>
                      <a:pt x="10" y="625"/>
                    </a:cubicBezTo>
                    <a:close/>
                    <a:moveTo>
                      <a:pt x="20" y="653"/>
                    </a:moveTo>
                    <a:cubicBezTo>
                      <a:pt x="18" y="648"/>
                      <a:pt x="16" y="644"/>
                      <a:pt x="14" y="639"/>
                    </a:cubicBezTo>
                    <a:cubicBezTo>
                      <a:pt x="14" y="638"/>
                      <a:pt x="12" y="637"/>
                      <a:pt x="11" y="638"/>
                    </a:cubicBezTo>
                    <a:cubicBezTo>
                      <a:pt x="10" y="638"/>
                      <a:pt x="9" y="640"/>
                      <a:pt x="10" y="641"/>
                    </a:cubicBezTo>
                    <a:cubicBezTo>
                      <a:pt x="12" y="646"/>
                      <a:pt x="14" y="650"/>
                      <a:pt x="16" y="655"/>
                    </a:cubicBezTo>
                    <a:cubicBezTo>
                      <a:pt x="16" y="656"/>
                      <a:pt x="18" y="657"/>
                      <a:pt x="19" y="656"/>
                    </a:cubicBezTo>
                    <a:cubicBezTo>
                      <a:pt x="20" y="655"/>
                      <a:pt x="21" y="654"/>
                      <a:pt x="20" y="653"/>
                    </a:cubicBezTo>
                    <a:close/>
                    <a:moveTo>
                      <a:pt x="36" y="678"/>
                    </a:moveTo>
                    <a:cubicBezTo>
                      <a:pt x="33" y="674"/>
                      <a:pt x="30" y="670"/>
                      <a:pt x="27" y="666"/>
                    </a:cubicBezTo>
                    <a:cubicBezTo>
                      <a:pt x="27" y="664"/>
                      <a:pt x="25" y="664"/>
                      <a:pt x="24" y="665"/>
                    </a:cubicBezTo>
                    <a:cubicBezTo>
                      <a:pt x="23" y="665"/>
                      <a:pt x="22" y="667"/>
                      <a:pt x="23" y="668"/>
                    </a:cubicBezTo>
                    <a:cubicBezTo>
                      <a:pt x="26" y="673"/>
                      <a:pt x="29" y="677"/>
                      <a:pt x="32" y="681"/>
                    </a:cubicBezTo>
                    <a:cubicBezTo>
                      <a:pt x="32" y="682"/>
                      <a:pt x="34" y="682"/>
                      <a:pt x="35" y="681"/>
                    </a:cubicBezTo>
                    <a:cubicBezTo>
                      <a:pt x="36" y="681"/>
                      <a:pt x="36" y="679"/>
                      <a:pt x="36" y="678"/>
                    </a:cubicBezTo>
                    <a:close/>
                    <a:moveTo>
                      <a:pt x="55" y="700"/>
                    </a:moveTo>
                    <a:cubicBezTo>
                      <a:pt x="51" y="697"/>
                      <a:pt x="48" y="693"/>
                      <a:pt x="45" y="689"/>
                    </a:cubicBezTo>
                    <a:cubicBezTo>
                      <a:pt x="44" y="688"/>
                      <a:pt x="42" y="688"/>
                      <a:pt x="41" y="689"/>
                    </a:cubicBezTo>
                    <a:cubicBezTo>
                      <a:pt x="40" y="690"/>
                      <a:pt x="40" y="692"/>
                      <a:pt x="41" y="693"/>
                    </a:cubicBezTo>
                    <a:cubicBezTo>
                      <a:pt x="44" y="697"/>
                      <a:pt x="48" y="700"/>
                      <a:pt x="52" y="704"/>
                    </a:cubicBezTo>
                    <a:cubicBezTo>
                      <a:pt x="53" y="705"/>
                      <a:pt x="54" y="705"/>
                      <a:pt x="55" y="704"/>
                    </a:cubicBezTo>
                    <a:cubicBezTo>
                      <a:pt x="56" y="703"/>
                      <a:pt x="56" y="701"/>
                      <a:pt x="55" y="700"/>
                    </a:cubicBezTo>
                    <a:close/>
                    <a:moveTo>
                      <a:pt x="78" y="718"/>
                    </a:moveTo>
                    <a:cubicBezTo>
                      <a:pt x="74" y="716"/>
                      <a:pt x="70" y="713"/>
                      <a:pt x="66" y="710"/>
                    </a:cubicBezTo>
                    <a:cubicBezTo>
                      <a:pt x="65" y="709"/>
                      <a:pt x="63" y="709"/>
                      <a:pt x="63" y="710"/>
                    </a:cubicBezTo>
                    <a:cubicBezTo>
                      <a:pt x="62" y="711"/>
                      <a:pt x="62" y="713"/>
                      <a:pt x="63" y="714"/>
                    </a:cubicBezTo>
                    <a:cubicBezTo>
                      <a:pt x="67" y="717"/>
                      <a:pt x="71" y="720"/>
                      <a:pt x="75" y="723"/>
                    </a:cubicBezTo>
                    <a:cubicBezTo>
                      <a:pt x="76" y="723"/>
                      <a:pt x="78" y="723"/>
                      <a:pt x="79" y="722"/>
                    </a:cubicBezTo>
                    <a:cubicBezTo>
                      <a:pt x="80" y="721"/>
                      <a:pt x="79" y="719"/>
                      <a:pt x="78" y="718"/>
                    </a:cubicBezTo>
                    <a:close/>
                    <a:moveTo>
                      <a:pt x="104" y="733"/>
                    </a:moveTo>
                    <a:cubicBezTo>
                      <a:pt x="99" y="731"/>
                      <a:pt x="95" y="729"/>
                      <a:pt x="91" y="726"/>
                    </a:cubicBezTo>
                    <a:cubicBezTo>
                      <a:pt x="89" y="726"/>
                      <a:pt x="88" y="726"/>
                      <a:pt x="87" y="727"/>
                    </a:cubicBezTo>
                    <a:cubicBezTo>
                      <a:pt x="87" y="728"/>
                      <a:pt x="87" y="730"/>
                      <a:pt x="88" y="731"/>
                    </a:cubicBezTo>
                    <a:cubicBezTo>
                      <a:pt x="93" y="733"/>
                      <a:pt x="97" y="735"/>
                      <a:pt x="102" y="737"/>
                    </a:cubicBezTo>
                    <a:cubicBezTo>
                      <a:pt x="103" y="738"/>
                      <a:pt x="105" y="737"/>
                      <a:pt x="105" y="736"/>
                    </a:cubicBezTo>
                    <a:cubicBezTo>
                      <a:pt x="106" y="735"/>
                      <a:pt x="105" y="733"/>
                      <a:pt x="104" y="733"/>
                    </a:cubicBezTo>
                    <a:close/>
                    <a:moveTo>
                      <a:pt x="132" y="743"/>
                    </a:moveTo>
                    <a:cubicBezTo>
                      <a:pt x="127" y="742"/>
                      <a:pt x="122" y="740"/>
                      <a:pt x="118" y="738"/>
                    </a:cubicBezTo>
                    <a:cubicBezTo>
                      <a:pt x="116" y="738"/>
                      <a:pt x="115" y="739"/>
                      <a:pt x="114" y="740"/>
                    </a:cubicBezTo>
                    <a:cubicBezTo>
                      <a:pt x="114" y="741"/>
                      <a:pt x="115" y="743"/>
                      <a:pt x="116" y="743"/>
                    </a:cubicBezTo>
                    <a:cubicBezTo>
                      <a:pt x="121" y="745"/>
                      <a:pt x="125" y="746"/>
                      <a:pt x="130" y="748"/>
                    </a:cubicBezTo>
                    <a:cubicBezTo>
                      <a:pt x="132" y="748"/>
                      <a:pt x="133" y="747"/>
                      <a:pt x="133" y="746"/>
                    </a:cubicBezTo>
                    <a:cubicBezTo>
                      <a:pt x="134" y="745"/>
                      <a:pt x="133" y="743"/>
                      <a:pt x="132" y="743"/>
                    </a:cubicBezTo>
                    <a:close/>
                    <a:moveTo>
                      <a:pt x="161" y="749"/>
                    </a:moveTo>
                    <a:cubicBezTo>
                      <a:pt x="156" y="748"/>
                      <a:pt x="151" y="748"/>
                      <a:pt x="146" y="747"/>
                    </a:cubicBezTo>
                    <a:cubicBezTo>
                      <a:pt x="145" y="746"/>
                      <a:pt x="143" y="747"/>
                      <a:pt x="143" y="748"/>
                    </a:cubicBezTo>
                    <a:cubicBezTo>
                      <a:pt x="143" y="750"/>
                      <a:pt x="144" y="751"/>
                      <a:pt x="145" y="751"/>
                    </a:cubicBezTo>
                    <a:cubicBezTo>
                      <a:pt x="150" y="752"/>
                      <a:pt x="155" y="753"/>
                      <a:pt x="160" y="754"/>
                    </a:cubicBezTo>
                    <a:cubicBezTo>
                      <a:pt x="161" y="754"/>
                      <a:pt x="163" y="753"/>
                      <a:pt x="163" y="752"/>
                    </a:cubicBezTo>
                    <a:cubicBezTo>
                      <a:pt x="163" y="750"/>
                      <a:pt x="162" y="749"/>
                      <a:pt x="161" y="749"/>
                    </a:cubicBezTo>
                    <a:close/>
                    <a:moveTo>
                      <a:pt x="190" y="751"/>
                    </a:moveTo>
                    <a:cubicBezTo>
                      <a:pt x="185" y="751"/>
                      <a:pt x="180" y="751"/>
                      <a:pt x="175" y="751"/>
                    </a:cubicBezTo>
                    <a:cubicBezTo>
                      <a:pt x="174" y="750"/>
                      <a:pt x="173" y="751"/>
                      <a:pt x="173" y="753"/>
                    </a:cubicBezTo>
                    <a:cubicBezTo>
                      <a:pt x="173" y="754"/>
                      <a:pt x="174" y="755"/>
                      <a:pt x="175" y="756"/>
                    </a:cubicBezTo>
                    <a:cubicBezTo>
                      <a:pt x="180" y="756"/>
                      <a:pt x="185" y="756"/>
                      <a:pt x="190" y="756"/>
                    </a:cubicBezTo>
                    <a:cubicBezTo>
                      <a:pt x="192" y="756"/>
                      <a:pt x="193" y="755"/>
                      <a:pt x="193" y="754"/>
                    </a:cubicBezTo>
                    <a:cubicBezTo>
                      <a:pt x="193" y="752"/>
                      <a:pt x="192" y="751"/>
                      <a:pt x="190" y="751"/>
                    </a:cubicBezTo>
                    <a:close/>
                    <a:moveTo>
                      <a:pt x="220" y="749"/>
                    </a:moveTo>
                    <a:cubicBezTo>
                      <a:pt x="215" y="750"/>
                      <a:pt x="210" y="750"/>
                      <a:pt x="205" y="751"/>
                    </a:cubicBezTo>
                    <a:cubicBezTo>
                      <a:pt x="204" y="751"/>
                      <a:pt x="203" y="752"/>
                      <a:pt x="203" y="753"/>
                    </a:cubicBezTo>
                    <a:cubicBezTo>
                      <a:pt x="203" y="755"/>
                      <a:pt x="204" y="756"/>
                      <a:pt x="205" y="756"/>
                    </a:cubicBezTo>
                    <a:cubicBezTo>
                      <a:pt x="210" y="755"/>
                      <a:pt x="215" y="755"/>
                      <a:pt x="221" y="754"/>
                    </a:cubicBezTo>
                    <a:cubicBezTo>
                      <a:pt x="222" y="754"/>
                      <a:pt x="223" y="753"/>
                      <a:pt x="223" y="751"/>
                    </a:cubicBezTo>
                    <a:cubicBezTo>
                      <a:pt x="223" y="750"/>
                      <a:pt x="221" y="749"/>
                      <a:pt x="220" y="749"/>
                    </a:cubicBezTo>
                    <a:close/>
                    <a:moveTo>
                      <a:pt x="249" y="744"/>
                    </a:moveTo>
                    <a:cubicBezTo>
                      <a:pt x="244" y="745"/>
                      <a:pt x="239" y="746"/>
                      <a:pt x="235" y="747"/>
                    </a:cubicBezTo>
                    <a:cubicBezTo>
                      <a:pt x="233" y="747"/>
                      <a:pt x="232" y="749"/>
                      <a:pt x="233" y="750"/>
                    </a:cubicBezTo>
                    <a:cubicBezTo>
                      <a:pt x="233" y="751"/>
                      <a:pt x="234" y="752"/>
                      <a:pt x="235" y="752"/>
                    </a:cubicBezTo>
                    <a:cubicBezTo>
                      <a:pt x="240" y="751"/>
                      <a:pt x="245" y="750"/>
                      <a:pt x="250" y="749"/>
                    </a:cubicBezTo>
                    <a:cubicBezTo>
                      <a:pt x="252" y="748"/>
                      <a:pt x="252" y="747"/>
                      <a:pt x="252" y="745"/>
                    </a:cubicBezTo>
                    <a:cubicBezTo>
                      <a:pt x="252" y="744"/>
                      <a:pt x="250" y="743"/>
                      <a:pt x="249" y="744"/>
                    </a:cubicBezTo>
                    <a:close/>
                    <a:moveTo>
                      <a:pt x="245" y="767"/>
                    </a:moveTo>
                    <a:cubicBezTo>
                      <a:pt x="246" y="763"/>
                      <a:pt x="248" y="758"/>
                      <a:pt x="251" y="754"/>
                    </a:cubicBezTo>
                    <a:cubicBezTo>
                      <a:pt x="252" y="753"/>
                      <a:pt x="251" y="751"/>
                      <a:pt x="250" y="751"/>
                    </a:cubicBezTo>
                    <a:cubicBezTo>
                      <a:pt x="249" y="750"/>
                      <a:pt x="247" y="750"/>
                      <a:pt x="247" y="751"/>
                    </a:cubicBezTo>
                    <a:cubicBezTo>
                      <a:pt x="244" y="756"/>
                      <a:pt x="242" y="761"/>
                      <a:pt x="240" y="766"/>
                    </a:cubicBezTo>
                    <a:cubicBezTo>
                      <a:pt x="240" y="767"/>
                      <a:pt x="241" y="768"/>
                      <a:pt x="242" y="769"/>
                    </a:cubicBezTo>
                    <a:cubicBezTo>
                      <a:pt x="243" y="769"/>
                      <a:pt x="245" y="768"/>
                      <a:pt x="245" y="767"/>
                    </a:cubicBezTo>
                    <a:close/>
                    <a:moveTo>
                      <a:pt x="244" y="796"/>
                    </a:moveTo>
                    <a:cubicBezTo>
                      <a:pt x="243" y="791"/>
                      <a:pt x="243" y="787"/>
                      <a:pt x="243" y="783"/>
                    </a:cubicBezTo>
                    <a:cubicBezTo>
                      <a:pt x="243" y="782"/>
                      <a:pt x="243" y="782"/>
                      <a:pt x="243" y="781"/>
                    </a:cubicBezTo>
                    <a:cubicBezTo>
                      <a:pt x="243" y="780"/>
                      <a:pt x="242" y="779"/>
                      <a:pt x="241" y="779"/>
                    </a:cubicBezTo>
                    <a:cubicBezTo>
                      <a:pt x="239" y="779"/>
                      <a:pt x="238" y="780"/>
                      <a:pt x="238" y="781"/>
                    </a:cubicBezTo>
                    <a:cubicBezTo>
                      <a:pt x="238" y="782"/>
                      <a:pt x="238" y="782"/>
                      <a:pt x="238" y="783"/>
                    </a:cubicBezTo>
                    <a:cubicBezTo>
                      <a:pt x="238" y="787"/>
                      <a:pt x="238" y="792"/>
                      <a:pt x="239" y="797"/>
                    </a:cubicBezTo>
                    <a:cubicBezTo>
                      <a:pt x="239" y="798"/>
                      <a:pt x="241" y="799"/>
                      <a:pt x="242" y="799"/>
                    </a:cubicBezTo>
                    <a:cubicBezTo>
                      <a:pt x="243" y="798"/>
                      <a:pt x="244" y="797"/>
                      <a:pt x="244" y="796"/>
                    </a:cubicBezTo>
                    <a:close/>
                    <a:moveTo>
                      <a:pt x="253" y="824"/>
                    </a:moveTo>
                    <a:cubicBezTo>
                      <a:pt x="251" y="819"/>
                      <a:pt x="249" y="814"/>
                      <a:pt x="248" y="810"/>
                    </a:cubicBezTo>
                    <a:cubicBezTo>
                      <a:pt x="247" y="809"/>
                      <a:pt x="246" y="808"/>
                      <a:pt x="245" y="808"/>
                    </a:cubicBezTo>
                    <a:cubicBezTo>
                      <a:pt x="243" y="809"/>
                      <a:pt x="243" y="810"/>
                      <a:pt x="243" y="811"/>
                    </a:cubicBezTo>
                    <a:cubicBezTo>
                      <a:pt x="245" y="816"/>
                      <a:pt x="247" y="821"/>
                      <a:pt x="249" y="826"/>
                    </a:cubicBezTo>
                    <a:cubicBezTo>
                      <a:pt x="249" y="827"/>
                      <a:pt x="251" y="827"/>
                      <a:pt x="252" y="827"/>
                    </a:cubicBezTo>
                    <a:cubicBezTo>
                      <a:pt x="253" y="826"/>
                      <a:pt x="254" y="825"/>
                      <a:pt x="253" y="824"/>
                    </a:cubicBezTo>
                    <a:close/>
                    <a:moveTo>
                      <a:pt x="268" y="849"/>
                    </a:moveTo>
                    <a:cubicBezTo>
                      <a:pt x="265" y="845"/>
                      <a:pt x="263" y="841"/>
                      <a:pt x="260" y="837"/>
                    </a:cubicBezTo>
                    <a:cubicBezTo>
                      <a:pt x="259" y="835"/>
                      <a:pt x="258" y="835"/>
                      <a:pt x="257" y="836"/>
                    </a:cubicBezTo>
                    <a:cubicBezTo>
                      <a:pt x="256" y="836"/>
                      <a:pt x="255" y="838"/>
                      <a:pt x="256" y="839"/>
                    </a:cubicBezTo>
                    <a:cubicBezTo>
                      <a:pt x="258" y="844"/>
                      <a:pt x="261" y="848"/>
                      <a:pt x="264" y="852"/>
                    </a:cubicBezTo>
                    <a:cubicBezTo>
                      <a:pt x="265" y="853"/>
                      <a:pt x="266" y="853"/>
                      <a:pt x="267" y="853"/>
                    </a:cubicBezTo>
                    <a:cubicBezTo>
                      <a:pt x="269" y="852"/>
                      <a:pt x="269" y="850"/>
                      <a:pt x="268" y="849"/>
                    </a:cubicBezTo>
                    <a:close/>
                    <a:moveTo>
                      <a:pt x="286" y="873"/>
                    </a:moveTo>
                    <a:cubicBezTo>
                      <a:pt x="283" y="869"/>
                      <a:pt x="280" y="865"/>
                      <a:pt x="277" y="861"/>
                    </a:cubicBezTo>
                    <a:cubicBezTo>
                      <a:pt x="276" y="860"/>
                      <a:pt x="274" y="860"/>
                      <a:pt x="273" y="861"/>
                    </a:cubicBezTo>
                    <a:cubicBezTo>
                      <a:pt x="272" y="862"/>
                      <a:pt x="272" y="863"/>
                      <a:pt x="273" y="864"/>
                    </a:cubicBezTo>
                    <a:cubicBezTo>
                      <a:pt x="276" y="868"/>
                      <a:pt x="279" y="872"/>
                      <a:pt x="282" y="876"/>
                    </a:cubicBezTo>
                    <a:cubicBezTo>
                      <a:pt x="283" y="877"/>
                      <a:pt x="285" y="877"/>
                      <a:pt x="286" y="876"/>
                    </a:cubicBezTo>
                    <a:cubicBezTo>
                      <a:pt x="287" y="875"/>
                      <a:pt x="287" y="874"/>
                      <a:pt x="286" y="873"/>
                    </a:cubicBezTo>
                    <a:close/>
                    <a:moveTo>
                      <a:pt x="307" y="894"/>
                    </a:moveTo>
                    <a:cubicBezTo>
                      <a:pt x="303" y="891"/>
                      <a:pt x="300" y="887"/>
                      <a:pt x="296" y="884"/>
                    </a:cubicBezTo>
                    <a:cubicBezTo>
                      <a:pt x="295" y="883"/>
                      <a:pt x="294" y="883"/>
                      <a:pt x="293" y="884"/>
                    </a:cubicBezTo>
                    <a:cubicBezTo>
                      <a:pt x="292" y="885"/>
                      <a:pt x="292" y="886"/>
                      <a:pt x="293" y="887"/>
                    </a:cubicBezTo>
                    <a:cubicBezTo>
                      <a:pt x="296" y="891"/>
                      <a:pt x="300" y="895"/>
                      <a:pt x="303" y="898"/>
                    </a:cubicBezTo>
                    <a:cubicBezTo>
                      <a:pt x="305" y="899"/>
                      <a:pt x="306" y="899"/>
                      <a:pt x="307" y="898"/>
                    </a:cubicBezTo>
                    <a:cubicBezTo>
                      <a:pt x="308" y="897"/>
                      <a:pt x="308" y="895"/>
                      <a:pt x="307" y="894"/>
                    </a:cubicBezTo>
                    <a:close/>
                    <a:moveTo>
                      <a:pt x="330" y="913"/>
                    </a:moveTo>
                    <a:cubicBezTo>
                      <a:pt x="326" y="910"/>
                      <a:pt x="322" y="907"/>
                      <a:pt x="318" y="904"/>
                    </a:cubicBezTo>
                    <a:cubicBezTo>
                      <a:pt x="317" y="903"/>
                      <a:pt x="316" y="903"/>
                      <a:pt x="315" y="904"/>
                    </a:cubicBezTo>
                    <a:cubicBezTo>
                      <a:pt x="314" y="905"/>
                      <a:pt x="314" y="907"/>
                      <a:pt x="315" y="908"/>
                    </a:cubicBezTo>
                    <a:cubicBezTo>
                      <a:pt x="319" y="911"/>
                      <a:pt x="323" y="914"/>
                      <a:pt x="327" y="917"/>
                    </a:cubicBezTo>
                    <a:cubicBezTo>
                      <a:pt x="328" y="918"/>
                      <a:pt x="330" y="917"/>
                      <a:pt x="331" y="916"/>
                    </a:cubicBezTo>
                    <a:cubicBezTo>
                      <a:pt x="331" y="915"/>
                      <a:pt x="331" y="914"/>
                      <a:pt x="330" y="913"/>
                    </a:cubicBezTo>
                    <a:close/>
                    <a:moveTo>
                      <a:pt x="355" y="929"/>
                    </a:moveTo>
                    <a:cubicBezTo>
                      <a:pt x="351" y="926"/>
                      <a:pt x="346" y="924"/>
                      <a:pt x="342" y="921"/>
                    </a:cubicBezTo>
                    <a:cubicBezTo>
                      <a:pt x="341" y="920"/>
                      <a:pt x="340" y="921"/>
                      <a:pt x="339" y="922"/>
                    </a:cubicBezTo>
                    <a:cubicBezTo>
                      <a:pt x="338" y="923"/>
                      <a:pt x="338" y="925"/>
                      <a:pt x="340" y="925"/>
                    </a:cubicBezTo>
                    <a:cubicBezTo>
                      <a:pt x="344" y="928"/>
                      <a:pt x="348" y="931"/>
                      <a:pt x="352" y="933"/>
                    </a:cubicBezTo>
                    <a:cubicBezTo>
                      <a:pt x="354" y="934"/>
                      <a:pt x="355" y="934"/>
                      <a:pt x="356" y="932"/>
                    </a:cubicBezTo>
                    <a:cubicBezTo>
                      <a:pt x="357" y="931"/>
                      <a:pt x="356" y="930"/>
                      <a:pt x="355" y="929"/>
                    </a:cubicBezTo>
                    <a:close/>
                    <a:moveTo>
                      <a:pt x="381" y="943"/>
                    </a:moveTo>
                    <a:cubicBezTo>
                      <a:pt x="377" y="941"/>
                      <a:pt x="372" y="939"/>
                      <a:pt x="368" y="936"/>
                    </a:cubicBezTo>
                    <a:cubicBezTo>
                      <a:pt x="367" y="936"/>
                      <a:pt x="365" y="936"/>
                      <a:pt x="365" y="937"/>
                    </a:cubicBezTo>
                    <a:cubicBezTo>
                      <a:pt x="364" y="939"/>
                      <a:pt x="364" y="940"/>
                      <a:pt x="366" y="941"/>
                    </a:cubicBezTo>
                    <a:cubicBezTo>
                      <a:pt x="370" y="943"/>
                      <a:pt x="375" y="945"/>
                      <a:pt x="379" y="947"/>
                    </a:cubicBezTo>
                    <a:cubicBezTo>
                      <a:pt x="380" y="948"/>
                      <a:pt x="382" y="947"/>
                      <a:pt x="382" y="946"/>
                    </a:cubicBezTo>
                    <a:cubicBezTo>
                      <a:pt x="383" y="945"/>
                      <a:pt x="383" y="943"/>
                      <a:pt x="381" y="943"/>
                    </a:cubicBezTo>
                    <a:close/>
                    <a:moveTo>
                      <a:pt x="409" y="954"/>
                    </a:moveTo>
                    <a:cubicBezTo>
                      <a:pt x="404" y="952"/>
                      <a:pt x="400" y="951"/>
                      <a:pt x="395" y="949"/>
                    </a:cubicBezTo>
                    <a:cubicBezTo>
                      <a:pt x="394" y="948"/>
                      <a:pt x="392" y="949"/>
                      <a:pt x="392" y="950"/>
                    </a:cubicBezTo>
                    <a:cubicBezTo>
                      <a:pt x="391" y="951"/>
                      <a:pt x="392" y="953"/>
                      <a:pt x="393" y="953"/>
                    </a:cubicBezTo>
                    <a:cubicBezTo>
                      <a:pt x="398" y="955"/>
                      <a:pt x="402" y="957"/>
                      <a:pt x="407" y="959"/>
                    </a:cubicBezTo>
                    <a:cubicBezTo>
                      <a:pt x="408" y="959"/>
                      <a:pt x="410" y="959"/>
                      <a:pt x="410" y="957"/>
                    </a:cubicBezTo>
                    <a:cubicBezTo>
                      <a:pt x="411" y="956"/>
                      <a:pt x="410" y="955"/>
                      <a:pt x="409" y="954"/>
                    </a:cubicBezTo>
                    <a:close/>
                    <a:moveTo>
                      <a:pt x="437" y="962"/>
                    </a:moveTo>
                    <a:cubicBezTo>
                      <a:pt x="433" y="961"/>
                      <a:pt x="428" y="960"/>
                      <a:pt x="423" y="959"/>
                    </a:cubicBezTo>
                    <a:cubicBezTo>
                      <a:pt x="422" y="958"/>
                      <a:pt x="420" y="959"/>
                      <a:pt x="420" y="960"/>
                    </a:cubicBezTo>
                    <a:cubicBezTo>
                      <a:pt x="420" y="962"/>
                      <a:pt x="420" y="963"/>
                      <a:pt x="422" y="963"/>
                    </a:cubicBezTo>
                    <a:cubicBezTo>
                      <a:pt x="426" y="965"/>
                      <a:pt x="431" y="966"/>
                      <a:pt x="436" y="967"/>
                    </a:cubicBezTo>
                    <a:cubicBezTo>
                      <a:pt x="438" y="967"/>
                      <a:pt x="439" y="967"/>
                      <a:pt x="439" y="965"/>
                    </a:cubicBezTo>
                    <a:cubicBezTo>
                      <a:pt x="440" y="964"/>
                      <a:pt x="439" y="963"/>
                      <a:pt x="437" y="962"/>
                    </a:cubicBezTo>
                    <a:close/>
                    <a:moveTo>
                      <a:pt x="467" y="967"/>
                    </a:moveTo>
                    <a:cubicBezTo>
                      <a:pt x="462" y="966"/>
                      <a:pt x="457" y="966"/>
                      <a:pt x="452" y="965"/>
                    </a:cubicBezTo>
                    <a:cubicBezTo>
                      <a:pt x="451" y="965"/>
                      <a:pt x="449" y="966"/>
                      <a:pt x="449" y="967"/>
                    </a:cubicBezTo>
                    <a:cubicBezTo>
                      <a:pt x="449" y="968"/>
                      <a:pt x="450" y="970"/>
                      <a:pt x="451" y="970"/>
                    </a:cubicBezTo>
                    <a:cubicBezTo>
                      <a:pt x="456" y="971"/>
                      <a:pt x="461" y="971"/>
                      <a:pt x="466" y="972"/>
                    </a:cubicBezTo>
                    <a:cubicBezTo>
                      <a:pt x="468" y="972"/>
                      <a:pt x="469" y="971"/>
                      <a:pt x="469" y="970"/>
                    </a:cubicBezTo>
                    <a:cubicBezTo>
                      <a:pt x="469" y="968"/>
                      <a:pt x="468" y="967"/>
                      <a:pt x="467" y="967"/>
                    </a:cubicBezTo>
                    <a:close/>
                    <a:moveTo>
                      <a:pt x="496" y="967"/>
                    </a:moveTo>
                    <a:cubicBezTo>
                      <a:pt x="494" y="968"/>
                      <a:pt x="491" y="968"/>
                      <a:pt x="488" y="968"/>
                    </a:cubicBezTo>
                    <a:cubicBezTo>
                      <a:pt x="487" y="968"/>
                      <a:pt x="486" y="968"/>
                      <a:pt x="485" y="968"/>
                    </a:cubicBezTo>
                    <a:cubicBezTo>
                      <a:pt x="483" y="968"/>
                      <a:pt x="482" y="968"/>
                      <a:pt x="481" y="968"/>
                    </a:cubicBezTo>
                    <a:cubicBezTo>
                      <a:pt x="480" y="968"/>
                      <a:pt x="479" y="969"/>
                      <a:pt x="479" y="970"/>
                    </a:cubicBezTo>
                    <a:cubicBezTo>
                      <a:pt x="479" y="971"/>
                      <a:pt x="480" y="973"/>
                      <a:pt x="481" y="973"/>
                    </a:cubicBezTo>
                    <a:cubicBezTo>
                      <a:pt x="482" y="973"/>
                      <a:pt x="483" y="973"/>
                      <a:pt x="485" y="973"/>
                    </a:cubicBezTo>
                    <a:cubicBezTo>
                      <a:pt x="486" y="973"/>
                      <a:pt x="487" y="973"/>
                      <a:pt x="489" y="973"/>
                    </a:cubicBezTo>
                    <a:cubicBezTo>
                      <a:pt x="491" y="973"/>
                      <a:pt x="494" y="972"/>
                      <a:pt x="496" y="972"/>
                    </a:cubicBezTo>
                    <a:cubicBezTo>
                      <a:pt x="498" y="972"/>
                      <a:pt x="499" y="971"/>
                      <a:pt x="499" y="970"/>
                    </a:cubicBezTo>
                    <a:cubicBezTo>
                      <a:pt x="499" y="968"/>
                      <a:pt x="498" y="967"/>
                      <a:pt x="496" y="967"/>
                    </a:cubicBezTo>
                    <a:close/>
                    <a:moveTo>
                      <a:pt x="526" y="965"/>
                    </a:moveTo>
                    <a:cubicBezTo>
                      <a:pt x="521" y="965"/>
                      <a:pt x="516" y="966"/>
                      <a:pt x="511" y="966"/>
                    </a:cubicBezTo>
                    <a:cubicBezTo>
                      <a:pt x="510" y="966"/>
                      <a:pt x="509" y="968"/>
                      <a:pt x="509" y="969"/>
                    </a:cubicBezTo>
                    <a:cubicBezTo>
                      <a:pt x="509" y="970"/>
                      <a:pt x="510" y="971"/>
                      <a:pt x="512" y="971"/>
                    </a:cubicBezTo>
                    <a:cubicBezTo>
                      <a:pt x="517" y="971"/>
                      <a:pt x="522" y="970"/>
                      <a:pt x="527" y="969"/>
                    </a:cubicBezTo>
                    <a:cubicBezTo>
                      <a:pt x="528" y="969"/>
                      <a:pt x="529" y="968"/>
                      <a:pt x="529" y="967"/>
                    </a:cubicBezTo>
                    <a:cubicBezTo>
                      <a:pt x="528" y="965"/>
                      <a:pt x="527" y="964"/>
                      <a:pt x="526" y="9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699" tIns="43349" rIns="86699" bIns="43349" numCol="1" anchor="t" anchorCtr="0" compatLnSpc="1">
                <a:prstTxWarp prst="textNoShape">
                  <a:avLst/>
                </a:prstTxWarp>
              </a:bodyPr>
              <a:lstStyle/>
              <a:p>
                <a:pPr defTabSz="866943" fontAlgn="base">
                  <a:spcBef>
                    <a:spcPct val="0"/>
                  </a:spcBef>
                  <a:spcAft>
                    <a:spcPct val="0"/>
                  </a:spcAft>
                  <a:buClrTx/>
                </a:pPr>
                <a:endParaRPr lang="zh-CN" altLang="en-US" sz="1707" kern="1200">
                  <a:solidFill>
                    <a:prstClr val="black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3972205" y="1825965"/>
              <a:ext cx="1224121" cy="325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000" b="1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 tập</a:t>
              </a:r>
            </a:p>
          </p:txBody>
        </p:sp>
        <p:pic>
          <p:nvPicPr>
            <p:cNvPr id="9" name="Picture 6" descr="Hình minh họa miễn phí về Thi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3271" y="990787"/>
              <a:ext cx="1220932" cy="12198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DC04A2F5-B78B-47CB-925F-D2FE22E221E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785"/>
    </mc:Choice>
    <mc:Fallback>
      <p:transition spd="slow" advTm="177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7739" y="871332"/>
            <a:ext cx="7433556" cy="5232284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0" y="0"/>
            <a:ext cx="2013987" cy="1165708"/>
            <a:chOff x="-76200" y="1431801"/>
            <a:chExt cx="2013987" cy="1165708"/>
          </a:xfrm>
        </p:grpSpPr>
        <p:grpSp>
          <p:nvGrpSpPr>
            <p:cNvPr id="7" name="组合 1483"/>
            <p:cNvGrpSpPr/>
            <p:nvPr/>
          </p:nvGrpSpPr>
          <p:grpSpPr>
            <a:xfrm>
              <a:off x="697429" y="1982803"/>
              <a:ext cx="1240358" cy="614706"/>
              <a:chOff x="28079" y="1041053"/>
              <a:chExt cx="7035801" cy="4572000"/>
            </a:xfrm>
          </p:grpSpPr>
          <p:sp>
            <p:nvSpPr>
              <p:cNvPr id="11" name="Freeform 422"/>
              <p:cNvSpPr>
                <a:spLocks/>
              </p:cNvSpPr>
              <p:nvPr/>
            </p:nvSpPr>
            <p:spPr bwMode="auto">
              <a:xfrm>
                <a:off x="28079" y="1041053"/>
                <a:ext cx="7035801" cy="4572000"/>
              </a:xfrm>
              <a:custGeom>
                <a:avLst/>
                <a:gdLst>
                  <a:gd name="T0" fmla="*/ 929 w 1660"/>
                  <a:gd name="T1" fmla="*/ 1077 h 1077"/>
                  <a:gd name="T2" fmla="*/ 867 w 1660"/>
                  <a:gd name="T3" fmla="*/ 1073 h 1077"/>
                  <a:gd name="T4" fmla="*/ 763 w 1660"/>
                  <a:gd name="T5" fmla="*/ 1036 h 1077"/>
                  <a:gd name="T6" fmla="*/ 674 w 1660"/>
                  <a:gd name="T7" fmla="*/ 987 h 1077"/>
                  <a:gd name="T8" fmla="*/ 601 w 1660"/>
                  <a:gd name="T9" fmla="*/ 1022 h 1077"/>
                  <a:gd name="T10" fmla="*/ 526 w 1660"/>
                  <a:gd name="T11" fmla="*/ 1033 h 1077"/>
                  <a:gd name="T12" fmla="*/ 522 w 1660"/>
                  <a:gd name="T13" fmla="*/ 1033 h 1077"/>
                  <a:gd name="T14" fmla="*/ 328 w 1660"/>
                  <a:gd name="T15" fmla="*/ 957 h 1077"/>
                  <a:gd name="T16" fmla="*/ 245 w 1660"/>
                  <a:gd name="T17" fmla="*/ 821 h 1077"/>
                  <a:gd name="T18" fmla="*/ 245 w 1660"/>
                  <a:gd name="T19" fmla="*/ 816 h 1077"/>
                  <a:gd name="T20" fmla="*/ 228 w 1660"/>
                  <a:gd name="T21" fmla="*/ 816 h 1077"/>
                  <a:gd name="T22" fmla="*/ 16 w 1660"/>
                  <a:gd name="T23" fmla="*/ 673 h 1077"/>
                  <a:gd name="T24" fmla="*/ 31 w 1660"/>
                  <a:gd name="T25" fmla="*/ 526 h 1077"/>
                  <a:gd name="T26" fmla="*/ 112 w 1660"/>
                  <a:gd name="T27" fmla="*/ 440 h 1077"/>
                  <a:gd name="T28" fmla="*/ 100 w 1660"/>
                  <a:gd name="T29" fmla="*/ 272 h 1077"/>
                  <a:gd name="T30" fmla="*/ 219 w 1660"/>
                  <a:gd name="T31" fmla="*/ 167 h 1077"/>
                  <a:gd name="T32" fmla="*/ 271 w 1660"/>
                  <a:gd name="T33" fmla="*/ 162 h 1077"/>
                  <a:gd name="T34" fmla="*/ 336 w 1660"/>
                  <a:gd name="T35" fmla="*/ 169 h 1077"/>
                  <a:gd name="T36" fmla="*/ 360 w 1660"/>
                  <a:gd name="T37" fmla="*/ 109 h 1077"/>
                  <a:gd name="T38" fmla="*/ 603 w 1660"/>
                  <a:gd name="T39" fmla="*/ 0 h 1077"/>
                  <a:gd name="T40" fmla="*/ 613 w 1660"/>
                  <a:gd name="T41" fmla="*/ 0 h 1077"/>
                  <a:gd name="T42" fmla="*/ 831 w 1660"/>
                  <a:gd name="T43" fmla="*/ 112 h 1077"/>
                  <a:gd name="T44" fmla="*/ 863 w 1660"/>
                  <a:gd name="T45" fmla="*/ 196 h 1077"/>
                  <a:gd name="T46" fmla="*/ 878 w 1660"/>
                  <a:gd name="T47" fmla="*/ 195 h 1077"/>
                  <a:gd name="T48" fmla="*/ 933 w 1660"/>
                  <a:gd name="T49" fmla="*/ 208 h 1077"/>
                  <a:gd name="T50" fmla="*/ 973 w 1660"/>
                  <a:gd name="T51" fmla="*/ 136 h 1077"/>
                  <a:gd name="T52" fmla="*/ 1251 w 1660"/>
                  <a:gd name="T53" fmla="*/ 33 h 1077"/>
                  <a:gd name="T54" fmla="*/ 1287 w 1660"/>
                  <a:gd name="T55" fmla="*/ 35 h 1077"/>
                  <a:gd name="T56" fmla="*/ 1455 w 1660"/>
                  <a:gd name="T57" fmla="*/ 129 h 1077"/>
                  <a:gd name="T58" fmla="*/ 1513 w 1660"/>
                  <a:gd name="T59" fmla="*/ 253 h 1077"/>
                  <a:gd name="T60" fmla="*/ 1619 w 1660"/>
                  <a:gd name="T61" fmla="*/ 370 h 1077"/>
                  <a:gd name="T62" fmla="*/ 1606 w 1660"/>
                  <a:gd name="T63" fmla="*/ 443 h 1077"/>
                  <a:gd name="T64" fmla="*/ 1618 w 1660"/>
                  <a:gd name="T65" fmla="*/ 456 h 1077"/>
                  <a:gd name="T66" fmla="*/ 1648 w 1660"/>
                  <a:gd name="T67" fmla="*/ 660 h 1077"/>
                  <a:gd name="T68" fmla="*/ 1408 w 1660"/>
                  <a:gd name="T69" fmla="*/ 814 h 1077"/>
                  <a:gd name="T70" fmla="*/ 1320 w 1660"/>
                  <a:gd name="T71" fmla="*/ 807 h 1077"/>
                  <a:gd name="T72" fmla="*/ 1122 w 1660"/>
                  <a:gd name="T73" fmla="*/ 1038 h 1077"/>
                  <a:gd name="T74" fmla="*/ 929 w 1660"/>
                  <a:gd name="T75" fmla="*/ 1077 h 10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60" h="1077">
                    <a:moveTo>
                      <a:pt x="929" y="1077"/>
                    </a:moveTo>
                    <a:cubicBezTo>
                      <a:pt x="908" y="1077"/>
                      <a:pt x="887" y="1075"/>
                      <a:pt x="867" y="1073"/>
                    </a:cubicBezTo>
                    <a:cubicBezTo>
                      <a:pt x="853" y="1071"/>
                      <a:pt x="804" y="1053"/>
                      <a:pt x="763" y="1036"/>
                    </a:cubicBezTo>
                    <a:cubicBezTo>
                      <a:pt x="717" y="1016"/>
                      <a:pt x="690" y="1000"/>
                      <a:pt x="674" y="987"/>
                    </a:cubicBezTo>
                    <a:cubicBezTo>
                      <a:pt x="653" y="1003"/>
                      <a:pt x="629" y="1014"/>
                      <a:pt x="601" y="1022"/>
                    </a:cubicBezTo>
                    <a:cubicBezTo>
                      <a:pt x="578" y="1029"/>
                      <a:pt x="553" y="1032"/>
                      <a:pt x="526" y="1033"/>
                    </a:cubicBezTo>
                    <a:cubicBezTo>
                      <a:pt x="525" y="1033"/>
                      <a:pt x="523" y="1033"/>
                      <a:pt x="522" y="1033"/>
                    </a:cubicBezTo>
                    <a:cubicBezTo>
                      <a:pt x="457" y="1033"/>
                      <a:pt x="385" y="1004"/>
                      <a:pt x="328" y="957"/>
                    </a:cubicBezTo>
                    <a:cubicBezTo>
                      <a:pt x="299" y="933"/>
                      <a:pt x="250" y="877"/>
                      <a:pt x="245" y="821"/>
                    </a:cubicBezTo>
                    <a:cubicBezTo>
                      <a:pt x="245" y="819"/>
                      <a:pt x="245" y="817"/>
                      <a:pt x="245" y="816"/>
                    </a:cubicBezTo>
                    <a:cubicBezTo>
                      <a:pt x="239" y="816"/>
                      <a:pt x="234" y="816"/>
                      <a:pt x="228" y="816"/>
                    </a:cubicBezTo>
                    <a:cubicBezTo>
                      <a:pt x="127" y="816"/>
                      <a:pt x="46" y="761"/>
                      <a:pt x="16" y="673"/>
                    </a:cubicBezTo>
                    <a:cubicBezTo>
                      <a:pt x="0" y="628"/>
                      <a:pt x="5" y="574"/>
                      <a:pt x="31" y="526"/>
                    </a:cubicBezTo>
                    <a:cubicBezTo>
                      <a:pt x="50" y="488"/>
                      <a:pt x="79" y="458"/>
                      <a:pt x="112" y="440"/>
                    </a:cubicBezTo>
                    <a:cubicBezTo>
                      <a:pt x="86" y="384"/>
                      <a:pt x="81" y="323"/>
                      <a:pt x="100" y="272"/>
                    </a:cubicBezTo>
                    <a:cubicBezTo>
                      <a:pt x="120" y="221"/>
                      <a:pt x="162" y="184"/>
                      <a:pt x="219" y="167"/>
                    </a:cubicBezTo>
                    <a:cubicBezTo>
                      <a:pt x="236" y="162"/>
                      <a:pt x="259" y="162"/>
                      <a:pt x="271" y="162"/>
                    </a:cubicBezTo>
                    <a:cubicBezTo>
                      <a:pt x="286" y="162"/>
                      <a:pt x="311" y="163"/>
                      <a:pt x="336" y="169"/>
                    </a:cubicBezTo>
                    <a:cubicBezTo>
                      <a:pt x="339" y="148"/>
                      <a:pt x="347" y="128"/>
                      <a:pt x="360" y="109"/>
                    </a:cubicBezTo>
                    <a:cubicBezTo>
                      <a:pt x="409" y="38"/>
                      <a:pt x="522" y="0"/>
                      <a:pt x="603" y="0"/>
                    </a:cubicBezTo>
                    <a:cubicBezTo>
                      <a:pt x="607" y="0"/>
                      <a:pt x="610" y="0"/>
                      <a:pt x="613" y="0"/>
                    </a:cubicBezTo>
                    <a:cubicBezTo>
                      <a:pt x="681" y="3"/>
                      <a:pt x="779" y="39"/>
                      <a:pt x="831" y="112"/>
                    </a:cubicBezTo>
                    <a:cubicBezTo>
                      <a:pt x="850" y="139"/>
                      <a:pt x="861" y="167"/>
                      <a:pt x="863" y="196"/>
                    </a:cubicBezTo>
                    <a:cubicBezTo>
                      <a:pt x="868" y="196"/>
                      <a:pt x="873" y="195"/>
                      <a:pt x="878" y="195"/>
                    </a:cubicBezTo>
                    <a:cubicBezTo>
                      <a:pt x="897" y="195"/>
                      <a:pt x="916" y="200"/>
                      <a:pt x="933" y="208"/>
                    </a:cubicBezTo>
                    <a:cubicBezTo>
                      <a:pt x="940" y="182"/>
                      <a:pt x="954" y="158"/>
                      <a:pt x="973" y="136"/>
                    </a:cubicBezTo>
                    <a:cubicBezTo>
                      <a:pt x="1040" y="60"/>
                      <a:pt x="1165" y="33"/>
                      <a:pt x="1251" y="33"/>
                    </a:cubicBezTo>
                    <a:cubicBezTo>
                      <a:pt x="1263" y="33"/>
                      <a:pt x="1275" y="34"/>
                      <a:pt x="1287" y="35"/>
                    </a:cubicBezTo>
                    <a:cubicBezTo>
                      <a:pt x="1360" y="42"/>
                      <a:pt x="1409" y="69"/>
                      <a:pt x="1455" y="129"/>
                    </a:cubicBezTo>
                    <a:cubicBezTo>
                      <a:pt x="1488" y="171"/>
                      <a:pt x="1508" y="212"/>
                      <a:pt x="1513" y="253"/>
                    </a:cubicBezTo>
                    <a:cubicBezTo>
                      <a:pt x="1571" y="260"/>
                      <a:pt x="1612" y="316"/>
                      <a:pt x="1619" y="370"/>
                    </a:cubicBezTo>
                    <a:cubicBezTo>
                      <a:pt x="1623" y="397"/>
                      <a:pt x="1618" y="423"/>
                      <a:pt x="1606" y="443"/>
                    </a:cubicBezTo>
                    <a:cubicBezTo>
                      <a:pt x="1610" y="447"/>
                      <a:pt x="1614" y="451"/>
                      <a:pt x="1618" y="456"/>
                    </a:cubicBezTo>
                    <a:cubicBezTo>
                      <a:pt x="1660" y="512"/>
                      <a:pt x="1658" y="624"/>
                      <a:pt x="1648" y="660"/>
                    </a:cubicBezTo>
                    <a:cubicBezTo>
                      <a:pt x="1628" y="731"/>
                      <a:pt x="1570" y="814"/>
                      <a:pt x="1408" y="814"/>
                    </a:cubicBezTo>
                    <a:cubicBezTo>
                      <a:pt x="1381" y="814"/>
                      <a:pt x="1351" y="812"/>
                      <a:pt x="1320" y="807"/>
                    </a:cubicBezTo>
                    <a:cubicBezTo>
                      <a:pt x="1288" y="919"/>
                      <a:pt x="1222" y="997"/>
                      <a:pt x="1122" y="1038"/>
                    </a:cubicBezTo>
                    <a:cubicBezTo>
                      <a:pt x="1062" y="1063"/>
                      <a:pt x="996" y="1077"/>
                      <a:pt x="929" y="1077"/>
                    </a:cubicBezTo>
                    <a:close/>
                  </a:path>
                </a:pathLst>
              </a:custGeom>
              <a:solidFill>
                <a:srgbClr val="FF99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699" tIns="43349" rIns="86699" bIns="43349" numCol="1" anchor="t" anchorCtr="0" compatLnSpc="1">
                <a:prstTxWarp prst="textNoShape">
                  <a:avLst/>
                </a:prstTxWarp>
              </a:bodyPr>
              <a:lstStyle/>
              <a:p>
                <a:pPr defTabSz="866943" fontAlgn="base">
                  <a:spcBef>
                    <a:spcPct val="0"/>
                  </a:spcBef>
                  <a:spcAft>
                    <a:spcPct val="0"/>
                  </a:spcAft>
                  <a:buClrTx/>
                </a:pPr>
                <a:endParaRPr lang="zh-CN" altLang="en-US" sz="1707" kern="1200">
                  <a:solidFill>
                    <a:prstClr val="black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Freeform 423"/>
              <p:cNvSpPr>
                <a:spLocks noEditPoints="1"/>
              </p:cNvSpPr>
              <p:nvPr/>
            </p:nvSpPr>
            <p:spPr bwMode="auto">
              <a:xfrm>
                <a:off x="185242" y="1168053"/>
                <a:ext cx="6726238" cy="4318000"/>
              </a:xfrm>
              <a:custGeom>
                <a:avLst/>
                <a:gdLst>
                  <a:gd name="T0" fmla="*/ 607 w 1587"/>
                  <a:gd name="T1" fmla="*/ 941 h 1017"/>
                  <a:gd name="T2" fmla="*/ 647 w 1587"/>
                  <a:gd name="T3" fmla="*/ 905 h 1017"/>
                  <a:gd name="T4" fmla="*/ 685 w 1587"/>
                  <a:gd name="T5" fmla="*/ 947 h 1017"/>
                  <a:gd name="T6" fmla="*/ 765 w 1587"/>
                  <a:gd name="T7" fmla="*/ 989 h 1017"/>
                  <a:gd name="T8" fmla="*/ 834 w 1587"/>
                  <a:gd name="T9" fmla="*/ 1010 h 1017"/>
                  <a:gd name="T10" fmla="*/ 941 w 1587"/>
                  <a:gd name="T11" fmla="*/ 1009 h 1017"/>
                  <a:gd name="T12" fmla="*/ 1003 w 1587"/>
                  <a:gd name="T13" fmla="*/ 1001 h 1017"/>
                  <a:gd name="T14" fmla="*/ 1070 w 1587"/>
                  <a:gd name="T15" fmla="*/ 980 h 1017"/>
                  <a:gd name="T16" fmla="*/ 1136 w 1587"/>
                  <a:gd name="T17" fmla="*/ 940 h 1017"/>
                  <a:gd name="T18" fmla="*/ 1202 w 1587"/>
                  <a:gd name="T19" fmla="*/ 880 h 1017"/>
                  <a:gd name="T20" fmla="*/ 1236 w 1587"/>
                  <a:gd name="T21" fmla="*/ 815 h 1017"/>
                  <a:gd name="T22" fmla="*/ 1288 w 1587"/>
                  <a:gd name="T23" fmla="*/ 742 h 1017"/>
                  <a:gd name="T24" fmla="*/ 1349 w 1587"/>
                  <a:gd name="T25" fmla="*/ 751 h 1017"/>
                  <a:gd name="T26" fmla="*/ 1421 w 1587"/>
                  <a:gd name="T27" fmla="*/ 746 h 1017"/>
                  <a:gd name="T28" fmla="*/ 1492 w 1587"/>
                  <a:gd name="T29" fmla="*/ 725 h 1017"/>
                  <a:gd name="T30" fmla="*/ 1562 w 1587"/>
                  <a:gd name="T31" fmla="*/ 670 h 1017"/>
                  <a:gd name="T32" fmla="*/ 1582 w 1587"/>
                  <a:gd name="T33" fmla="*/ 583 h 1017"/>
                  <a:gd name="T34" fmla="*/ 1581 w 1587"/>
                  <a:gd name="T35" fmla="*/ 521 h 1017"/>
                  <a:gd name="T36" fmla="*/ 1561 w 1587"/>
                  <a:gd name="T37" fmla="*/ 451 h 1017"/>
                  <a:gd name="T38" fmla="*/ 1496 w 1587"/>
                  <a:gd name="T39" fmla="*/ 427 h 1017"/>
                  <a:gd name="T40" fmla="*/ 1548 w 1587"/>
                  <a:gd name="T41" fmla="*/ 358 h 1017"/>
                  <a:gd name="T42" fmla="*/ 1537 w 1587"/>
                  <a:gd name="T43" fmla="*/ 299 h 1017"/>
                  <a:gd name="T44" fmla="*/ 1477 w 1587"/>
                  <a:gd name="T45" fmla="*/ 259 h 1017"/>
                  <a:gd name="T46" fmla="*/ 1448 w 1587"/>
                  <a:gd name="T47" fmla="*/ 244 h 1017"/>
                  <a:gd name="T48" fmla="*/ 1428 w 1587"/>
                  <a:gd name="T49" fmla="*/ 175 h 1017"/>
                  <a:gd name="T50" fmla="*/ 1384 w 1587"/>
                  <a:gd name="T51" fmla="*/ 108 h 1017"/>
                  <a:gd name="T52" fmla="*/ 1331 w 1587"/>
                  <a:gd name="T53" fmla="*/ 59 h 1017"/>
                  <a:gd name="T54" fmla="*/ 1243 w 1587"/>
                  <a:gd name="T55" fmla="*/ 39 h 1017"/>
                  <a:gd name="T56" fmla="*/ 1169 w 1587"/>
                  <a:gd name="T57" fmla="*/ 41 h 1017"/>
                  <a:gd name="T58" fmla="*/ 1080 w 1587"/>
                  <a:gd name="T59" fmla="*/ 54 h 1017"/>
                  <a:gd name="T60" fmla="*/ 1014 w 1587"/>
                  <a:gd name="T61" fmla="*/ 85 h 1017"/>
                  <a:gd name="T62" fmla="*/ 940 w 1587"/>
                  <a:gd name="T63" fmla="*/ 160 h 1017"/>
                  <a:gd name="T64" fmla="*/ 922 w 1587"/>
                  <a:gd name="T65" fmla="*/ 219 h 1017"/>
                  <a:gd name="T66" fmla="*/ 906 w 1587"/>
                  <a:gd name="T67" fmla="*/ 219 h 1017"/>
                  <a:gd name="T68" fmla="*/ 837 w 1587"/>
                  <a:gd name="T69" fmla="*/ 198 h 1017"/>
                  <a:gd name="T70" fmla="*/ 791 w 1587"/>
                  <a:gd name="T71" fmla="*/ 166 h 1017"/>
                  <a:gd name="T72" fmla="*/ 783 w 1587"/>
                  <a:gd name="T73" fmla="*/ 122 h 1017"/>
                  <a:gd name="T74" fmla="*/ 720 w 1587"/>
                  <a:gd name="T75" fmla="*/ 58 h 1017"/>
                  <a:gd name="T76" fmla="*/ 655 w 1587"/>
                  <a:gd name="T77" fmla="*/ 23 h 1017"/>
                  <a:gd name="T78" fmla="*/ 583 w 1587"/>
                  <a:gd name="T79" fmla="*/ 1 h 1017"/>
                  <a:gd name="T80" fmla="*/ 480 w 1587"/>
                  <a:gd name="T81" fmla="*/ 19 h 1017"/>
                  <a:gd name="T82" fmla="*/ 421 w 1587"/>
                  <a:gd name="T83" fmla="*/ 39 h 1017"/>
                  <a:gd name="T84" fmla="*/ 361 w 1587"/>
                  <a:gd name="T85" fmla="*/ 80 h 1017"/>
                  <a:gd name="T86" fmla="*/ 332 w 1587"/>
                  <a:gd name="T87" fmla="*/ 162 h 1017"/>
                  <a:gd name="T88" fmla="*/ 334 w 1587"/>
                  <a:gd name="T89" fmla="*/ 194 h 1017"/>
                  <a:gd name="T90" fmla="*/ 269 w 1587"/>
                  <a:gd name="T91" fmla="*/ 164 h 1017"/>
                  <a:gd name="T92" fmla="*/ 195 w 1587"/>
                  <a:gd name="T93" fmla="*/ 170 h 1017"/>
                  <a:gd name="T94" fmla="*/ 116 w 1587"/>
                  <a:gd name="T95" fmla="*/ 211 h 1017"/>
                  <a:gd name="T96" fmla="*/ 87 w 1587"/>
                  <a:gd name="T97" fmla="*/ 278 h 1017"/>
                  <a:gd name="T98" fmla="*/ 101 w 1587"/>
                  <a:gd name="T99" fmla="*/ 382 h 1017"/>
                  <a:gd name="T100" fmla="*/ 118 w 1587"/>
                  <a:gd name="T101" fmla="*/ 421 h 1017"/>
                  <a:gd name="T102" fmla="*/ 57 w 1587"/>
                  <a:gd name="T103" fmla="*/ 460 h 1017"/>
                  <a:gd name="T104" fmla="*/ 18 w 1587"/>
                  <a:gd name="T105" fmla="*/ 521 h 1017"/>
                  <a:gd name="T106" fmla="*/ 2 w 1587"/>
                  <a:gd name="T107" fmla="*/ 599 h 1017"/>
                  <a:gd name="T108" fmla="*/ 23 w 1587"/>
                  <a:gd name="T109" fmla="*/ 668 h 1017"/>
                  <a:gd name="T110" fmla="*/ 91 w 1587"/>
                  <a:gd name="T111" fmla="*/ 726 h 1017"/>
                  <a:gd name="T112" fmla="*/ 161 w 1587"/>
                  <a:gd name="T113" fmla="*/ 749 h 1017"/>
                  <a:gd name="T114" fmla="*/ 250 w 1587"/>
                  <a:gd name="T115" fmla="*/ 749 h 1017"/>
                  <a:gd name="T116" fmla="*/ 253 w 1587"/>
                  <a:gd name="T117" fmla="*/ 824 h 1017"/>
                  <a:gd name="T118" fmla="*/ 286 w 1587"/>
                  <a:gd name="T119" fmla="*/ 876 h 1017"/>
                  <a:gd name="T120" fmla="*/ 340 w 1587"/>
                  <a:gd name="T121" fmla="*/ 925 h 1017"/>
                  <a:gd name="T122" fmla="*/ 423 w 1587"/>
                  <a:gd name="T123" fmla="*/ 959 h 1017"/>
                  <a:gd name="T124" fmla="*/ 485 w 1587"/>
                  <a:gd name="T125" fmla="*/ 973 h 10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587" h="1017">
                    <a:moveTo>
                      <a:pt x="555" y="958"/>
                    </a:moveTo>
                    <a:cubicBezTo>
                      <a:pt x="550" y="960"/>
                      <a:pt x="545" y="961"/>
                      <a:pt x="540" y="962"/>
                    </a:cubicBezTo>
                    <a:cubicBezTo>
                      <a:pt x="539" y="962"/>
                      <a:pt x="538" y="963"/>
                      <a:pt x="539" y="965"/>
                    </a:cubicBezTo>
                    <a:cubicBezTo>
                      <a:pt x="539" y="966"/>
                      <a:pt x="540" y="967"/>
                      <a:pt x="542" y="967"/>
                    </a:cubicBezTo>
                    <a:cubicBezTo>
                      <a:pt x="546" y="966"/>
                      <a:pt x="551" y="965"/>
                      <a:pt x="556" y="963"/>
                    </a:cubicBezTo>
                    <a:cubicBezTo>
                      <a:pt x="558" y="963"/>
                      <a:pt x="558" y="961"/>
                      <a:pt x="558" y="960"/>
                    </a:cubicBezTo>
                    <a:cubicBezTo>
                      <a:pt x="558" y="959"/>
                      <a:pt x="556" y="958"/>
                      <a:pt x="555" y="958"/>
                    </a:cubicBezTo>
                    <a:close/>
                    <a:moveTo>
                      <a:pt x="578" y="950"/>
                    </a:moveTo>
                    <a:cubicBezTo>
                      <a:pt x="573" y="952"/>
                      <a:pt x="569" y="954"/>
                      <a:pt x="564" y="956"/>
                    </a:cubicBezTo>
                    <a:cubicBezTo>
                      <a:pt x="563" y="956"/>
                      <a:pt x="562" y="957"/>
                      <a:pt x="563" y="959"/>
                    </a:cubicBezTo>
                    <a:cubicBezTo>
                      <a:pt x="563" y="960"/>
                      <a:pt x="564" y="961"/>
                      <a:pt x="566" y="960"/>
                    </a:cubicBezTo>
                    <a:cubicBezTo>
                      <a:pt x="571" y="959"/>
                      <a:pt x="575" y="957"/>
                      <a:pt x="580" y="955"/>
                    </a:cubicBezTo>
                    <a:cubicBezTo>
                      <a:pt x="581" y="955"/>
                      <a:pt x="582" y="953"/>
                      <a:pt x="581" y="952"/>
                    </a:cubicBezTo>
                    <a:cubicBezTo>
                      <a:pt x="581" y="950"/>
                      <a:pt x="579" y="950"/>
                      <a:pt x="578" y="950"/>
                    </a:cubicBezTo>
                    <a:close/>
                    <a:moveTo>
                      <a:pt x="604" y="937"/>
                    </a:moveTo>
                    <a:cubicBezTo>
                      <a:pt x="600" y="940"/>
                      <a:pt x="596" y="942"/>
                      <a:pt x="591" y="944"/>
                    </a:cubicBezTo>
                    <a:cubicBezTo>
                      <a:pt x="590" y="945"/>
                      <a:pt x="590" y="946"/>
                      <a:pt x="590" y="948"/>
                    </a:cubicBezTo>
                    <a:cubicBezTo>
                      <a:pt x="591" y="949"/>
                      <a:pt x="593" y="949"/>
                      <a:pt x="594" y="949"/>
                    </a:cubicBezTo>
                    <a:cubicBezTo>
                      <a:pt x="598" y="946"/>
                      <a:pt x="603" y="944"/>
                      <a:pt x="607" y="941"/>
                    </a:cubicBezTo>
                    <a:cubicBezTo>
                      <a:pt x="608" y="940"/>
                      <a:pt x="608" y="939"/>
                      <a:pt x="608" y="938"/>
                    </a:cubicBezTo>
                    <a:cubicBezTo>
                      <a:pt x="607" y="937"/>
                      <a:pt x="605" y="936"/>
                      <a:pt x="604" y="937"/>
                    </a:cubicBezTo>
                    <a:close/>
                    <a:moveTo>
                      <a:pt x="628" y="919"/>
                    </a:moveTo>
                    <a:cubicBezTo>
                      <a:pt x="624" y="922"/>
                      <a:pt x="620" y="925"/>
                      <a:pt x="616" y="928"/>
                    </a:cubicBezTo>
                    <a:cubicBezTo>
                      <a:pt x="615" y="929"/>
                      <a:pt x="615" y="931"/>
                      <a:pt x="616" y="932"/>
                    </a:cubicBezTo>
                    <a:cubicBezTo>
                      <a:pt x="617" y="933"/>
                      <a:pt x="618" y="933"/>
                      <a:pt x="619" y="932"/>
                    </a:cubicBezTo>
                    <a:cubicBezTo>
                      <a:pt x="623" y="929"/>
                      <a:pt x="627" y="926"/>
                      <a:pt x="631" y="922"/>
                    </a:cubicBezTo>
                    <a:cubicBezTo>
                      <a:pt x="632" y="921"/>
                      <a:pt x="632" y="920"/>
                      <a:pt x="631" y="919"/>
                    </a:cubicBezTo>
                    <a:cubicBezTo>
                      <a:pt x="630" y="918"/>
                      <a:pt x="629" y="918"/>
                      <a:pt x="628" y="919"/>
                    </a:cubicBezTo>
                    <a:close/>
                    <a:moveTo>
                      <a:pt x="645" y="909"/>
                    </a:moveTo>
                    <a:cubicBezTo>
                      <a:pt x="645" y="908"/>
                      <a:pt x="646" y="906"/>
                      <a:pt x="647" y="905"/>
                    </a:cubicBezTo>
                    <a:cubicBezTo>
                      <a:pt x="647" y="904"/>
                      <a:pt x="647" y="903"/>
                      <a:pt x="647" y="903"/>
                    </a:cubicBezTo>
                    <a:cubicBezTo>
                      <a:pt x="647" y="902"/>
                      <a:pt x="647" y="901"/>
                      <a:pt x="646" y="901"/>
                    </a:cubicBezTo>
                    <a:cubicBezTo>
                      <a:pt x="646" y="901"/>
                      <a:pt x="645" y="900"/>
                      <a:pt x="644" y="901"/>
                    </a:cubicBezTo>
                    <a:cubicBezTo>
                      <a:pt x="644" y="901"/>
                      <a:pt x="643" y="901"/>
                      <a:pt x="643" y="902"/>
                    </a:cubicBezTo>
                    <a:cubicBezTo>
                      <a:pt x="641" y="904"/>
                      <a:pt x="639" y="906"/>
                      <a:pt x="638" y="908"/>
                    </a:cubicBezTo>
                    <a:cubicBezTo>
                      <a:pt x="637" y="909"/>
                      <a:pt x="637" y="911"/>
                      <a:pt x="638" y="912"/>
                    </a:cubicBezTo>
                    <a:cubicBezTo>
                      <a:pt x="639" y="913"/>
                      <a:pt x="641" y="912"/>
                      <a:pt x="641" y="911"/>
                    </a:cubicBezTo>
                    <a:cubicBezTo>
                      <a:pt x="643" y="909"/>
                      <a:pt x="645" y="907"/>
                      <a:pt x="647" y="905"/>
                    </a:cubicBezTo>
                    <a:cubicBezTo>
                      <a:pt x="648" y="903"/>
                      <a:pt x="647" y="902"/>
                      <a:pt x="646" y="901"/>
                    </a:cubicBezTo>
                    <a:cubicBezTo>
                      <a:pt x="645" y="900"/>
                      <a:pt x="644" y="900"/>
                      <a:pt x="643" y="902"/>
                    </a:cubicBezTo>
                    <a:cubicBezTo>
                      <a:pt x="641" y="904"/>
                      <a:pt x="640" y="906"/>
                      <a:pt x="640" y="909"/>
                    </a:cubicBezTo>
                    <a:cubicBezTo>
                      <a:pt x="640" y="910"/>
                      <a:pt x="641" y="911"/>
                      <a:pt x="642" y="912"/>
                    </a:cubicBezTo>
                    <a:cubicBezTo>
                      <a:pt x="644" y="912"/>
                      <a:pt x="645" y="911"/>
                      <a:pt x="645" y="909"/>
                    </a:cubicBezTo>
                    <a:close/>
                    <a:moveTo>
                      <a:pt x="660" y="931"/>
                    </a:moveTo>
                    <a:cubicBezTo>
                      <a:pt x="656" y="928"/>
                      <a:pt x="652" y="924"/>
                      <a:pt x="650" y="921"/>
                    </a:cubicBezTo>
                    <a:cubicBezTo>
                      <a:pt x="649" y="920"/>
                      <a:pt x="647" y="920"/>
                      <a:pt x="646" y="921"/>
                    </a:cubicBezTo>
                    <a:cubicBezTo>
                      <a:pt x="645" y="921"/>
                      <a:pt x="645" y="923"/>
                      <a:pt x="646" y="924"/>
                    </a:cubicBezTo>
                    <a:cubicBezTo>
                      <a:pt x="649" y="928"/>
                      <a:pt x="652" y="931"/>
                      <a:pt x="657" y="935"/>
                    </a:cubicBezTo>
                    <a:cubicBezTo>
                      <a:pt x="658" y="936"/>
                      <a:pt x="660" y="936"/>
                      <a:pt x="660" y="935"/>
                    </a:cubicBezTo>
                    <a:cubicBezTo>
                      <a:pt x="661" y="933"/>
                      <a:pt x="661" y="932"/>
                      <a:pt x="660" y="931"/>
                    </a:cubicBezTo>
                    <a:close/>
                    <a:moveTo>
                      <a:pt x="685" y="947"/>
                    </a:moveTo>
                    <a:cubicBezTo>
                      <a:pt x="680" y="945"/>
                      <a:pt x="676" y="942"/>
                      <a:pt x="672" y="940"/>
                    </a:cubicBezTo>
                    <a:cubicBezTo>
                      <a:pt x="671" y="939"/>
                      <a:pt x="669" y="939"/>
                      <a:pt x="669" y="940"/>
                    </a:cubicBezTo>
                    <a:cubicBezTo>
                      <a:pt x="668" y="941"/>
                      <a:pt x="668" y="943"/>
                      <a:pt x="669" y="944"/>
                    </a:cubicBezTo>
                    <a:cubicBezTo>
                      <a:pt x="673" y="946"/>
                      <a:pt x="678" y="949"/>
                      <a:pt x="682" y="952"/>
                    </a:cubicBezTo>
                    <a:cubicBezTo>
                      <a:pt x="684" y="952"/>
                      <a:pt x="685" y="952"/>
                      <a:pt x="686" y="951"/>
                    </a:cubicBezTo>
                    <a:cubicBezTo>
                      <a:pt x="686" y="950"/>
                      <a:pt x="686" y="948"/>
                      <a:pt x="685" y="947"/>
                    </a:cubicBezTo>
                    <a:close/>
                    <a:moveTo>
                      <a:pt x="711" y="961"/>
                    </a:moveTo>
                    <a:cubicBezTo>
                      <a:pt x="707" y="959"/>
                      <a:pt x="702" y="957"/>
                      <a:pt x="698" y="954"/>
                    </a:cubicBezTo>
                    <a:cubicBezTo>
                      <a:pt x="697" y="954"/>
                      <a:pt x="695" y="954"/>
                      <a:pt x="695" y="955"/>
                    </a:cubicBezTo>
                    <a:cubicBezTo>
                      <a:pt x="694" y="957"/>
                      <a:pt x="694" y="958"/>
                      <a:pt x="696" y="959"/>
                    </a:cubicBezTo>
                    <a:cubicBezTo>
                      <a:pt x="700" y="961"/>
                      <a:pt x="705" y="963"/>
                      <a:pt x="709" y="966"/>
                    </a:cubicBezTo>
                    <a:cubicBezTo>
                      <a:pt x="710" y="966"/>
                      <a:pt x="712" y="966"/>
                      <a:pt x="713" y="964"/>
                    </a:cubicBezTo>
                    <a:cubicBezTo>
                      <a:pt x="713" y="963"/>
                      <a:pt x="713" y="962"/>
                      <a:pt x="711" y="961"/>
                    </a:cubicBezTo>
                    <a:close/>
                    <a:moveTo>
                      <a:pt x="739" y="973"/>
                    </a:moveTo>
                    <a:cubicBezTo>
                      <a:pt x="734" y="971"/>
                      <a:pt x="730" y="969"/>
                      <a:pt x="725" y="967"/>
                    </a:cubicBezTo>
                    <a:cubicBezTo>
                      <a:pt x="724" y="967"/>
                      <a:pt x="722" y="967"/>
                      <a:pt x="722" y="969"/>
                    </a:cubicBezTo>
                    <a:cubicBezTo>
                      <a:pt x="721" y="970"/>
                      <a:pt x="722" y="971"/>
                      <a:pt x="723" y="972"/>
                    </a:cubicBezTo>
                    <a:cubicBezTo>
                      <a:pt x="727" y="974"/>
                      <a:pt x="732" y="976"/>
                      <a:pt x="737" y="978"/>
                    </a:cubicBezTo>
                    <a:cubicBezTo>
                      <a:pt x="738" y="979"/>
                      <a:pt x="739" y="978"/>
                      <a:pt x="740" y="977"/>
                    </a:cubicBezTo>
                    <a:cubicBezTo>
                      <a:pt x="741" y="975"/>
                      <a:pt x="740" y="974"/>
                      <a:pt x="739" y="973"/>
                    </a:cubicBezTo>
                    <a:close/>
                    <a:moveTo>
                      <a:pt x="766" y="985"/>
                    </a:moveTo>
                    <a:cubicBezTo>
                      <a:pt x="762" y="983"/>
                      <a:pt x="757" y="981"/>
                      <a:pt x="753" y="979"/>
                    </a:cubicBezTo>
                    <a:cubicBezTo>
                      <a:pt x="751" y="979"/>
                      <a:pt x="750" y="979"/>
                      <a:pt x="749" y="981"/>
                    </a:cubicBezTo>
                    <a:cubicBezTo>
                      <a:pt x="749" y="982"/>
                      <a:pt x="749" y="983"/>
                      <a:pt x="751" y="984"/>
                    </a:cubicBezTo>
                    <a:cubicBezTo>
                      <a:pt x="755" y="986"/>
                      <a:pt x="760" y="988"/>
                      <a:pt x="765" y="989"/>
                    </a:cubicBezTo>
                    <a:cubicBezTo>
                      <a:pt x="766" y="990"/>
                      <a:pt x="767" y="989"/>
                      <a:pt x="768" y="988"/>
                    </a:cubicBezTo>
                    <a:cubicBezTo>
                      <a:pt x="768" y="987"/>
                      <a:pt x="768" y="985"/>
                      <a:pt x="766" y="985"/>
                    </a:cubicBezTo>
                    <a:close/>
                    <a:moveTo>
                      <a:pt x="795" y="995"/>
                    </a:moveTo>
                    <a:cubicBezTo>
                      <a:pt x="790" y="994"/>
                      <a:pt x="785" y="992"/>
                      <a:pt x="780" y="990"/>
                    </a:cubicBezTo>
                    <a:cubicBezTo>
                      <a:pt x="779" y="990"/>
                      <a:pt x="778" y="990"/>
                      <a:pt x="777" y="992"/>
                    </a:cubicBezTo>
                    <a:cubicBezTo>
                      <a:pt x="777" y="993"/>
                      <a:pt x="777" y="994"/>
                      <a:pt x="779" y="995"/>
                    </a:cubicBezTo>
                    <a:cubicBezTo>
                      <a:pt x="784" y="997"/>
                      <a:pt x="788" y="998"/>
                      <a:pt x="793" y="1000"/>
                    </a:cubicBezTo>
                    <a:cubicBezTo>
                      <a:pt x="794" y="1000"/>
                      <a:pt x="796" y="1000"/>
                      <a:pt x="796" y="998"/>
                    </a:cubicBezTo>
                    <a:cubicBezTo>
                      <a:pt x="797" y="997"/>
                      <a:pt x="796" y="996"/>
                      <a:pt x="795" y="995"/>
                    </a:cubicBezTo>
                    <a:close/>
                    <a:moveTo>
                      <a:pt x="823" y="1005"/>
                    </a:moveTo>
                    <a:cubicBezTo>
                      <a:pt x="819" y="1004"/>
                      <a:pt x="814" y="1002"/>
                      <a:pt x="809" y="1000"/>
                    </a:cubicBezTo>
                    <a:cubicBezTo>
                      <a:pt x="807" y="1000"/>
                      <a:pt x="806" y="1000"/>
                      <a:pt x="806" y="1002"/>
                    </a:cubicBezTo>
                    <a:cubicBezTo>
                      <a:pt x="805" y="1003"/>
                      <a:pt x="806" y="1004"/>
                      <a:pt x="807" y="1005"/>
                    </a:cubicBezTo>
                    <a:cubicBezTo>
                      <a:pt x="813" y="1007"/>
                      <a:pt x="817" y="1008"/>
                      <a:pt x="822" y="1010"/>
                    </a:cubicBezTo>
                    <a:cubicBezTo>
                      <a:pt x="823" y="1010"/>
                      <a:pt x="824" y="1009"/>
                      <a:pt x="825" y="1008"/>
                    </a:cubicBezTo>
                    <a:cubicBezTo>
                      <a:pt x="825" y="1007"/>
                      <a:pt x="824" y="1005"/>
                      <a:pt x="823" y="1005"/>
                    </a:cubicBezTo>
                    <a:close/>
                    <a:moveTo>
                      <a:pt x="852" y="1010"/>
                    </a:moveTo>
                    <a:cubicBezTo>
                      <a:pt x="847" y="1009"/>
                      <a:pt x="842" y="1009"/>
                      <a:pt x="837" y="1008"/>
                    </a:cubicBezTo>
                    <a:cubicBezTo>
                      <a:pt x="836" y="1008"/>
                      <a:pt x="835" y="1009"/>
                      <a:pt x="834" y="1010"/>
                    </a:cubicBezTo>
                    <a:cubicBezTo>
                      <a:pt x="834" y="1012"/>
                      <a:pt x="835" y="1013"/>
                      <a:pt x="837" y="1013"/>
                    </a:cubicBezTo>
                    <a:cubicBezTo>
                      <a:pt x="842" y="1014"/>
                      <a:pt x="847" y="1014"/>
                      <a:pt x="852" y="1015"/>
                    </a:cubicBezTo>
                    <a:cubicBezTo>
                      <a:pt x="853" y="1015"/>
                      <a:pt x="854" y="1014"/>
                      <a:pt x="854" y="1012"/>
                    </a:cubicBezTo>
                    <a:cubicBezTo>
                      <a:pt x="854" y="1011"/>
                      <a:pt x="853" y="1010"/>
                      <a:pt x="852" y="1010"/>
                    </a:cubicBezTo>
                    <a:close/>
                    <a:moveTo>
                      <a:pt x="882" y="1011"/>
                    </a:moveTo>
                    <a:cubicBezTo>
                      <a:pt x="877" y="1011"/>
                      <a:pt x="872" y="1011"/>
                      <a:pt x="867" y="1011"/>
                    </a:cubicBezTo>
                    <a:cubicBezTo>
                      <a:pt x="866" y="1011"/>
                      <a:pt x="864" y="1012"/>
                      <a:pt x="864" y="1013"/>
                    </a:cubicBezTo>
                    <a:cubicBezTo>
                      <a:pt x="864" y="1015"/>
                      <a:pt x="865" y="1016"/>
                      <a:pt x="867" y="1016"/>
                    </a:cubicBezTo>
                    <a:cubicBezTo>
                      <a:pt x="872" y="1016"/>
                      <a:pt x="877" y="1016"/>
                      <a:pt x="882" y="1016"/>
                    </a:cubicBezTo>
                    <a:cubicBezTo>
                      <a:pt x="883" y="1016"/>
                      <a:pt x="884" y="1015"/>
                      <a:pt x="884" y="1014"/>
                    </a:cubicBezTo>
                    <a:cubicBezTo>
                      <a:pt x="884" y="1013"/>
                      <a:pt x="883" y="1011"/>
                      <a:pt x="882" y="1011"/>
                    </a:cubicBezTo>
                    <a:close/>
                    <a:moveTo>
                      <a:pt x="912" y="1011"/>
                    </a:moveTo>
                    <a:cubicBezTo>
                      <a:pt x="907" y="1011"/>
                      <a:pt x="902" y="1011"/>
                      <a:pt x="897" y="1012"/>
                    </a:cubicBezTo>
                    <a:cubicBezTo>
                      <a:pt x="895" y="1012"/>
                      <a:pt x="894" y="1013"/>
                      <a:pt x="894" y="1014"/>
                    </a:cubicBezTo>
                    <a:cubicBezTo>
                      <a:pt x="894" y="1015"/>
                      <a:pt x="895" y="1017"/>
                      <a:pt x="897" y="1017"/>
                    </a:cubicBezTo>
                    <a:cubicBezTo>
                      <a:pt x="902" y="1016"/>
                      <a:pt x="907" y="1016"/>
                      <a:pt x="912" y="1016"/>
                    </a:cubicBezTo>
                    <a:cubicBezTo>
                      <a:pt x="913" y="1016"/>
                      <a:pt x="914" y="1015"/>
                      <a:pt x="914" y="1014"/>
                    </a:cubicBezTo>
                    <a:cubicBezTo>
                      <a:pt x="914" y="1012"/>
                      <a:pt x="913" y="1011"/>
                      <a:pt x="912" y="1011"/>
                    </a:cubicBezTo>
                    <a:close/>
                    <a:moveTo>
                      <a:pt x="941" y="1009"/>
                    </a:moveTo>
                    <a:cubicBezTo>
                      <a:pt x="936" y="1009"/>
                      <a:pt x="932" y="1010"/>
                      <a:pt x="927" y="1010"/>
                    </a:cubicBezTo>
                    <a:cubicBezTo>
                      <a:pt x="925" y="1010"/>
                      <a:pt x="924" y="1012"/>
                      <a:pt x="924" y="1013"/>
                    </a:cubicBezTo>
                    <a:cubicBezTo>
                      <a:pt x="924" y="1014"/>
                      <a:pt x="926" y="1015"/>
                      <a:pt x="927" y="1015"/>
                    </a:cubicBezTo>
                    <a:cubicBezTo>
                      <a:pt x="932" y="1015"/>
                      <a:pt x="937" y="1014"/>
                      <a:pt x="942" y="1014"/>
                    </a:cubicBezTo>
                    <a:cubicBezTo>
                      <a:pt x="943" y="1014"/>
                      <a:pt x="944" y="1013"/>
                      <a:pt x="944" y="1011"/>
                    </a:cubicBezTo>
                    <a:cubicBezTo>
                      <a:pt x="944" y="1010"/>
                      <a:pt x="943" y="1009"/>
                      <a:pt x="941" y="1009"/>
                    </a:cubicBezTo>
                    <a:close/>
                    <a:moveTo>
                      <a:pt x="971" y="1005"/>
                    </a:moveTo>
                    <a:cubicBezTo>
                      <a:pt x="966" y="1006"/>
                      <a:pt x="961" y="1006"/>
                      <a:pt x="956" y="1007"/>
                    </a:cubicBezTo>
                    <a:cubicBezTo>
                      <a:pt x="955" y="1007"/>
                      <a:pt x="954" y="1009"/>
                      <a:pt x="954" y="1010"/>
                    </a:cubicBezTo>
                    <a:cubicBezTo>
                      <a:pt x="954" y="1011"/>
                      <a:pt x="956" y="1012"/>
                      <a:pt x="957" y="1012"/>
                    </a:cubicBezTo>
                    <a:cubicBezTo>
                      <a:pt x="962" y="1011"/>
                      <a:pt x="967" y="1011"/>
                      <a:pt x="972" y="1010"/>
                    </a:cubicBezTo>
                    <a:cubicBezTo>
                      <a:pt x="973" y="1010"/>
                      <a:pt x="974" y="1008"/>
                      <a:pt x="974" y="1007"/>
                    </a:cubicBezTo>
                    <a:cubicBezTo>
                      <a:pt x="974" y="1006"/>
                      <a:pt x="972" y="1005"/>
                      <a:pt x="971" y="1005"/>
                    </a:cubicBezTo>
                    <a:close/>
                    <a:moveTo>
                      <a:pt x="1000" y="999"/>
                    </a:moveTo>
                    <a:cubicBezTo>
                      <a:pt x="995" y="1000"/>
                      <a:pt x="991" y="1001"/>
                      <a:pt x="986" y="1002"/>
                    </a:cubicBezTo>
                    <a:cubicBezTo>
                      <a:pt x="984" y="1002"/>
                      <a:pt x="983" y="1004"/>
                      <a:pt x="984" y="1005"/>
                    </a:cubicBezTo>
                    <a:cubicBezTo>
                      <a:pt x="984" y="1006"/>
                      <a:pt x="985" y="1007"/>
                      <a:pt x="987" y="1007"/>
                    </a:cubicBezTo>
                    <a:cubicBezTo>
                      <a:pt x="992" y="1006"/>
                      <a:pt x="997" y="1005"/>
                      <a:pt x="1001" y="1004"/>
                    </a:cubicBezTo>
                    <a:cubicBezTo>
                      <a:pt x="1003" y="1004"/>
                      <a:pt x="1004" y="1002"/>
                      <a:pt x="1003" y="1001"/>
                    </a:cubicBezTo>
                    <a:cubicBezTo>
                      <a:pt x="1003" y="1000"/>
                      <a:pt x="1002" y="999"/>
                      <a:pt x="1000" y="999"/>
                    </a:cubicBezTo>
                    <a:close/>
                    <a:moveTo>
                      <a:pt x="1029" y="991"/>
                    </a:moveTo>
                    <a:cubicBezTo>
                      <a:pt x="1024" y="993"/>
                      <a:pt x="1020" y="994"/>
                      <a:pt x="1015" y="995"/>
                    </a:cubicBezTo>
                    <a:cubicBezTo>
                      <a:pt x="1013" y="996"/>
                      <a:pt x="1013" y="997"/>
                      <a:pt x="1013" y="998"/>
                    </a:cubicBezTo>
                    <a:cubicBezTo>
                      <a:pt x="1013" y="1000"/>
                      <a:pt x="1015" y="1001"/>
                      <a:pt x="1016" y="1000"/>
                    </a:cubicBezTo>
                    <a:cubicBezTo>
                      <a:pt x="1021" y="999"/>
                      <a:pt x="1026" y="998"/>
                      <a:pt x="1031" y="996"/>
                    </a:cubicBezTo>
                    <a:cubicBezTo>
                      <a:pt x="1032" y="996"/>
                      <a:pt x="1033" y="994"/>
                      <a:pt x="1032" y="993"/>
                    </a:cubicBezTo>
                    <a:cubicBezTo>
                      <a:pt x="1032" y="992"/>
                      <a:pt x="1030" y="991"/>
                      <a:pt x="1029" y="991"/>
                    </a:cubicBezTo>
                    <a:close/>
                    <a:moveTo>
                      <a:pt x="1057" y="982"/>
                    </a:moveTo>
                    <a:cubicBezTo>
                      <a:pt x="1053" y="983"/>
                      <a:pt x="1048" y="985"/>
                      <a:pt x="1043" y="987"/>
                    </a:cubicBezTo>
                    <a:cubicBezTo>
                      <a:pt x="1042" y="987"/>
                      <a:pt x="1041" y="989"/>
                      <a:pt x="1042" y="990"/>
                    </a:cubicBezTo>
                    <a:cubicBezTo>
                      <a:pt x="1042" y="991"/>
                      <a:pt x="1044" y="992"/>
                      <a:pt x="1045" y="991"/>
                    </a:cubicBezTo>
                    <a:cubicBezTo>
                      <a:pt x="1050" y="990"/>
                      <a:pt x="1054" y="988"/>
                      <a:pt x="1059" y="986"/>
                    </a:cubicBezTo>
                    <a:cubicBezTo>
                      <a:pt x="1060" y="986"/>
                      <a:pt x="1061" y="984"/>
                      <a:pt x="1061" y="983"/>
                    </a:cubicBezTo>
                    <a:cubicBezTo>
                      <a:pt x="1060" y="982"/>
                      <a:pt x="1059" y="981"/>
                      <a:pt x="1057" y="982"/>
                    </a:cubicBezTo>
                    <a:close/>
                    <a:moveTo>
                      <a:pt x="1085" y="970"/>
                    </a:moveTo>
                    <a:cubicBezTo>
                      <a:pt x="1080" y="972"/>
                      <a:pt x="1076" y="974"/>
                      <a:pt x="1072" y="976"/>
                    </a:cubicBezTo>
                    <a:cubicBezTo>
                      <a:pt x="1071" y="976"/>
                      <a:pt x="1071" y="976"/>
                      <a:pt x="1071" y="976"/>
                    </a:cubicBezTo>
                    <a:cubicBezTo>
                      <a:pt x="1070" y="977"/>
                      <a:pt x="1069" y="978"/>
                      <a:pt x="1070" y="980"/>
                    </a:cubicBezTo>
                    <a:cubicBezTo>
                      <a:pt x="1070" y="981"/>
                      <a:pt x="1072" y="981"/>
                      <a:pt x="1073" y="981"/>
                    </a:cubicBezTo>
                    <a:cubicBezTo>
                      <a:pt x="1073" y="981"/>
                      <a:pt x="1073" y="981"/>
                      <a:pt x="1073" y="981"/>
                    </a:cubicBezTo>
                    <a:cubicBezTo>
                      <a:pt x="1078" y="979"/>
                      <a:pt x="1083" y="977"/>
                      <a:pt x="1087" y="975"/>
                    </a:cubicBezTo>
                    <a:cubicBezTo>
                      <a:pt x="1088" y="974"/>
                      <a:pt x="1089" y="973"/>
                      <a:pt x="1088" y="971"/>
                    </a:cubicBezTo>
                    <a:cubicBezTo>
                      <a:pt x="1088" y="970"/>
                      <a:pt x="1086" y="970"/>
                      <a:pt x="1085" y="970"/>
                    </a:cubicBezTo>
                    <a:close/>
                    <a:moveTo>
                      <a:pt x="1111" y="956"/>
                    </a:moveTo>
                    <a:cubicBezTo>
                      <a:pt x="1107" y="959"/>
                      <a:pt x="1103" y="961"/>
                      <a:pt x="1098" y="964"/>
                    </a:cubicBezTo>
                    <a:cubicBezTo>
                      <a:pt x="1097" y="964"/>
                      <a:pt x="1096" y="966"/>
                      <a:pt x="1097" y="967"/>
                    </a:cubicBezTo>
                    <a:cubicBezTo>
                      <a:pt x="1098" y="968"/>
                      <a:pt x="1099" y="969"/>
                      <a:pt x="1100" y="968"/>
                    </a:cubicBezTo>
                    <a:cubicBezTo>
                      <a:pt x="1105" y="966"/>
                      <a:pt x="1109" y="963"/>
                      <a:pt x="1114" y="961"/>
                    </a:cubicBezTo>
                    <a:cubicBezTo>
                      <a:pt x="1115" y="960"/>
                      <a:pt x="1115" y="958"/>
                      <a:pt x="1114" y="957"/>
                    </a:cubicBezTo>
                    <a:cubicBezTo>
                      <a:pt x="1114" y="956"/>
                      <a:pt x="1112" y="956"/>
                      <a:pt x="1111" y="956"/>
                    </a:cubicBezTo>
                    <a:close/>
                    <a:moveTo>
                      <a:pt x="1136" y="940"/>
                    </a:moveTo>
                    <a:cubicBezTo>
                      <a:pt x="1132" y="943"/>
                      <a:pt x="1128" y="946"/>
                      <a:pt x="1124" y="948"/>
                    </a:cubicBezTo>
                    <a:cubicBezTo>
                      <a:pt x="1123" y="949"/>
                      <a:pt x="1122" y="951"/>
                      <a:pt x="1123" y="952"/>
                    </a:cubicBezTo>
                    <a:cubicBezTo>
                      <a:pt x="1124" y="953"/>
                      <a:pt x="1125" y="953"/>
                      <a:pt x="1126" y="953"/>
                    </a:cubicBezTo>
                    <a:cubicBezTo>
                      <a:pt x="1131" y="950"/>
                      <a:pt x="1135" y="947"/>
                      <a:pt x="1139" y="944"/>
                    </a:cubicBezTo>
                    <a:cubicBezTo>
                      <a:pt x="1140" y="943"/>
                      <a:pt x="1140" y="942"/>
                      <a:pt x="1139" y="940"/>
                    </a:cubicBezTo>
                    <a:cubicBezTo>
                      <a:pt x="1139" y="939"/>
                      <a:pt x="1137" y="939"/>
                      <a:pt x="1136" y="940"/>
                    </a:cubicBezTo>
                    <a:close/>
                    <a:moveTo>
                      <a:pt x="1159" y="921"/>
                    </a:moveTo>
                    <a:cubicBezTo>
                      <a:pt x="1155" y="924"/>
                      <a:pt x="1151" y="928"/>
                      <a:pt x="1148" y="931"/>
                    </a:cubicBezTo>
                    <a:cubicBezTo>
                      <a:pt x="1147" y="932"/>
                      <a:pt x="1146" y="933"/>
                      <a:pt x="1147" y="934"/>
                    </a:cubicBezTo>
                    <a:cubicBezTo>
                      <a:pt x="1148" y="935"/>
                      <a:pt x="1150" y="935"/>
                      <a:pt x="1151" y="935"/>
                    </a:cubicBezTo>
                    <a:cubicBezTo>
                      <a:pt x="1155" y="931"/>
                      <a:pt x="1158" y="928"/>
                      <a:pt x="1162" y="925"/>
                    </a:cubicBezTo>
                    <a:cubicBezTo>
                      <a:pt x="1163" y="924"/>
                      <a:pt x="1163" y="922"/>
                      <a:pt x="1162" y="921"/>
                    </a:cubicBezTo>
                    <a:cubicBezTo>
                      <a:pt x="1161" y="920"/>
                      <a:pt x="1160" y="920"/>
                      <a:pt x="1159" y="921"/>
                    </a:cubicBezTo>
                    <a:close/>
                    <a:moveTo>
                      <a:pt x="1180" y="900"/>
                    </a:moveTo>
                    <a:cubicBezTo>
                      <a:pt x="1176" y="904"/>
                      <a:pt x="1173" y="907"/>
                      <a:pt x="1169" y="911"/>
                    </a:cubicBezTo>
                    <a:cubicBezTo>
                      <a:pt x="1169" y="912"/>
                      <a:pt x="1169" y="913"/>
                      <a:pt x="1170" y="914"/>
                    </a:cubicBezTo>
                    <a:cubicBezTo>
                      <a:pt x="1170" y="915"/>
                      <a:pt x="1172" y="915"/>
                      <a:pt x="1173" y="914"/>
                    </a:cubicBezTo>
                    <a:cubicBezTo>
                      <a:pt x="1177" y="911"/>
                      <a:pt x="1180" y="907"/>
                      <a:pt x="1183" y="903"/>
                    </a:cubicBezTo>
                    <a:cubicBezTo>
                      <a:pt x="1184" y="902"/>
                      <a:pt x="1184" y="901"/>
                      <a:pt x="1183" y="900"/>
                    </a:cubicBezTo>
                    <a:cubicBezTo>
                      <a:pt x="1182" y="899"/>
                      <a:pt x="1181" y="899"/>
                      <a:pt x="1180" y="900"/>
                    </a:cubicBezTo>
                    <a:close/>
                    <a:moveTo>
                      <a:pt x="1198" y="877"/>
                    </a:moveTo>
                    <a:cubicBezTo>
                      <a:pt x="1195" y="881"/>
                      <a:pt x="1192" y="885"/>
                      <a:pt x="1189" y="888"/>
                    </a:cubicBezTo>
                    <a:cubicBezTo>
                      <a:pt x="1188" y="890"/>
                      <a:pt x="1189" y="891"/>
                      <a:pt x="1190" y="892"/>
                    </a:cubicBezTo>
                    <a:cubicBezTo>
                      <a:pt x="1191" y="893"/>
                      <a:pt x="1192" y="893"/>
                      <a:pt x="1193" y="892"/>
                    </a:cubicBezTo>
                    <a:cubicBezTo>
                      <a:pt x="1196" y="888"/>
                      <a:pt x="1199" y="884"/>
                      <a:pt x="1202" y="880"/>
                    </a:cubicBezTo>
                    <a:cubicBezTo>
                      <a:pt x="1203" y="878"/>
                      <a:pt x="1203" y="877"/>
                      <a:pt x="1202" y="876"/>
                    </a:cubicBezTo>
                    <a:cubicBezTo>
                      <a:pt x="1201" y="875"/>
                      <a:pt x="1199" y="876"/>
                      <a:pt x="1198" y="877"/>
                    </a:cubicBezTo>
                    <a:close/>
                    <a:moveTo>
                      <a:pt x="1214" y="852"/>
                    </a:moveTo>
                    <a:cubicBezTo>
                      <a:pt x="1212" y="856"/>
                      <a:pt x="1209" y="860"/>
                      <a:pt x="1207" y="864"/>
                    </a:cubicBezTo>
                    <a:cubicBezTo>
                      <a:pt x="1206" y="865"/>
                      <a:pt x="1206" y="867"/>
                      <a:pt x="1207" y="868"/>
                    </a:cubicBezTo>
                    <a:cubicBezTo>
                      <a:pt x="1208" y="869"/>
                      <a:pt x="1210" y="868"/>
                      <a:pt x="1211" y="867"/>
                    </a:cubicBezTo>
                    <a:cubicBezTo>
                      <a:pt x="1213" y="863"/>
                      <a:pt x="1216" y="859"/>
                      <a:pt x="1219" y="854"/>
                    </a:cubicBezTo>
                    <a:cubicBezTo>
                      <a:pt x="1219" y="853"/>
                      <a:pt x="1219" y="851"/>
                      <a:pt x="1218" y="851"/>
                    </a:cubicBezTo>
                    <a:cubicBezTo>
                      <a:pt x="1217" y="850"/>
                      <a:pt x="1215" y="850"/>
                      <a:pt x="1214" y="852"/>
                    </a:cubicBezTo>
                    <a:close/>
                    <a:moveTo>
                      <a:pt x="1228" y="825"/>
                    </a:moveTo>
                    <a:cubicBezTo>
                      <a:pt x="1226" y="830"/>
                      <a:pt x="1224" y="834"/>
                      <a:pt x="1222" y="839"/>
                    </a:cubicBezTo>
                    <a:cubicBezTo>
                      <a:pt x="1221" y="840"/>
                      <a:pt x="1221" y="841"/>
                      <a:pt x="1223" y="842"/>
                    </a:cubicBezTo>
                    <a:cubicBezTo>
                      <a:pt x="1224" y="843"/>
                      <a:pt x="1225" y="842"/>
                      <a:pt x="1226" y="841"/>
                    </a:cubicBezTo>
                    <a:cubicBezTo>
                      <a:pt x="1228" y="836"/>
                      <a:pt x="1231" y="832"/>
                      <a:pt x="1233" y="827"/>
                    </a:cubicBezTo>
                    <a:cubicBezTo>
                      <a:pt x="1233" y="826"/>
                      <a:pt x="1233" y="825"/>
                      <a:pt x="1231" y="824"/>
                    </a:cubicBezTo>
                    <a:cubicBezTo>
                      <a:pt x="1230" y="823"/>
                      <a:pt x="1229" y="824"/>
                      <a:pt x="1228" y="825"/>
                    </a:cubicBezTo>
                    <a:close/>
                    <a:moveTo>
                      <a:pt x="1240" y="798"/>
                    </a:moveTo>
                    <a:cubicBezTo>
                      <a:pt x="1238" y="802"/>
                      <a:pt x="1236" y="807"/>
                      <a:pt x="1234" y="812"/>
                    </a:cubicBezTo>
                    <a:cubicBezTo>
                      <a:pt x="1234" y="813"/>
                      <a:pt x="1234" y="814"/>
                      <a:pt x="1236" y="815"/>
                    </a:cubicBezTo>
                    <a:cubicBezTo>
                      <a:pt x="1237" y="815"/>
                      <a:pt x="1238" y="815"/>
                      <a:pt x="1239" y="814"/>
                    </a:cubicBezTo>
                    <a:cubicBezTo>
                      <a:pt x="1241" y="809"/>
                      <a:pt x="1243" y="804"/>
                      <a:pt x="1244" y="800"/>
                    </a:cubicBezTo>
                    <a:cubicBezTo>
                      <a:pt x="1245" y="798"/>
                      <a:pt x="1244" y="797"/>
                      <a:pt x="1243" y="796"/>
                    </a:cubicBezTo>
                    <a:cubicBezTo>
                      <a:pt x="1242" y="796"/>
                      <a:pt x="1240" y="796"/>
                      <a:pt x="1240" y="798"/>
                    </a:cubicBezTo>
                    <a:close/>
                    <a:moveTo>
                      <a:pt x="1249" y="769"/>
                    </a:moveTo>
                    <a:cubicBezTo>
                      <a:pt x="1248" y="774"/>
                      <a:pt x="1246" y="779"/>
                      <a:pt x="1245" y="784"/>
                    </a:cubicBezTo>
                    <a:cubicBezTo>
                      <a:pt x="1244" y="785"/>
                      <a:pt x="1245" y="786"/>
                      <a:pt x="1246" y="787"/>
                    </a:cubicBezTo>
                    <a:cubicBezTo>
                      <a:pt x="1247" y="787"/>
                      <a:pt x="1249" y="787"/>
                      <a:pt x="1249" y="785"/>
                    </a:cubicBezTo>
                    <a:cubicBezTo>
                      <a:pt x="1251" y="781"/>
                      <a:pt x="1252" y="776"/>
                      <a:pt x="1254" y="771"/>
                    </a:cubicBezTo>
                    <a:cubicBezTo>
                      <a:pt x="1254" y="770"/>
                      <a:pt x="1253" y="768"/>
                      <a:pt x="1252" y="768"/>
                    </a:cubicBezTo>
                    <a:cubicBezTo>
                      <a:pt x="1251" y="767"/>
                      <a:pt x="1249" y="768"/>
                      <a:pt x="1249" y="769"/>
                    </a:cubicBezTo>
                    <a:close/>
                    <a:moveTo>
                      <a:pt x="1256" y="741"/>
                    </a:moveTo>
                    <a:cubicBezTo>
                      <a:pt x="1255" y="745"/>
                      <a:pt x="1254" y="750"/>
                      <a:pt x="1253" y="755"/>
                    </a:cubicBezTo>
                    <a:cubicBezTo>
                      <a:pt x="1253" y="756"/>
                      <a:pt x="1253" y="758"/>
                      <a:pt x="1255" y="758"/>
                    </a:cubicBezTo>
                    <a:cubicBezTo>
                      <a:pt x="1256" y="758"/>
                      <a:pt x="1257" y="758"/>
                      <a:pt x="1258" y="756"/>
                    </a:cubicBezTo>
                    <a:cubicBezTo>
                      <a:pt x="1259" y="751"/>
                      <a:pt x="1260" y="747"/>
                      <a:pt x="1261" y="742"/>
                    </a:cubicBezTo>
                    <a:cubicBezTo>
                      <a:pt x="1262" y="740"/>
                      <a:pt x="1261" y="739"/>
                      <a:pt x="1259" y="739"/>
                    </a:cubicBezTo>
                    <a:cubicBezTo>
                      <a:pt x="1258" y="738"/>
                      <a:pt x="1257" y="739"/>
                      <a:pt x="1256" y="741"/>
                    </a:cubicBezTo>
                    <a:close/>
                    <a:moveTo>
                      <a:pt x="1288" y="742"/>
                    </a:moveTo>
                    <a:cubicBezTo>
                      <a:pt x="1283" y="742"/>
                      <a:pt x="1278" y="741"/>
                      <a:pt x="1273" y="740"/>
                    </a:cubicBezTo>
                    <a:cubicBezTo>
                      <a:pt x="1272" y="740"/>
                      <a:pt x="1270" y="741"/>
                      <a:pt x="1270" y="742"/>
                    </a:cubicBezTo>
                    <a:cubicBezTo>
                      <a:pt x="1270" y="743"/>
                      <a:pt x="1271" y="745"/>
                      <a:pt x="1272" y="745"/>
                    </a:cubicBezTo>
                    <a:cubicBezTo>
                      <a:pt x="1277" y="746"/>
                      <a:pt x="1282" y="747"/>
                      <a:pt x="1287" y="747"/>
                    </a:cubicBezTo>
                    <a:cubicBezTo>
                      <a:pt x="1288" y="748"/>
                      <a:pt x="1290" y="747"/>
                      <a:pt x="1290" y="745"/>
                    </a:cubicBezTo>
                    <a:cubicBezTo>
                      <a:pt x="1290" y="744"/>
                      <a:pt x="1289" y="743"/>
                      <a:pt x="1288" y="742"/>
                    </a:cubicBezTo>
                    <a:close/>
                    <a:moveTo>
                      <a:pt x="1317" y="746"/>
                    </a:moveTo>
                    <a:cubicBezTo>
                      <a:pt x="1312" y="746"/>
                      <a:pt x="1307" y="745"/>
                      <a:pt x="1302" y="745"/>
                    </a:cubicBezTo>
                    <a:cubicBezTo>
                      <a:pt x="1301" y="744"/>
                      <a:pt x="1300" y="745"/>
                      <a:pt x="1300" y="747"/>
                    </a:cubicBezTo>
                    <a:cubicBezTo>
                      <a:pt x="1299" y="748"/>
                      <a:pt x="1300" y="749"/>
                      <a:pt x="1302" y="750"/>
                    </a:cubicBezTo>
                    <a:cubicBezTo>
                      <a:pt x="1307" y="750"/>
                      <a:pt x="1312" y="751"/>
                      <a:pt x="1317" y="751"/>
                    </a:cubicBezTo>
                    <a:cubicBezTo>
                      <a:pt x="1318" y="752"/>
                      <a:pt x="1319" y="751"/>
                      <a:pt x="1320" y="749"/>
                    </a:cubicBezTo>
                    <a:cubicBezTo>
                      <a:pt x="1320" y="748"/>
                      <a:pt x="1319" y="747"/>
                      <a:pt x="1317" y="746"/>
                    </a:cubicBezTo>
                    <a:close/>
                    <a:moveTo>
                      <a:pt x="1347" y="749"/>
                    </a:moveTo>
                    <a:cubicBezTo>
                      <a:pt x="1342" y="749"/>
                      <a:pt x="1337" y="748"/>
                      <a:pt x="1332" y="748"/>
                    </a:cubicBezTo>
                    <a:cubicBezTo>
                      <a:pt x="1331" y="748"/>
                      <a:pt x="1330" y="749"/>
                      <a:pt x="1329" y="750"/>
                    </a:cubicBezTo>
                    <a:cubicBezTo>
                      <a:pt x="1329" y="751"/>
                      <a:pt x="1330" y="753"/>
                      <a:pt x="1332" y="753"/>
                    </a:cubicBezTo>
                    <a:cubicBezTo>
                      <a:pt x="1337" y="753"/>
                      <a:pt x="1342" y="754"/>
                      <a:pt x="1347" y="754"/>
                    </a:cubicBezTo>
                    <a:cubicBezTo>
                      <a:pt x="1348" y="754"/>
                      <a:pt x="1349" y="753"/>
                      <a:pt x="1349" y="751"/>
                    </a:cubicBezTo>
                    <a:cubicBezTo>
                      <a:pt x="1350" y="750"/>
                      <a:pt x="1348" y="749"/>
                      <a:pt x="1347" y="749"/>
                    </a:cubicBezTo>
                    <a:close/>
                    <a:moveTo>
                      <a:pt x="1377" y="749"/>
                    </a:moveTo>
                    <a:cubicBezTo>
                      <a:pt x="1375" y="749"/>
                      <a:pt x="1373" y="749"/>
                      <a:pt x="1371" y="749"/>
                    </a:cubicBezTo>
                    <a:cubicBezTo>
                      <a:pt x="1368" y="749"/>
                      <a:pt x="1365" y="749"/>
                      <a:pt x="1362" y="749"/>
                    </a:cubicBezTo>
                    <a:cubicBezTo>
                      <a:pt x="1361" y="749"/>
                      <a:pt x="1359" y="750"/>
                      <a:pt x="1359" y="752"/>
                    </a:cubicBezTo>
                    <a:cubicBezTo>
                      <a:pt x="1359" y="753"/>
                      <a:pt x="1361" y="754"/>
                      <a:pt x="1362" y="754"/>
                    </a:cubicBezTo>
                    <a:cubicBezTo>
                      <a:pt x="1365" y="754"/>
                      <a:pt x="1368" y="754"/>
                      <a:pt x="1371" y="754"/>
                    </a:cubicBezTo>
                    <a:cubicBezTo>
                      <a:pt x="1373" y="754"/>
                      <a:pt x="1375" y="754"/>
                      <a:pt x="1377" y="754"/>
                    </a:cubicBezTo>
                    <a:cubicBezTo>
                      <a:pt x="1378" y="754"/>
                      <a:pt x="1379" y="753"/>
                      <a:pt x="1379" y="752"/>
                    </a:cubicBezTo>
                    <a:cubicBezTo>
                      <a:pt x="1379" y="751"/>
                      <a:pt x="1378" y="749"/>
                      <a:pt x="1377" y="749"/>
                    </a:cubicBezTo>
                    <a:close/>
                    <a:moveTo>
                      <a:pt x="1407" y="748"/>
                    </a:moveTo>
                    <a:cubicBezTo>
                      <a:pt x="1402" y="748"/>
                      <a:pt x="1397" y="749"/>
                      <a:pt x="1392" y="749"/>
                    </a:cubicBezTo>
                    <a:cubicBezTo>
                      <a:pt x="1390" y="749"/>
                      <a:pt x="1389" y="750"/>
                      <a:pt x="1389" y="752"/>
                    </a:cubicBezTo>
                    <a:cubicBezTo>
                      <a:pt x="1389" y="753"/>
                      <a:pt x="1391" y="754"/>
                      <a:pt x="1392" y="754"/>
                    </a:cubicBezTo>
                    <a:cubicBezTo>
                      <a:pt x="1397" y="754"/>
                      <a:pt x="1402" y="753"/>
                      <a:pt x="1407" y="753"/>
                    </a:cubicBezTo>
                    <a:cubicBezTo>
                      <a:pt x="1408" y="753"/>
                      <a:pt x="1410" y="752"/>
                      <a:pt x="1409" y="750"/>
                    </a:cubicBezTo>
                    <a:cubicBezTo>
                      <a:pt x="1409" y="749"/>
                      <a:pt x="1408" y="748"/>
                      <a:pt x="1407" y="748"/>
                    </a:cubicBezTo>
                    <a:close/>
                    <a:moveTo>
                      <a:pt x="1436" y="744"/>
                    </a:moveTo>
                    <a:cubicBezTo>
                      <a:pt x="1431" y="745"/>
                      <a:pt x="1426" y="745"/>
                      <a:pt x="1421" y="746"/>
                    </a:cubicBezTo>
                    <a:cubicBezTo>
                      <a:pt x="1420" y="746"/>
                      <a:pt x="1419" y="748"/>
                      <a:pt x="1419" y="749"/>
                    </a:cubicBezTo>
                    <a:cubicBezTo>
                      <a:pt x="1420" y="750"/>
                      <a:pt x="1421" y="751"/>
                      <a:pt x="1422" y="751"/>
                    </a:cubicBezTo>
                    <a:cubicBezTo>
                      <a:pt x="1427" y="750"/>
                      <a:pt x="1432" y="750"/>
                      <a:pt x="1437" y="749"/>
                    </a:cubicBezTo>
                    <a:cubicBezTo>
                      <a:pt x="1438" y="748"/>
                      <a:pt x="1439" y="747"/>
                      <a:pt x="1439" y="746"/>
                    </a:cubicBezTo>
                    <a:cubicBezTo>
                      <a:pt x="1439" y="744"/>
                      <a:pt x="1437" y="743"/>
                      <a:pt x="1436" y="744"/>
                    </a:cubicBezTo>
                    <a:close/>
                    <a:moveTo>
                      <a:pt x="1465" y="736"/>
                    </a:moveTo>
                    <a:cubicBezTo>
                      <a:pt x="1460" y="738"/>
                      <a:pt x="1455" y="739"/>
                      <a:pt x="1451" y="740"/>
                    </a:cubicBezTo>
                    <a:cubicBezTo>
                      <a:pt x="1449" y="741"/>
                      <a:pt x="1448" y="742"/>
                      <a:pt x="1449" y="744"/>
                    </a:cubicBezTo>
                    <a:cubicBezTo>
                      <a:pt x="1449" y="745"/>
                      <a:pt x="1451" y="746"/>
                      <a:pt x="1452" y="745"/>
                    </a:cubicBezTo>
                    <a:cubicBezTo>
                      <a:pt x="1457" y="744"/>
                      <a:pt x="1462" y="743"/>
                      <a:pt x="1466" y="741"/>
                    </a:cubicBezTo>
                    <a:cubicBezTo>
                      <a:pt x="1468" y="741"/>
                      <a:pt x="1468" y="739"/>
                      <a:pt x="1468" y="738"/>
                    </a:cubicBezTo>
                    <a:cubicBezTo>
                      <a:pt x="1468" y="737"/>
                      <a:pt x="1466" y="736"/>
                      <a:pt x="1465" y="736"/>
                    </a:cubicBezTo>
                    <a:close/>
                    <a:moveTo>
                      <a:pt x="1492" y="725"/>
                    </a:moveTo>
                    <a:cubicBezTo>
                      <a:pt x="1488" y="728"/>
                      <a:pt x="1483" y="730"/>
                      <a:pt x="1479" y="731"/>
                    </a:cubicBezTo>
                    <a:cubicBezTo>
                      <a:pt x="1478" y="732"/>
                      <a:pt x="1477" y="733"/>
                      <a:pt x="1477" y="735"/>
                    </a:cubicBezTo>
                    <a:cubicBezTo>
                      <a:pt x="1478" y="736"/>
                      <a:pt x="1479" y="737"/>
                      <a:pt x="1481" y="736"/>
                    </a:cubicBezTo>
                    <a:cubicBezTo>
                      <a:pt x="1485" y="734"/>
                      <a:pt x="1490" y="732"/>
                      <a:pt x="1495" y="730"/>
                    </a:cubicBezTo>
                    <a:cubicBezTo>
                      <a:pt x="1496" y="729"/>
                      <a:pt x="1496" y="728"/>
                      <a:pt x="1496" y="726"/>
                    </a:cubicBezTo>
                    <a:cubicBezTo>
                      <a:pt x="1495" y="725"/>
                      <a:pt x="1494" y="725"/>
                      <a:pt x="1492" y="725"/>
                    </a:cubicBezTo>
                    <a:close/>
                    <a:moveTo>
                      <a:pt x="1518" y="710"/>
                    </a:moveTo>
                    <a:cubicBezTo>
                      <a:pt x="1514" y="713"/>
                      <a:pt x="1509" y="716"/>
                      <a:pt x="1505" y="718"/>
                    </a:cubicBezTo>
                    <a:cubicBezTo>
                      <a:pt x="1504" y="719"/>
                      <a:pt x="1504" y="720"/>
                      <a:pt x="1504" y="722"/>
                    </a:cubicBezTo>
                    <a:cubicBezTo>
                      <a:pt x="1505" y="723"/>
                      <a:pt x="1507" y="723"/>
                      <a:pt x="1508" y="723"/>
                    </a:cubicBezTo>
                    <a:cubicBezTo>
                      <a:pt x="1512" y="720"/>
                      <a:pt x="1516" y="717"/>
                      <a:pt x="1521" y="714"/>
                    </a:cubicBezTo>
                    <a:cubicBezTo>
                      <a:pt x="1522" y="713"/>
                      <a:pt x="1522" y="712"/>
                      <a:pt x="1521" y="711"/>
                    </a:cubicBezTo>
                    <a:cubicBezTo>
                      <a:pt x="1520" y="709"/>
                      <a:pt x="1519" y="709"/>
                      <a:pt x="1518" y="710"/>
                    </a:cubicBezTo>
                    <a:close/>
                    <a:moveTo>
                      <a:pt x="1539" y="690"/>
                    </a:moveTo>
                    <a:cubicBezTo>
                      <a:pt x="1536" y="694"/>
                      <a:pt x="1533" y="697"/>
                      <a:pt x="1529" y="701"/>
                    </a:cubicBezTo>
                    <a:cubicBezTo>
                      <a:pt x="1528" y="702"/>
                      <a:pt x="1528" y="703"/>
                      <a:pt x="1529" y="704"/>
                    </a:cubicBezTo>
                    <a:cubicBezTo>
                      <a:pt x="1530" y="705"/>
                      <a:pt x="1531" y="705"/>
                      <a:pt x="1532" y="704"/>
                    </a:cubicBezTo>
                    <a:cubicBezTo>
                      <a:pt x="1536" y="701"/>
                      <a:pt x="1540" y="698"/>
                      <a:pt x="1543" y="694"/>
                    </a:cubicBezTo>
                    <a:cubicBezTo>
                      <a:pt x="1544" y="693"/>
                      <a:pt x="1544" y="691"/>
                      <a:pt x="1543" y="690"/>
                    </a:cubicBezTo>
                    <a:cubicBezTo>
                      <a:pt x="1542" y="689"/>
                      <a:pt x="1540" y="689"/>
                      <a:pt x="1539" y="690"/>
                    </a:cubicBezTo>
                    <a:close/>
                    <a:moveTo>
                      <a:pt x="1557" y="667"/>
                    </a:moveTo>
                    <a:cubicBezTo>
                      <a:pt x="1555" y="671"/>
                      <a:pt x="1552" y="675"/>
                      <a:pt x="1549" y="679"/>
                    </a:cubicBezTo>
                    <a:cubicBezTo>
                      <a:pt x="1548" y="680"/>
                      <a:pt x="1548" y="682"/>
                      <a:pt x="1549" y="683"/>
                    </a:cubicBezTo>
                    <a:cubicBezTo>
                      <a:pt x="1551" y="683"/>
                      <a:pt x="1552" y="683"/>
                      <a:pt x="1553" y="682"/>
                    </a:cubicBezTo>
                    <a:cubicBezTo>
                      <a:pt x="1556" y="678"/>
                      <a:pt x="1559" y="674"/>
                      <a:pt x="1562" y="670"/>
                    </a:cubicBezTo>
                    <a:cubicBezTo>
                      <a:pt x="1562" y="668"/>
                      <a:pt x="1562" y="667"/>
                      <a:pt x="1561" y="666"/>
                    </a:cubicBezTo>
                    <a:cubicBezTo>
                      <a:pt x="1560" y="665"/>
                      <a:pt x="1558" y="666"/>
                      <a:pt x="1557" y="667"/>
                    </a:cubicBezTo>
                    <a:close/>
                    <a:moveTo>
                      <a:pt x="1570" y="641"/>
                    </a:moveTo>
                    <a:cubicBezTo>
                      <a:pt x="1569" y="645"/>
                      <a:pt x="1567" y="650"/>
                      <a:pt x="1564" y="654"/>
                    </a:cubicBezTo>
                    <a:cubicBezTo>
                      <a:pt x="1564" y="655"/>
                      <a:pt x="1564" y="657"/>
                      <a:pt x="1566" y="657"/>
                    </a:cubicBezTo>
                    <a:cubicBezTo>
                      <a:pt x="1567" y="658"/>
                      <a:pt x="1568" y="657"/>
                      <a:pt x="1569" y="656"/>
                    </a:cubicBezTo>
                    <a:cubicBezTo>
                      <a:pt x="1571" y="652"/>
                      <a:pt x="1573" y="647"/>
                      <a:pt x="1575" y="642"/>
                    </a:cubicBezTo>
                    <a:cubicBezTo>
                      <a:pt x="1576" y="641"/>
                      <a:pt x="1575" y="640"/>
                      <a:pt x="1574" y="639"/>
                    </a:cubicBezTo>
                    <a:cubicBezTo>
                      <a:pt x="1572" y="639"/>
                      <a:pt x="1571" y="639"/>
                      <a:pt x="1570" y="641"/>
                    </a:cubicBezTo>
                    <a:close/>
                    <a:moveTo>
                      <a:pt x="1579" y="612"/>
                    </a:moveTo>
                    <a:cubicBezTo>
                      <a:pt x="1578" y="616"/>
                      <a:pt x="1578" y="618"/>
                      <a:pt x="1577" y="621"/>
                    </a:cubicBezTo>
                    <a:cubicBezTo>
                      <a:pt x="1577" y="623"/>
                      <a:pt x="1576" y="625"/>
                      <a:pt x="1575" y="627"/>
                    </a:cubicBezTo>
                    <a:cubicBezTo>
                      <a:pt x="1575" y="628"/>
                      <a:pt x="1576" y="629"/>
                      <a:pt x="1577" y="630"/>
                    </a:cubicBezTo>
                    <a:cubicBezTo>
                      <a:pt x="1578" y="630"/>
                      <a:pt x="1580" y="629"/>
                      <a:pt x="1580" y="628"/>
                    </a:cubicBezTo>
                    <a:cubicBezTo>
                      <a:pt x="1581" y="626"/>
                      <a:pt x="1581" y="624"/>
                      <a:pt x="1582" y="622"/>
                    </a:cubicBezTo>
                    <a:cubicBezTo>
                      <a:pt x="1583" y="619"/>
                      <a:pt x="1583" y="617"/>
                      <a:pt x="1584" y="613"/>
                    </a:cubicBezTo>
                    <a:cubicBezTo>
                      <a:pt x="1584" y="612"/>
                      <a:pt x="1583" y="611"/>
                      <a:pt x="1582" y="610"/>
                    </a:cubicBezTo>
                    <a:cubicBezTo>
                      <a:pt x="1581" y="610"/>
                      <a:pt x="1579" y="611"/>
                      <a:pt x="1579" y="612"/>
                    </a:cubicBezTo>
                    <a:close/>
                    <a:moveTo>
                      <a:pt x="1582" y="583"/>
                    </a:moveTo>
                    <a:cubicBezTo>
                      <a:pt x="1581" y="588"/>
                      <a:pt x="1581" y="593"/>
                      <a:pt x="1581" y="598"/>
                    </a:cubicBezTo>
                    <a:cubicBezTo>
                      <a:pt x="1581" y="599"/>
                      <a:pt x="1582" y="600"/>
                      <a:pt x="1583" y="600"/>
                    </a:cubicBezTo>
                    <a:cubicBezTo>
                      <a:pt x="1584" y="601"/>
                      <a:pt x="1586" y="600"/>
                      <a:pt x="1586" y="598"/>
                    </a:cubicBezTo>
                    <a:cubicBezTo>
                      <a:pt x="1586" y="593"/>
                      <a:pt x="1586" y="588"/>
                      <a:pt x="1587" y="583"/>
                    </a:cubicBezTo>
                    <a:cubicBezTo>
                      <a:pt x="1587" y="582"/>
                      <a:pt x="1586" y="580"/>
                      <a:pt x="1584" y="580"/>
                    </a:cubicBezTo>
                    <a:cubicBezTo>
                      <a:pt x="1583" y="580"/>
                      <a:pt x="1582" y="581"/>
                      <a:pt x="1582" y="583"/>
                    </a:cubicBezTo>
                    <a:close/>
                    <a:moveTo>
                      <a:pt x="1581" y="553"/>
                    </a:moveTo>
                    <a:cubicBezTo>
                      <a:pt x="1582" y="558"/>
                      <a:pt x="1582" y="563"/>
                      <a:pt x="1582" y="568"/>
                    </a:cubicBezTo>
                    <a:cubicBezTo>
                      <a:pt x="1582" y="569"/>
                      <a:pt x="1583" y="570"/>
                      <a:pt x="1584" y="570"/>
                    </a:cubicBezTo>
                    <a:cubicBezTo>
                      <a:pt x="1586" y="570"/>
                      <a:pt x="1587" y="569"/>
                      <a:pt x="1587" y="568"/>
                    </a:cubicBezTo>
                    <a:cubicBezTo>
                      <a:pt x="1587" y="563"/>
                      <a:pt x="1587" y="558"/>
                      <a:pt x="1586" y="553"/>
                    </a:cubicBezTo>
                    <a:cubicBezTo>
                      <a:pt x="1586" y="551"/>
                      <a:pt x="1585" y="550"/>
                      <a:pt x="1584" y="550"/>
                    </a:cubicBezTo>
                    <a:cubicBezTo>
                      <a:pt x="1582" y="551"/>
                      <a:pt x="1581" y="552"/>
                      <a:pt x="1581" y="553"/>
                    </a:cubicBezTo>
                    <a:close/>
                    <a:moveTo>
                      <a:pt x="1579" y="523"/>
                    </a:moveTo>
                    <a:cubicBezTo>
                      <a:pt x="1579" y="528"/>
                      <a:pt x="1580" y="533"/>
                      <a:pt x="1580" y="538"/>
                    </a:cubicBezTo>
                    <a:cubicBezTo>
                      <a:pt x="1580" y="540"/>
                      <a:pt x="1582" y="541"/>
                      <a:pt x="1583" y="540"/>
                    </a:cubicBezTo>
                    <a:cubicBezTo>
                      <a:pt x="1584" y="540"/>
                      <a:pt x="1585" y="539"/>
                      <a:pt x="1585" y="538"/>
                    </a:cubicBezTo>
                    <a:cubicBezTo>
                      <a:pt x="1585" y="533"/>
                      <a:pt x="1584" y="528"/>
                      <a:pt x="1584" y="523"/>
                    </a:cubicBezTo>
                    <a:cubicBezTo>
                      <a:pt x="1583" y="521"/>
                      <a:pt x="1582" y="520"/>
                      <a:pt x="1581" y="521"/>
                    </a:cubicBezTo>
                    <a:cubicBezTo>
                      <a:pt x="1579" y="521"/>
                      <a:pt x="1578" y="522"/>
                      <a:pt x="1579" y="523"/>
                    </a:cubicBezTo>
                    <a:close/>
                    <a:moveTo>
                      <a:pt x="1573" y="494"/>
                    </a:moveTo>
                    <a:cubicBezTo>
                      <a:pt x="1574" y="499"/>
                      <a:pt x="1575" y="504"/>
                      <a:pt x="1576" y="509"/>
                    </a:cubicBezTo>
                    <a:cubicBezTo>
                      <a:pt x="1577" y="510"/>
                      <a:pt x="1578" y="511"/>
                      <a:pt x="1579" y="511"/>
                    </a:cubicBezTo>
                    <a:cubicBezTo>
                      <a:pt x="1581" y="510"/>
                      <a:pt x="1581" y="509"/>
                      <a:pt x="1581" y="508"/>
                    </a:cubicBezTo>
                    <a:cubicBezTo>
                      <a:pt x="1580" y="503"/>
                      <a:pt x="1579" y="498"/>
                      <a:pt x="1578" y="493"/>
                    </a:cubicBezTo>
                    <a:cubicBezTo>
                      <a:pt x="1578" y="492"/>
                      <a:pt x="1576" y="491"/>
                      <a:pt x="1575" y="491"/>
                    </a:cubicBezTo>
                    <a:cubicBezTo>
                      <a:pt x="1574" y="491"/>
                      <a:pt x="1573" y="493"/>
                      <a:pt x="1573" y="494"/>
                    </a:cubicBezTo>
                    <a:close/>
                    <a:moveTo>
                      <a:pt x="1564" y="466"/>
                    </a:moveTo>
                    <a:cubicBezTo>
                      <a:pt x="1566" y="471"/>
                      <a:pt x="1567" y="475"/>
                      <a:pt x="1569" y="480"/>
                    </a:cubicBezTo>
                    <a:cubicBezTo>
                      <a:pt x="1569" y="481"/>
                      <a:pt x="1571" y="482"/>
                      <a:pt x="1572" y="482"/>
                    </a:cubicBezTo>
                    <a:cubicBezTo>
                      <a:pt x="1573" y="481"/>
                      <a:pt x="1574" y="480"/>
                      <a:pt x="1574" y="478"/>
                    </a:cubicBezTo>
                    <a:cubicBezTo>
                      <a:pt x="1572" y="473"/>
                      <a:pt x="1570" y="469"/>
                      <a:pt x="1568" y="464"/>
                    </a:cubicBezTo>
                    <a:cubicBezTo>
                      <a:pt x="1568" y="463"/>
                      <a:pt x="1566" y="462"/>
                      <a:pt x="1565" y="463"/>
                    </a:cubicBezTo>
                    <a:cubicBezTo>
                      <a:pt x="1564" y="463"/>
                      <a:pt x="1563" y="465"/>
                      <a:pt x="1564" y="466"/>
                    </a:cubicBezTo>
                    <a:close/>
                    <a:moveTo>
                      <a:pt x="1548" y="442"/>
                    </a:moveTo>
                    <a:cubicBezTo>
                      <a:pt x="1551" y="445"/>
                      <a:pt x="1554" y="449"/>
                      <a:pt x="1557" y="453"/>
                    </a:cubicBezTo>
                    <a:cubicBezTo>
                      <a:pt x="1557" y="454"/>
                      <a:pt x="1559" y="455"/>
                      <a:pt x="1560" y="454"/>
                    </a:cubicBezTo>
                    <a:cubicBezTo>
                      <a:pt x="1561" y="453"/>
                      <a:pt x="1562" y="452"/>
                      <a:pt x="1561" y="451"/>
                    </a:cubicBezTo>
                    <a:cubicBezTo>
                      <a:pt x="1558" y="446"/>
                      <a:pt x="1555" y="442"/>
                      <a:pt x="1552" y="438"/>
                    </a:cubicBezTo>
                    <a:cubicBezTo>
                      <a:pt x="1551" y="437"/>
                      <a:pt x="1549" y="437"/>
                      <a:pt x="1548" y="438"/>
                    </a:cubicBezTo>
                    <a:cubicBezTo>
                      <a:pt x="1547" y="439"/>
                      <a:pt x="1547" y="441"/>
                      <a:pt x="1548" y="442"/>
                    </a:cubicBezTo>
                    <a:close/>
                    <a:moveTo>
                      <a:pt x="1524" y="428"/>
                    </a:moveTo>
                    <a:cubicBezTo>
                      <a:pt x="1529" y="429"/>
                      <a:pt x="1533" y="430"/>
                      <a:pt x="1537" y="433"/>
                    </a:cubicBezTo>
                    <a:cubicBezTo>
                      <a:pt x="1538" y="433"/>
                      <a:pt x="1540" y="433"/>
                      <a:pt x="1540" y="432"/>
                    </a:cubicBezTo>
                    <a:cubicBezTo>
                      <a:pt x="1541" y="431"/>
                      <a:pt x="1541" y="429"/>
                      <a:pt x="1540" y="428"/>
                    </a:cubicBezTo>
                    <a:cubicBezTo>
                      <a:pt x="1535" y="426"/>
                      <a:pt x="1530" y="424"/>
                      <a:pt x="1525" y="423"/>
                    </a:cubicBezTo>
                    <a:cubicBezTo>
                      <a:pt x="1524" y="422"/>
                      <a:pt x="1522" y="423"/>
                      <a:pt x="1522" y="425"/>
                    </a:cubicBezTo>
                    <a:cubicBezTo>
                      <a:pt x="1522" y="426"/>
                      <a:pt x="1523" y="427"/>
                      <a:pt x="1524" y="428"/>
                    </a:cubicBezTo>
                    <a:close/>
                    <a:moveTo>
                      <a:pt x="1501" y="423"/>
                    </a:moveTo>
                    <a:cubicBezTo>
                      <a:pt x="1500" y="423"/>
                      <a:pt x="1499" y="424"/>
                      <a:pt x="1498" y="424"/>
                    </a:cubicBezTo>
                    <a:cubicBezTo>
                      <a:pt x="1496" y="424"/>
                      <a:pt x="1495" y="426"/>
                      <a:pt x="1496" y="427"/>
                    </a:cubicBezTo>
                    <a:cubicBezTo>
                      <a:pt x="1496" y="428"/>
                      <a:pt x="1498" y="429"/>
                      <a:pt x="1499" y="429"/>
                    </a:cubicBezTo>
                    <a:cubicBezTo>
                      <a:pt x="1503" y="428"/>
                      <a:pt x="1506" y="427"/>
                      <a:pt x="1510" y="427"/>
                    </a:cubicBezTo>
                    <a:cubicBezTo>
                      <a:pt x="1511" y="427"/>
                      <a:pt x="1512" y="425"/>
                      <a:pt x="1512" y="424"/>
                    </a:cubicBezTo>
                    <a:cubicBezTo>
                      <a:pt x="1512" y="423"/>
                      <a:pt x="1511" y="422"/>
                      <a:pt x="1509" y="422"/>
                    </a:cubicBezTo>
                    <a:cubicBezTo>
                      <a:pt x="1506" y="422"/>
                      <a:pt x="1502" y="423"/>
                      <a:pt x="1498" y="424"/>
                    </a:cubicBezTo>
                    <a:cubicBezTo>
                      <a:pt x="1496" y="424"/>
                      <a:pt x="1495" y="426"/>
                      <a:pt x="1496" y="427"/>
                    </a:cubicBezTo>
                    <a:cubicBezTo>
                      <a:pt x="1496" y="428"/>
                      <a:pt x="1498" y="429"/>
                      <a:pt x="1499" y="429"/>
                    </a:cubicBezTo>
                    <a:cubicBezTo>
                      <a:pt x="1500" y="428"/>
                      <a:pt x="1501" y="428"/>
                      <a:pt x="1502" y="428"/>
                    </a:cubicBezTo>
                    <a:cubicBezTo>
                      <a:pt x="1504" y="427"/>
                      <a:pt x="1504" y="426"/>
                      <a:pt x="1504" y="425"/>
                    </a:cubicBezTo>
                    <a:cubicBezTo>
                      <a:pt x="1504" y="423"/>
                      <a:pt x="1502" y="423"/>
                      <a:pt x="1501" y="423"/>
                    </a:cubicBezTo>
                    <a:close/>
                    <a:moveTo>
                      <a:pt x="1526" y="409"/>
                    </a:moveTo>
                    <a:cubicBezTo>
                      <a:pt x="1523" y="412"/>
                      <a:pt x="1519" y="415"/>
                      <a:pt x="1514" y="417"/>
                    </a:cubicBezTo>
                    <a:cubicBezTo>
                      <a:pt x="1513" y="418"/>
                      <a:pt x="1513" y="420"/>
                      <a:pt x="1513" y="421"/>
                    </a:cubicBezTo>
                    <a:cubicBezTo>
                      <a:pt x="1514" y="422"/>
                      <a:pt x="1515" y="422"/>
                      <a:pt x="1517" y="422"/>
                    </a:cubicBezTo>
                    <a:cubicBezTo>
                      <a:pt x="1521" y="419"/>
                      <a:pt x="1526" y="416"/>
                      <a:pt x="1529" y="413"/>
                    </a:cubicBezTo>
                    <a:cubicBezTo>
                      <a:pt x="1531" y="412"/>
                      <a:pt x="1531" y="411"/>
                      <a:pt x="1530" y="410"/>
                    </a:cubicBezTo>
                    <a:cubicBezTo>
                      <a:pt x="1529" y="409"/>
                      <a:pt x="1527" y="408"/>
                      <a:pt x="1526" y="409"/>
                    </a:cubicBezTo>
                    <a:close/>
                    <a:moveTo>
                      <a:pt x="1543" y="386"/>
                    </a:moveTo>
                    <a:cubicBezTo>
                      <a:pt x="1541" y="391"/>
                      <a:pt x="1539" y="395"/>
                      <a:pt x="1536" y="399"/>
                    </a:cubicBezTo>
                    <a:cubicBezTo>
                      <a:pt x="1535" y="400"/>
                      <a:pt x="1535" y="401"/>
                      <a:pt x="1537" y="402"/>
                    </a:cubicBezTo>
                    <a:cubicBezTo>
                      <a:pt x="1538" y="403"/>
                      <a:pt x="1539" y="403"/>
                      <a:pt x="1540" y="402"/>
                    </a:cubicBezTo>
                    <a:cubicBezTo>
                      <a:pt x="1543" y="397"/>
                      <a:pt x="1546" y="393"/>
                      <a:pt x="1548" y="388"/>
                    </a:cubicBezTo>
                    <a:cubicBezTo>
                      <a:pt x="1548" y="387"/>
                      <a:pt x="1547" y="385"/>
                      <a:pt x="1546" y="385"/>
                    </a:cubicBezTo>
                    <a:cubicBezTo>
                      <a:pt x="1545" y="384"/>
                      <a:pt x="1543" y="385"/>
                      <a:pt x="1543" y="386"/>
                    </a:cubicBezTo>
                    <a:close/>
                    <a:moveTo>
                      <a:pt x="1548" y="358"/>
                    </a:moveTo>
                    <a:cubicBezTo>
                      <a:pt x="1548" y="363"/>
                      <a:pt x="1548" y="368"/>
                      <a:pt x="1547" y="372"/>
                    </a:cubicBezTo>
                    <a:cubicBezTo>
                      <a:pt x="1547" y="374"/>
                      <a:pt x="1548" y="375"/>
                      <a:pt x="1549" y="375"/>
                    </a:cubicBezTo>
                    <a:cubicBezTo>
                      <a:pt x="1550" y="375"/>
                      <a:pt x="1552" y="375"/>
                      <a:pt x="1552" y="373"/>
                    </a:cubicBezTo>
                    <a:cubicBezTo>
                      <a:pt x="1552" y="373"/>
                      <a:pt x="1552" y="373"/>
                      <a:pt x="1552" y="373"/>
                    </a:cubicBezTo>
                    <a:cubicBezTo>
                      <a:pt x="1553" y="368"/>
                      <a:pt x="1553" y="363"/>
                      <a:pt x="1553" y="358"/>
                    </a:cubicBezTo>
                    <a:cubicBezTo>
                      <a:pt x="1553" y="356"/>
                      <a:pt x="1552" y="355"/>
                      <a:pt x="1551" y="355"/>
                    </a:cubicBezTo>
                    <a:cubicBezTo>
                      <a:pt x="1549" y="355"/>
                      <a:pt x="1548" y="356"/>
                      <a:pt x="1548" y="358"/>
                    </a:cubicBezTo>
                    <a:close/>
                    <a:moveTo>
                      <a:pt x="1544" y="329"/>
                    </a:moveTo>
                    <a:cubicBezTo>
                      <a:pt x="1546" y="334"/>
                      <a:pt x="1547" y="338"/>
                      <a:pt x="1547" y="343"/>
                    </a:cubicBezTo>
                    <a:cubicBezTo>
                      <a:pt x="1547" y="345"/>
                      <a:pt x="1549" y="346"/>
                      <a:pt x="1550" y="345"/>
                    </a:cubicBezTo>
                    <a:cubicBezTo>
                      <a:pt x="1551" y="345"/>
                      <a:pt x="1552" y="344"/>
                      <a:pt x="1552" y="343"/>
                    </a:cubicBezTo>
                    <a:cubicBezTo>
                      <a:pt x="1551" y="337"/>
                      <a:pt x="1550" y="332"/>
                      <a:pt x="1549" y="328"/>
                    </a:cubicBezTo>
                    <a:cubicBezTo>
                      <a:pt x="1549" y="326"/>
                      <a:pt x="1547" y="325"/>
                      <a:pt x="1546" y="326"/>
                    </a:cubicBezTo>
                    <a:cubicBezTo>
                      <a:pt x="1545" y="326"/>
                      <a:pt x="1544" y="328"/>
                      <a:pt x="1544" y="329"/>
                    </a:cubicBezTo>
                    <a:close/>
                    <a:moveTo>
                      <a:pt x="1533" y="302"/>
                    </a:moveTo>
                    <a:cubicBezTo>
                      <a:pt x="1535" y="306"/>
                      <a:pt x="1537" y="311"/>
                      <a:pt x="1539" y="315"/>
                    </a:cubicBezTo>
                    <a:cubicBezTo>
                      <a:pt x="1540" y="316"/>
                      <a:pt x="1541" y="317"/>
                      <a:pt x="1542" y="316"/>
                    </a:cubicBezTo>
                    <a:cubicBezTo>
                      <a:pt x="1544" y="316"/>
                      <a:pt x="1544" y="314"/>
                      <a:pt x="1544" y="313"/>
                    </a:cubicBezTo>
                    <a:cubicBezTo>
                      <a:pt x="1542" y="308"/>
                      <a:pt x="1539" y="304"/>
                      <a:pt x="1537" y="299"/>
                    </a:cubicBezTo>
                    <a:cubicBezTo>
                      <a:pt x="1536" y="298"/>
                      <a:pt x="1535" y="298"/>
                      <a:pt x="1533" y="299"/>
                    </a:cubicBezTo>
                    <a:cubicBezTo>
                      <a:pt x="1532" y="299"/>
                      <a:pt x="1532" y="301"/>
                      <a:pt x="1533" y="302"/>
                    </a:cubicBezTo>
                    <a:close/>
                    <a:moveTo>
                      <a:pt x="1514" y="279"/>
                    </a:moveTo>
                    <a:cubicBezTo>
                      <a:pt x="1518" y="282"/>
                      <a:pt x="1521" y="286"/>
                      <a:pt x="1524" y="290"/>
                    </a:cubicBezTo>
                    <a:cubicBezTo>
                      <a:pt x="1525" y="291"/>
                      <a:pt x="1527" y="291"/>
                      <a:pt x="1528" y="290"/>
                    </a:cubicBezTo>
                    <a:cubicBezTo>
                      <a:pt x="1529" y="289"/>
                      <a:pt x="1529" y="288"/>
                      <a:pt x="1528" y="287"/>
                    </a:cubicBezTo>
                    <a:cubicBezTo>
                      <a:pt x="1525" y="283"/>
                      <a:pt x="1522" y="279"/>
                      <a:pt x="1518" y="275"/>
                    </a:cubicBezTo>
                    <a:cubicBezTo>
                      <a:pt x="1517" y="275"/>
                      <a:pt x="1515" y="275"/>
                      <a:pt x="1514" y="276"/>
                    </a:cubicBezTo>
                    <a:cubicBezTo>
                      <a:pt x="1513" y="277"/>
                      <a:pt x="1513" y="278"/>
                      <a:pt x="1514" y="279"/>
                    </a:cubicBezTo>
                    <a:close/>
                    <a:moveTo>
                      <a:pt x="1490" y="263"/>
                    </a:moveTo>
                    <a:cubicBezTo>
                      <a:pt x="1495" y="265"/>
                      <a:pt x="1499" y="267"/>
                      <a:pt x="1503" y="270"/>
                    </a:cubicBezTo>
                    <a:cubicBezTo>
                      <a:pt x="1504" y="271"/>
                      <a:pt x="1506" y="270"/>
                      <a:pt x="1507" y="269"/>
                    </a:cubicBezTo>
                    <a:cubicBezTo>
                      <a:pt x="1507" y="268"/>
                      <a:pt x="1507" y="267"/>
                      <a:pt x="1506" y="266"/>
                    </a:cubicBezTo>
                    <a:cubicBezTo>
                      <a:pt x="1502" y="263"/>
                      <a:pt x="1497" y="260"/>
                      <a:pt x="1492" y="258"/>
                    </a:cubicBezTo>
                    <a:cubicBezTo>
                      <a:pt x="1491" y="258"/>
                      <a:pt x="1490" y="258"/>
                      <a:pt x="1489" y="260"/>
                    </a:cubicBezTo>
                    <a:cubicBezTo>
                      <a:pt x="1489" y="261"/>
                      <a:pt x="1489" y="262"/>
                      <a:pt x="1490" y="263"/>
                    </a:cubicBezTo>
                    <a:close/>
                    <a:moveTo>
                      <a:pt x="1462" y="257"/>
                    </a:moveTo>
                    <a:cubicBezTo>
                      <a:pt x="1463" y="257"/>
                      <a:pt x="1463" y="257"/>
                      <a:pt x="1463" y="257"/>
                    </a:cubicBezTo>
                    <a:cubicBezTo>
                      <a:pt x="1468" y="257"/>
                      <a:pt x="1472" y="258"/>
                      <a:pt x="1477" y="259"/>
                    </a:cubicBezTo>
                    <a:cubicBezTo>
                      <a:pt x="1478" y="259"/>
                      <a:pt x="1479" y="258"/>
                      <a:pt x="1480" y="257"/>
                    </a:cubicBezTo>
                    <a:cubicBezTo>
                      <a:pt x="1480" y="255"/>
                      <a:pt x="1479" y="254"/>
                      <a:pt x="1478" y="254"/>
                    </a:cubicBezTo>
                    <a:cubicBezTo>
                      <a:pt x="1473" y="253"/>
                      <a:pt x="1468" y="252"/>
                      <a:pt x="1463" y="252"/>
                    </a:cubicBezTo>
                    <a:cubicBezTo>
                      <a:pt x="1463" y="252"/>
                      <a:pt x="1463" y="252"/>
                      <a:pt x="1462" y="252"/>
                    </a:cubicBezTo>
                    <a:cubicBezTo>
                      <a:pt x="1461" y="252"/>
                      <a:pt x="1460" y="253"/>
                      <a:pt x="1460" y="255"/>
                    </a:cubicBezTo>
                    <a:cubicBezTo>
                      <a:pt x="1460" y="256"/>
                      <a:pt x="1461" y="257"/>
                      <a:pt x="1462" y="257"/>
                    </a:cubicBezTo>
                    <a:close/>
                    <a:moveTo>
                      <a:pt x="1443" y="244"/>
                    </a:moveTo>
                    <a:cubicBezTo>
                      <a:pt x="1443" y="246"/>
                      <a:pt x="1443" y="247"/>
                      <a:pt x="1443" y="249"/>
                    </a:cubicBezTo>
                    <a:cubicBezTo>
                      <a:pt x="1443" y="251"/>
                      <a:pt x="1443" y="254"/>
                      <a:pt x="1443" y="257"/>
                    </a:cubicBezTo>
                    <a:cubicBezTo>
                      <a:pt x="1443" y="258"/>
                      <a:pt x="1443" y="258"/>
                      <a:pt x="1444" y="259"/>
                    </a:cubicBezTo>
                    <a:cubicBezTo>
                      <a:pt x="1444" y="260"/>
                      <a:pt x="1445" y="260"/>
                      <a:pt x="1446" y="259"/>
                    </a:cubicBezTo>
                    <a:cubicBezTo>
                      <a:pt x="1447" y="259"/>
                      <a:pt x="1447" y="259"/>
                      <a:pt x="1448" y="259"/>
                    </a:cubicBezTo>
                    <a:cubicBezTo>
                      <a:pt x="1449" y="259"/>
                      <a:pt x="1450" y="257"/>
                      <a:pt x="1450" y="256"/>
                    </a:cubicBezTo>
                    <a:cubicBezTo>
                      <a:pt x="1449" y="255"/>
                      <a:pt x="1448" y="254"/>
                      <a:pt x="1447" y="254"/>
                    </a:cubicBezTo>
                    <a:cubicBezTo>
                      <a:pt x="1446" y="254"/>
                      <a:pt x="1445" y="254"/>
                      <a:pt x="1445" y="255"/>
                    </a:cubicBezTo>
                    <a:cubicBezTo>
                      <a:pt x="1445" y="257"/>
                      <a:pt x="1445" y="257"/>
                      <a:pt x="1445" y="257"/>
                    </a:cubicBezTo>
                    <a:cubicBezTo>
                      <a:pt x="1448" y="257"/>
                      <a:pt x="1448" y="257"/>
                      <a:pt x="1448" y="257"/>
                    </a:cubicBezTo>
                    <a:cubicBezTo>
                      <a:pt x="1448" y="254"/>
                      <a:pt x="1448" y="252"/>
                      <a:pt x="1448" y="249"/>
                    </a:cubicBezTo>
                    <a:cubicBezTo>
                      <a:pt x="1448" y="247"/>
                      <a:pt x="1448" y="246"/>
                      <a:pt x="1448" y="244"/>
                    </a:cubicBezTo>
                    <a:cubicBezTo>
                      <a:pt x="1448" y="243"/>
                      <a:pt x="1447" y="242"/>
                      <a:pt x="1445" y="242"/>
                    </a:cubicBezTo>
                    <a:cubicBezTo>
                      <a:pt x="1444" y="242"/>
                      <a:pt x="1443" y="243"/>
                      <a:pt x="1443" y="244"/>
                    </a:cubicBezTo>
                    <a:close/>
                    <a:moveTo>
                      <a:pt x="1439" y="215"/>
                    </a:moveTo>
                    <a:cubicBezTo>
                      <a:pt x="1440" y="220"/>
                      <a:pt x="1441" y="225"/>
                      <a:pt x="1442" y="230"/>
                    </a:cubicBezTo>
                    <a:cubicBezTo>
                      <a:pt x="1442" y="231"/>
                      <a:pt x="1443" y="232"/>
                      <a:pt x="1445" y="232"/>
                    </a:cubicBezTo>
                    <a:cubicBezTo>
                      <a:pt x="1446" y="232"/>
                      <a:pt x="1447" y="230"/>
                      <a:pt x="1447" y="229"/>
                    </a:cubicBezTo>
                    <a:cubicBezTo>
                      <a:pt x="1446" y="224"/>
                      <a:pt x="1445" y="219"/>
                      <a:pt x="1444" y="214"/>
                    </a:cubicBezTo>
                    <a:cubicBezTo>
                      <a:pt x="1444" y="213"/>
                      <a:pt x="1442" y="212"/>
                      <a:pt x="1441" y="212"/>
                    </a:cubicBezTo>
                    <a:cubicBezTo>
                      <a:pt x="1440" y="212"/>
                      <a:pt x="1439" y="214"/>
                      <a:pt x="1439" y="215"/>
                    </a:cubicBezTo>
                    <a:close/>
                    <a:moveTo>
                      <a:pt x="1430" y="187"/>
                    </a:moveTo>
                    <a:cubicBezTo>
                      <a:pt x="1432" y="192"/>
                      <a:pt x="1434" y="196"/>
                      <a:pt x="1435" y="201"/>
                    </a:cubicBezTo>
                    <a:cubicBezTo>
                      <a:pt x="1436" y="202"/>
                      <a:pt x="1437" y="203"/>
                      <a:pt x="1438" y="203"/>
                    </a:cubicBezTo>
                    <a:cubicBezTo>
                      <a:pt x="1440" y="202"/>
                      <a:pt x="1441" y="201"/>
                      <a:pt x="1440" y="199"/>
                    </a:cubicBezTo>
                    <a:cubicBezTo>
                      <a:pt x="1439" y="195"/>
                      <a:pt x="1437" y="190"/>
                      <a:pt x="1435" y="185"/>
                    </a:cubicBezTo>
                    <a:cubicBezTo>
                      <a:pt x="1435" y="184"/>
                      <a:pt x="1433" y="183"/>
                      <a:pt x="1432" y="184"/>
                    </a:cubicBezTo>
                    <a:cubicBezTo>
                      <a:pt x="1431" y="184"/>
                      <a:pt x="1430" y="186"/>
                      <a:pt x="1430" y="187"/>
                    </a:cubicBezTo>
                    <a:close/>
                    <a:moveTo>
                      <a:pt x="1418" y="160"/>
                    </a:moveTo>
                    <a:cubicBezTo>
                      <a:pt x="1420" y="165"/>
                      <a:pt x="1422" y="169"/>
                      <a:pt x="1424" y="173"/>
                    </a:cubicBezTo>
                    <a:cubicBezTo>
                      <a:pt x="1425" y="175"/>
                      <a:pt x="1427" y="175"/>
                      <a:pt x="1428" y="175"/>
                    </a:cubicBezTo>
                    <a:cubicBezTo>
                      <a:pt x="1429" y="174"/>
                      <a:pt x="1430" y="172"/>
                      <a:pt x="1429" y="171"/>
                    </a:cubicBezTo>
                    <a:cubicBezTo>
                      <a:pt x="1427" y="167"/>
                      <a:pt x="1424" y="162"/>
                      <a:pt x="1422" y="158"/>
                    </a:cubicBezTo>
                    <a:cubicBezTo>
                      <a:pt x="1421" y="157"/>
                      <a:pt x="1420" y="156"/>
                      <a:pt x="1419" y="157"/>
                    </a:cubicBezTo>
                    <a:cubicBezTo>
                      <a:pt x="1417" y="157"/>
                      <a:pt x="1417" y="159"/>
                      <a:pt x="1418" y="160"/>
                    </a:cubicBezTo>
                    <a:close/>
                    <a:moveTo>
                      <a:pt x="1402" y="135"/>
                    </a:moveTo>
                    <a:cubicBezTo>
                      <a:pt x="1405" y="139"/>
                      <a:pt x="1407" y="143"/>
                      <a:pt x="1410" y="147"/>
                    </a:cubicBezTo>
                    <a:cubicBezTo>
                      <a:pt x="1411" y="149"/>
                      <a:pt x="1412" y="149"/>
                      <a:pt x="1413" y="148"/>
                    </a:cubicBezTo>
                    <a:cubicBezTo>
                      <a:pt x="1415" y="147"/>
                      <a:pt x="1415" y="146"/>
                      <a:pt x="1414" y="145"/>
                    </a:cubicBezTo>
                    <a:cubicBezTo>
                      <a:pt x="1412" y="140"/>
                      <a:pt x="1409" y="136"/>
                      <a:pt x="1406" y="132"/>
                    </a:cubicBezTo>
                    <a:cubicBezTo>
                      <a:pt x="1405" y="131"/>
                      <a:pt x="1404" y="131"/>
                      <a:pt x="1402" y="132"/>
                    </a:cubicBezTo>
                    <a:cubicBezTo>
                      <a:pt x="1401" y="132"/>
                      <a:pt x="1401" y="134"/>
                      <a:pt x="1402" y="135"/>
                    </a:cubicBezTo>
                    <a:close/>
                    <a:moveTo>
                      <a:pt x="1384" y="111"/>
                    </a:moveTo>
                    <a:cubicBezTo>
                      <a:pt x="1386" y="114"/>
                      <a:pt x="1388" y="117"/>
                      <a:pt x="1391" y="120"/>
                    </a:cubicBezTo>
                    <a:cubicBezTo>
                      <a:pt x="1391" y="121"/>
                      <a:pt x="1392" y="122"/>
                      <a:pt x="1393" y="123"/>
                    </a:cubicBezTo>
                    <a:cubicBezTo>
                      <a:pt x="1394" y="124"/>
                      <a:pt x="1395" y="124"/>
                      <a:pt x="1396" y="123"/>
                    </a:cubicBezTo>
                    <a:cubicBezTo>
                      <a:pt x="1398" y="123"/>
                      <a:pt x="1398" y="121"/>
                      <a:pt x="1397" y="120"/>
                    </a:cubicBezTo>
                    <a:cubicBezTo>
                      <a:pt x="1396" y="119"/>
                      <a:pt x="1395" y="118"/>
                      <a:pt x="1395" y="117"/>
                    </a:cubicBezTo>
                    <a:cubicBezTo>
                      <a:pt x="1392" y="114"/>
                      <a:pt x="1390" y="111"/>
                      <a:pt x="1388" y="108"/>
                    </a:cubicBezTo>
                    <a:cubicBezTo>
                      <a:pt x="1387" y="107"/>
                      <a:pt x="1385" y="107"/>
                      <a:pt x="1384" y="108"/>
                    </a:cubicBezTo>
                    <a:cubicBezTo>
                      <a:pt x="1383" y="109"/>
                      <a:pt x="1383" y="110"/>
                      <a:pt x="1384" y="111"/>
                    </a:cubicBezTo>
                    <a:close/>
                    <a:moveTo>
                      <a:pt x="1364" y="90"/>
                    </a:moveTo>
                    <a:cubicBezTo>
                      <a:pt x="1367" y="93"/>
                      <a:pt x="1371" y="96"/>
                      <a:pt x="1374" y="100"/>
                    </a:cubicBezTo>
                    <a:cubicBezTo>
                      <a:pt x="1375" y="101"/>
                      <a:pt x="1376" y="101"/>
                      <a:pt x="1377" y="100"/>
                    </a:cubicBezTo>
                    <a:cubicBezTo>
                      <a:pt x="1379" y="99"/>
                      <a:pt x="1379" y="98"/>
                      <a:pt x="1378" y="97"/>
                    </a:cubicBezTo>
                    <a:cubicBezTo>
                      <a:pt x="1374" y="93"/>
                      <a:pt x="1371" y="89"/>
                      <a:pt x="1367" y="86"/>
                    </a:cubicBezTo>
                    <a:cubicBezTo>
                      <a:pt x="1366" y="85"/>
                      <a:pt x="1364" y="85"/>
                      <a:pt x="1363" y="86"/>
                    </a:cubicBezTo>
                    <a:cubicBezTo>
                      <a:pt x="1363" y="87"/>
                      <a:pt x="1363" y="89"/>
                      <a:pt x="1364" y="90"/>
                    </a:cubicBezTo>
                    <a:close/>
                    <a:moveTo>
                      <a:pt x="1341" y="71"/>
                    </a:moveTo>
                    <a:cubicBezTo>
                      <a:pt x="1345" y="74"/>
                      <a:pt x="1349" y="77"/>
                      <a:pt x="1352" y="80"/>
                    </a:cubicBezTo>
                    <a:cubicBezTo>
                      <a:pt x="1354" y="81"/>
                      <a:pt x="1355" y="80"/>
                      <a:pt x="1356" y="79"/>
                    </a:cubicBezTo>
                    <a:cubicBezTo>
                      <a:pt x="1357" y="78"/>
                      <a:pt x="1357" y="77"/>
                      <a:pt x="1356" y="76"/>
                    </a:cubicBezTo>
                    <a:cubicBezTo>
                      <a:pt x="1352" y="73"/>
                      <a:pt x="1348" y="70"/>
                      <a:pt x="1343" y="67"/>
                    </a:cubicBezTo>
                    <a:cubicBezTo>
                      <a:pt x="1342" y="66"/>
                      <a:pt x="1341" y="66"/>
                      <a:pt x="1340" y="67"/>
                    </a:cubicBezTo>
                    <a:cubicBezTo>
                      <a:pt x="1339" y="69"/>
                      <a:pt x="1339" y="70"/>
                      <a:pt x="1341" y="71"/>
                    </a:cubicBezTo>
                    <a:close/>
                    <a:moveTo>
                      <a:pt x="1315" y="56"/>
                    </a:moveTo>
                    <a:cubicBezTo>
                      <a:pt x="1319" y="58"/>
                      <a:pt x="1324" y="61"/>
                      <a:pt x="1328" y="63"/>
                    </a:cubicBezTo>
                    <a:cubicBezTo>
                      <a:pt x="1329" y="64"/>
                      <a:pt x="1331" y="63"/>
                      <a:pt x="1332" y="62"/>
                    </a:cubicBezTo>
                    <a:cubicBezTo>
                      <a:pt x="1332" y="61"/>
                      <a:pt x="1332" y="59"/>
                      <a:pt x="1331" y="59"/>
                    </a:cubicBezTo>
                    <a:cubicBezTo>
                      <a:pt x="1326" y="56"/>
                      <a:pt x="1322" y="54"/>
                      <a:pt x="1317" y="52"/>
                    </a:cubicBezTo>
                    <a:cubicBezTo>
                      <a:pt x="1316" y="51"/>
                      <a:pt x="1314" y="52"/>
                      <a:pt x="1314" y="53"/>
                    </a:cubicBezTo>
                    <a:cubicBezTo>
                      <a:pt x="1313" y="54"/>
                      <a:pt x="1314" y="56"/>
                      <a:pt x="1315" y="56"/>
                    </a:cubicBezTo>
                    <a:close/>
                    <a:moveTo>
                      <a:pt x="1287" y="47"/>
                    </a:moveTo>
                    <a:cubicBezTo>
                      <a:pt x="1292" y="48"/>
                      <a:pt x="1297" y="49"/>
                      <a:pt x="1301" y="51"/>
                    </a:cubicBezTo>
                    <a:cubicBezTo>
                      <a:pt x="1303" y="51"/>
                      <a:pt x="1304" y="51"/>
                      <a:pt x="1304" y="49"/>
                    </a:cubicBezTo>
                    <a:cubicBezTo>
                      <a:pt x="1305" y="48"/>
                      <a:pt x="1304" y="47"/>
                      <a:pt x="1303" y="46"/>
                    </a:cubicBezTo>
                    <a:cubicBezTo>
                      <a:pt x="1298" y="45"/>
                      <a:pt x="1293" y="43"/>
                      <a:pt x="1288" y="42"/>
                    </a:cubicBezTo>
                    <a:cubicBezTo>
                      <a:pt x="1287" y="41"/>
                      <a:pt x="1286" y="42"/>
                      <a:pt x="1285" y="44"/>
                    </a:cubicBezTo>
                    <a:cubicBezTo>
                      <a:pt x="1285" y="45"/>
                      <a:pt x="1286" y="46"/>
                      <a:pt x="1287" y="47"/>
                    </a:cubicBezTo>
                    <a:close/>
                    <a:moveTo>
                      <a:pt x="1258" y="41"/>
                    </a:moveTo>
                    <a:cubicBezTo>
                      <a:pt x="1263" y="42"/>
                      <a:pt x="1268" y="42"/>
                      <a:pt x="1273" y="43"/>
                    </a:cubicBezTo>
                    <a:cubicBezTo>
                      <a:pt x="1274" y="44"/>
                      <a:pt x="1275" y="43"/>
                      <a:pt x="1276" y="41"/>
                    </a:cubicBezTo>
                    <a:cubicBezTo>
                      <a:pt x="1276" y="40"/>
                      <a:pt x="1275" y="39"/>
                      <a:pt x="1274" y="38"/>
                    </a:cubicBezTo>
                    <a:cubicBezTo>
                      <a:pt x="1269" y="37"/>
                      <a:pt x="1264" y="37"/>
                      <a:pt x="1259" y="36"/>
                    </a:cubicBezTo>
                    <a:cubicBezTo>
                      <a:pt x="1257" y="36"/>
                      <a:pt x="1256" y="37"/>
                      <a:pt x="1256" y="38"/>
                    </a:cubicBezTo>
                    <a:cubicBezTo>
                      <a:pt x="1256" y="39"/>
                      <a:pt x="1257" y="41"/>
                      <a:pt x="1258" y="41"/>
                    </a:cubicBezTo>
                    <a:close/>
                    <a:moveTo>
                      <a:pt x="1228" y="38"/>
                    </a:moveTo>
                    <a:cubicBezTo>
                      <a:pt x="1233" y="39"/>
                      <a:pt x="1238" y="39"/>
                      <a:pt x="1243" y="39"/>
                    </a:cubicBezTo>
                    <a:cubicBezTo>
                      <a:pt x="1245" y="39"/>
                      <a:pt x="1246" y="38"/>
                      <a:pt x="1246" y="37"/>
                    </a:cubicBezTo>
                    <a:cubicBezTo>
                      <a:pt x="1246" y="36"/>
                      <a:pt x="1245" y="34"/>
                      <a:pt x="1244" y="34"/>
                    </a:cubicBezTo>
                    <a:cubicBezTo>
                      <a:pt x="1239" y="34"/>
                      <a:pt x="1234" y="34"/>
                      <a:pt x="1229" y="33"/>
                    </a:cubicBezTo>
                    <a:cubicBezTo>
                      <a:pt x="1227" y="33"/>
                      <a:pt x="1226" y="34"/>
                      <a:pt x="1226" y="36"/>
                    </a:cubicBezTo>
                    <a:cubicBezTo>
                      <a:pt x="1226" y="37"/>
                      <a:pt x="1227" y="38"/>
                      <a:pt x="1228" y="38"/>
                    </a:cubicBezTo>
                    <a:close/>
                    <a:moveTo>
                      <a:pt x="1199" y="38"/>
                    </a:moveTo>
                    <a:cubicBezTo>
                      <a:pt x="1204" y="38"/>
                      <a:pt x="1209" y="38"/>
                      <a:pt x="1213" y="38"/>
                    </a:cubicBezTo>
                    <a:cubicBezTo>
                      <a:pt x="1215" y="38"/>
                      <a:pt x="1216" y="37"/>
                      <a:pt x="1216" y="36"/>
                    </a:cubicBezTo>
                    <a:cubicBezTo>
                      <a:pt x="1216" y="34"/>
                      <a:pt x="1215" y="33"/>
                      <a:pt x="1213" y="33"/>
                    </a:cubicBezTo>
                    <a:cubicBezTo>
                      <a:pt x="1208" y="33"/>
                      <a:pt x="1203" y="33"/>
                      <a:pt x="1198" y="33"/>
                    </a:cubicBezTo>
                    <a:cubicBezTo>
                      <a:pt x="1197" y="34"/>
                      <a:pt x="1196" y="35"/>
                      <a:pt x="1196" y="36"/>
                    </a:cubicBezTo>
                    <a:cubicBezTo>
                      <a:pt x="1196" y="37"/>
                      <a:pt x="1197" y="39"/>
                      <a:pt x="1199" y="38"/>
                    </a:cubicBezTo>
                    <a:close/>
                    <a:moveTo>
                      <a:pt x="1169" y="41"/>
                    </a:moveTo>
                    <a:cubicBezTo>
                      <a:pt x="1174" y="40"/>
                      <a:pt x="1179" y="40"/>
                      <a:pt x="1184" y="39"/>
                    </a:cubicBezTo>
                    <a:cubicBezTo>
                      <a:pt x="1185" y="39"/>
                      <a:pt x="1186" y="38"/>
                      <a:pt x="1186" y="37"/>
                    </a:cubicBezTo>
                    <a:cubicBezTo>
                      <a:pt x="1186" y="35"/>
                      <a:pt x="1185" y="34"/>
                      <a:pt x="1183" y="34"/>
                    </a:cubicBezTo>
                    <a:cubicBezTo>
                      <a:pt x="1178" y="35"/>
                      <a:pt x="1173" y="35"/>
                      <a:pt x="1168" y="36"/>
                    </a:cubicBezTo>
                    <a:cubicBezTo>
                      <a:pt x="1167" y="36"/>
                      <a:pt x="1166" y="37"/>
                      <a:pt x="1166" y="38"/>
                    </a:cubicBezTo>
                    <a:cubicBezTo>
                      <a:pt x="1166" y="40"/>
                      <a:pt x="1167" y="41"/>
                      <a:pt x="1169" y="41"/>
                    </a:cubicBezTo>
                    <a:close/>
                    <a:moveTo>
                      <a:pt x="1139" y="45"/>
                    </a:moveTo>
                    <a:cubicBezTo>
                      <a:pt x="1144" y="44"/>
                      <a:pt x="1149" y="43"/>
                      <a:pt x="1154" y="42"/>
                    </a:cubicBezTo>
                    <a:cubicBezTo>
                      <a:pt x="1155" y="42"/>
                      <a:pt x="1156" y="41"/>
                      <a:pt x="1156" y="40"/>
                    </a:cubicBezTo>
                    <a:cubicBezTo>
                      <a:pt x="1156" y="38"/>
                      <a:pt x="1155" y="37"/>
                      <a:pt x="1153" y="37"/>
                    </a:cubicBezTo>
                    <a:cubicBezTo>
                      <a:pt x="1148" y="38"/>
                      <a:pt x="1143" y="39"/>
                      <a:pt x="1138" y="40"/>
                    </a:cubicBezTo>
                    <a:cubicBezTo>
                      <a:pt x="1137" y="40"/>
                      <a:pt x="1136" y="41"/>
                      <a:pt x="1136" y="43"/>
                    </a:cubicBezTo>
                    <a:cubicBezTo>
                      <a:pt x="1136" y="44"/>
                      <a:pt x="1138" y="45"/>
                      <a:pt x="1139" y="45"/>
                    </a:cubicBezTo>
                    <a:close/>
                    <a:moveTo>
                      <a:pt x="1110" y="51"/>
                    </a:moveTo>
                    <a:cubicBezTo>
                      <a:pt x="1115" y="50"/>
                      <a:pt x="1120" y="48"/>
                      <a:pt x="1124" y="47"/>
                    </a:cubicBezTo>
                    <a:cubicBezTo>
                      <a:pt x="1126" y="47"/>
                      <a:pt x="1127" y="46"/>
                      <a:pt x="1126" y="45"/>
                    </a:cubicBezTo>
                    <a:cubicBezTo>
                      <a:pt x="1126" y="43"/>
                      <a:pt x="1125" y="42"/>
                      <a:pt x="1123" y="43"/>
                    </a:cubicBezTo>
                    <a:cubicBezTo>
                      <a:pt x="1119" y="44"/>
                      <a:pt x="1114" y="45"/>
                      <a:pt x="1109" y="46"/>
                    </a:cubicBezTo>
                    <a:cubicBezTo>
                      <a:pt x="1107" y="46"/>
                      <a:pt x="1107" y="48"/>
                      <a:pt x="1107" y="49"/>
                    </a:cubicBezTo>
                    <a:cubicBezTo>
                      <a:pt x="1107" y="50"/>
                      <a:pt x="1109" y="51"/>
                      <a:pt x="1110" y="51"/>
                    </a:cubicBezTo>
                    <a:close/>
                    <a:moveTo>
                      <a:pt x="1081" y="59"/>
                    </a:moveTo>
                    <a:cubicBezTo>
                      <a:pt x="1086" y="57"/>
                      <a:pt x="1091" y="56"/>
                      <a:pt x="1095" y="54"/>
                    </a:cubicBezTo>
                    <a:cubicBezTo>
                      <a:pt x="1097" y="54"/>
                      <a:pt x="1098" y="53"/>
                      <a:pt x="1097" y="51"/>
                    </a:cubicBezTo>
                    <a:cubicBezTo>
                      <a:pt x="1097" y="50"/>
                      <a:pt x="1095" y="49"/>
                      <a:pt x="1094" y="50"/>
                    </a:cubicBezTo>
                    <a:cubicBezTo>
                      <a:pt x="1089" y="51"/>
                      <a:pt x="1084" y="52"/>
                      <a:pt x="1080" y="54"/>
                    </a:cubicBezTo>
                    <a:cubicBezTo>
                      <a:pt x="1078" y="54"/>
                      <a:pt x="1078" y="56"/>
                      <a:pt x="1078" y="57"/>
                    </a:cubicBezTo>
                    <a:cubicBezTo>
                      <a:pt x="1078" y="58"/>
                      <a:pt x="1080" y="59"/>
                      <a:pt x="1081" y="59"/>
                    </a:cubicBezTo>
                    <a:close/>
                    <a:moveTo>
                      <a:pt x="1053" y="69"/>
                    </a:moveTo>
                    <a:cubicBezTo>
                      <a:pt x="1058" y="67"/>
                      <a:pt x="1062" y="65"/>
                      <a:pt x="1067" y="63"/>
                    </a:cubicBezTo>
                    <a:cubicBezTo>
                      <a:pt x="1068" y="63"/>
                      <a:pt x="1069" y="62"/>
                      <a:pt x="1068" y="60"/>
                    </a:cubicBezTo>
                    <a:cubicBezTo>
                      <a:pt x="1068" y="59"/>
                      <a:pt x="1067" y="58"/>
                      <a:pt x="1065" y="59"/>
                    </a:cubicBezTo>
                    <a:cubicBezTo>
                      <a:pt x="1061" y="60"/>
                      <a:pt x="1056" y="62"/>
                      <a:pt x="1051" y="64"/>
                    </a:cubicBezTo>
                    <a:cubicBezTo>
                      <a:pt x="1050" y="65"/>
                      <a:pt x="1049" y="66"/>
                      <a:pt x="1050" y="67"/>
                    </a:cubicBezTo>
                    <a:cubicBezTo>
                      <a:pt x="1050" y="69"/>
                      <a:pt x="1052" y="69"/>
                      <a:pt x="1053" y="69"/>
                    </a:cubicBezTo>
                    <a:close/>
                    <a:moveTo>
                      <a:pt x="1026" y="81"/>
                    </a:moveTo>
                    <a:cubicBezTo>
                      <a:pt x="1030" y="79"/>
                      <a:pt x="1035" y="77"/>
                      <a:pt x="1039" y="75"/>
                    </a:cubicBezTo>
                    <a:cubicBezTo>
                      <a:pt x="1041" y="74"/>
                      <a:pt x="1041" y="73"/>
                      <a:pt x="1041" y="71"/>
                    </a:cubicBezTo>
                    <a:cubicBezTo>
                      <a:pt x="1040" y="70"/>
                      <a:pt x="1039" y="70"/>
                      <a:pt x="1037" y="70"/>
                    </a:cubicBezTo>
                    <a:cubicBezTo>
                      <a:pt x="1033" y="72"/>
                      <a:pt x="1028" y="74"/>
                      <a:pt x="1024" y="77"/>
                    </a:cubicBezTo>
                    <a:cubicBezTo>
                      <a:pt x="1022" y="77"/>
                      <a:pt x="1022" y="79"/>
                      <a:pt x="1023" y="80"/>
                    </a:cubicBezTo>
                    <a:cubicBezTo>
                      <a:pt x="1023" y="81"/>
                      <a:pt x="1025" y="82"/>
                      <a:pt x="1026" y="81"/>
                    </a:cubicBezTo>
                    <a:close/>
                    <a:moveTo>
                      <a:pt x="1000" y="96"/>
                    </a:moveTo>
                    <a:cubicBezTo>
                      <a:pt x="1004" y="94"/>
                      <a:pt x="1009" y="91"/>
                      <a:pt x="1013" y="88"/>
                    </a:cubicBezTo>
                    <a:cubicBezTo>
                      <a:pt x="1014" y="88"/>
                      <a:pt x="1015" y="86"/>
                      <a:pt x="1014" y="85"/>
                    </a:cubicBezTo>
                    <a:cubicBezTo>
                      <a:pt x="1013" y="84"/>
                      <a:pt x="1012" y="83"/>
                      <a:pt x="1010" y="84"/>
                    </a:cubicBezTo>
                    <a:cubicBezTo>
                      <a:pt x="1006" y="87"/>
                      <a:pt x="1002" y="89"/>
                      <a:pt x="998" y="92"/>
                    </a:cubicBezTo>
                    <a:cubicBezTo>
                      <a:pt x="996" y="93"/>
                      <a:pt x="996" y="94"/>
                      <a:pt x="997" y="96"/>
                    </a:cubicBezTo>
                    <a:cubicBezTo>
                      <a:pt x="998" y="97"/>
                      <a:pt x="999" y="97"/>
                      <a:pt x="1000" y="96"/>
                    </a:cubicBezTo>
                    <a:close/>
                    <a:moveTo>
                      <a:pt x="977" y="114"/>
                    </a:moveTo>
                    <a:cubicBezTo>
                      <a:pt x="981" y="111"/>
                      <a:pt x="984" y="108"/>
                      <a:pt x="988" y="105"/>
                    </a:cubicBezTo>
                    <a:cubicBezTo>
                      <a:pt x="989" y="104"/>
                      <a:pt x="990" y="102"/>
                      <a:pt x="989" y="101"/>
                    </a:cubicBezTo>
                    <a:cubicBezTo>
                      <a:pt x="988" y="100"/>
                      <a:pt x="986" y="100"/>
                      <a:pt x="985" y="101"/>
                    </a:cubicBezTo>
                    <a:cubicBezTo>
                      <a:pt x="981" y="104"/>
                      <a:pt x="977" y="107"/>
                      <a:pt x="974" y="111"/>
                    </a:cubicBezTo>
                    <a:cubicBezTo>
                      <a:pt x="973" y="111"/>
                      <a:pt x="972" y="113"/>
                      <a:pt x="973" y="114"/>
                    </a:cubicBezTo>
                    <a:cubicBezTo>
                      <a:pt x="974" y="115"/>
                      <a:pt x="976" y="115"/>
                      <a:pt x="977" y="114"/>
                    </a:cubicBezTo>
                    <a:close/>
                    <a:moveTo>
                      <a:pt x="956" y="136"/>
                    </a:moveTo>
                    <a:cubicBezTo>
                      <a:pt x="960" y="132"/>
                      <a:pt x="963" y="128"/>
                      <a:pt x="966" y="125"/>
                    </a:cubicBezTo>
                    <a:cubicBezTo>
                      <a:pt x="967" y="124"/>
                      <a:pt x="967" y="122"/>
                      <a:pt x="966" y="121"/>
                    </a:cubicBezTo>
                    <a:cubicBezTo>
                      <a:pt x="965" y="120"/>
                      <a:pt x="964" y="120"/>
                      <a:pt x="963" y="121"/>
                    </a:cubicBezTo>
                    <a:cubicBezTo>
                      <a:pt x="959" y="125"/>
                      <a:pt x="956" y="129"/>
                      <a:pt x="953" y="133"/>
                    </a:cubicBezTo>
                    <a:cubicBezTo>
                      <a:pt x="952" y="134"/>
                      <a:pt x="952" y="135"/>
                      <a:pt x="953" y="136"/>
                    </a:cubicBezTo>
                    <a:cubicBezTo>
                      <a:pt x="954" y="137"/>
                      <a:pt x="956" y="137"/>
                      <a:pt x="956" y="136"/>
                    </a:cubicBezTo>
                    <a:close/>
                    <a:moveTo>
                      <a:pt x="940" y="160"/>
                    </a:moveTo>
                    <a:cubicBezTo>
                      <a:pt x="943" y="156"/>
                      <a:pt x="945" y="152"/>
                      <a:pt x="948" y="148"/>
                    </a:cubicBezTo>
                    <a:cubicBezTo>
                      <a:pt x="949" y="146"/>
                      <a:pt x="948" y="145"/>
                      <a:pt x="947" y="144"/>
                    </a:cubicBezTo>
                    <a:cubicBezTo>
                      <a:pt x="946" y="143"/>
                      <a:pt x="944" y="144"/>
                      <a:pt x="944" y="145"/>
                    </a:cubicBezTo>
                    <a:cubicBezTo>
                      <a:pt x="941" y="149"/>
                      <a:pt x="938" y="153"/>
                      <a:pt x="936" y="158"/>
                    </a:cubicBezTo>
                    <a:cubicBezTo>
                      <a:pt x="935" y="159"/>
                      <a:pt x="936" y="161"/>
                      <a:pt x="937" y="161"/>
                    </a:cubicBezTo>
                    <a:cubicBezTo>
                      <a:pt x="938" y="162"/>
                      <a:pt x="940" y="161"/>
                      <a:pt x="940" y="160"/>
                    </a:cubicBezTo>
                    <a:close/>
                    <a:moveTo>
                      <a:pt x="930" y="188"/>
                    </a:moveTo>
                    <a:cubicBezTo>
                      <a:pt x="931" y="183"/>
                      <a:pt x="933" y="178"/>
                      <a:pt x="934" y="174"/>
                    </a:cubicBezTo>
                    <a:cubicBezTo>
                      <a:pt x="935" y="172"/>
                      <a:pt x="934" y="171"/>
                      <a:pt x="933" y="170"/>
                    </a:cubicBezTo>
                    <a:cubicBezTo>
                      <a:pt x="932" y="170"/>
                      <a:pt x="930" y="171"/>
                      <a:pt x="930" y="172"/>
                    </a:cubicBezTo>
                    <a:cubicBezTo>
                      <a:pt x="928" y="177"/>
                      <a:pt x="926" y="181"/>
                      <a:pt x="925" y="186"/>
                    </a:cubicBezTo>
                    <a:cubicBezTo>
                      <a:pt x="925" y="188"/>
                      <a:pt x="925" y="189"/>
                      <a:pt x="927" y="189"/>
                    </a:cubicBezTo>
                    <a:cubicBezTo>
                      <a:pt x="928" y="190"/>
                      <a:pt x="929" y="189"/>
                      <a:pt x="930" y="188"/>
                    </a:cubicBezTo>
                    <a:close/>
                    <a:moveTo>
                      <a:pt x="925" y="217"/>
                    </a:moveTo>
                    <a:cubicBezTo>
                      <a:pt x="925" y="212"/>
                      <a:pt x="926" y="207"/>
                      <a:pt x="927" y="202"/>
                    </a:cubicBezTo>
                    <a:cubicBezTo>
                      <a:pt x="927" y="201"/>
                      <a:pt x="926" y="199"/>
                      <a:pt x="925" y="199"/>
                    </a:cubicBezTo>
                    <a:cubicBezTo>
                      <a:pt x="923" y="199"/>
                      <a:pt x="922" y="200"/>
                      <a:pt x="922" y="201"/>
                    </a:cubicBezTo>
                    <a:cubicBezTo>
                      <a:pt x="921" y="206"/>
                      <a:pt x="920" y="211"/>
                      <a:pt x="920" y="216"/>
                    </a:cubicBezTo>
                    <a:cubicBezTo>
                      <a:pt x="920" y="218"/>
                      <a:pt x="921" y="219"/>
                      <a:pt x="922" y="219"/>
                    </a:cubicBezTo>
                    <a:cubicBezTo>
                      <a:pt x="924" y="219"/>
                      <a:pt x="925" y="218"/>
                      <a:pt x="925" y="217"/>
                    </a:cubicBezTo>
                    <a:close/>
                    <a:moveTo>
                      <a:pt x="921" y="245"/>
                    </a:moveTo>
                    <a:cubicBezTo>
                      <a:pt x="921" y="245"/>
                      <a:pt x="921" y="246"/>
                      <a:pt x="921" y="246"/>
                    </a:cubicBezTo>
                    <a:cubicBezTo>
                      <a:pt x="922" y="247"/>
                      <a:pt x="923" y="248"/>
                      <a:pt x="924" y="247"/>
                    </a:cubicBezTo>
                    <a:cubicBezTo>
                      <a:pt x="925" y="247"/>
                      <a:pt x="926" y="246"/>
                      <a:pt x="926" y="245"/>
                    </a:cubicBezTo>
                    <a:cubicBezTo>
                      <a:pt x="925" y="240"/>
                      <a:pt x="925" y="236"/>
                      <a:pt x="925" y="231"/>
                    </a:cubicBezTo>
                    <a:cubicBezTo>
                      <a:pt x="925" y="230"/>
                      <a:pt x="924" y="229"/>
                      <a:pt x="922" y="229"/>
                    </a:cubicBezTo>
                    <a:cubicBezTo>
                      <a:pt x="921" y="229"/>
                      <a:pt x="920" y="230"/>
                      <a:pt x="920" y="232"/>
                    </a:cubicBezTo>
                    <a:cubicBezTo>
                      <a:pt x="920" y="236"/>
                      <a:pt x="921" y="241"/>
                      <a:pt x="921" y="245"/>
                    </a:cubicBezTo>
                    <a:cubicBezTo>
                      <a:pt x="924" y="245"/>
                      <a:pt x="924" y="245"/>
                      <a:pt x="924" y="245"/>
                    </a:cubicBezTo>
                    <a:cubicBezTo>
                      <a:pt x="926" y="244"/>
                      <a:pt x="926" y="244"/>
                      <a:pt x="926" y="244"/>
                    </a:cubicBezTo>
                    <a:cubicBezTo>
                      <a:pt x="926" y="243"/>
                      <a:pt x="925" y="243"/>
                      <a:pt x="925" y="243"/>
                    </a:cubicBezTo>
                    <a:cubicBezTo>
                      <a:pt x="924" y="241"/>
                      <a:pt x="923" y="241"/>
                      <a:pt x="922" y="241"/>
                    </a:cubicBezTo>
                    <a:cubicBezTo>
                      <a:pt x="921" y="242"/>
                      <a:pt x="920" y="244"/>
                      <a:pt x="921" y="245"/>
                    </a:cubicBezTo>
                    <a:close/>
                    <a:moveTo>
                      <a:pt x="902" y="223"/>
                    </a:moveTo>
                    <a:cubicBezTo>
                      <a:pt x="906" y="226"/>
                      <a:pt x="910" y="229"/>
                      <a:pt x="913" y="233"/>
                    </a:cubicBezTo>
                    <a:cubicBezTo>
                      <a:pt x="914" y="234"/>
                      <a:pt x="915" y="234"/>
                      <a:pt x="916" y="233"/>
                    </a:cubicBezTo>
                    <a:cubicBezTo>
                      <a:pt x="917" y="232"/>
                      <a:pt x="917" y="231"/>
                      <a:pt x="917" y="230"/>
                    </a:cubicBezTo>
                    <a:cubicBezTo>
                      <a:pt x="913" y="226"/>
                      <a:pt x="910" y="222"/>
                      <a:pt x="906" y="219"/>
                    </a:cubicBezTo>
                    <a:cubicBezTo>
                      <a:pt x="905" y="218"/>
                      <a:pt x="903" y="218"/>
                      <a:pt x="902" y="219"/>
                    </a:cubicBezTo>
                    <a:cubicBezTo>
                      <a:pt x="901" y="220"/>
                      <a:pt x="901" y="222"/>
                      <a:pt x="902" y="223"/>
                    </a:cubicBezTo>
                    <a:close/>
                    <a:moveTo>
                      <a:pt x="877" y="208"/>
                    </a:moveTo>
                    <a:cubicBezTo>
                      <a:pt x="882" y="209"/>
                      <a:pt x="886" y="212"/>
                      <a:pt x="891" y="214"/>
                    </a:cubicBezTo>
                    <a:cubicBezTo>
                      <a:pt x="892" y="215"/>
                      <a:pt x="893" y="214"/>
                      <a:pt x="894" y="213"/>
                    </a:cubicBezTo>
                    <a:cubicBezTo>
                      <a:pt x="895" y="212"/>
                      <a:pt x="894" y="211"/>
                      <a:pt x="893" y="210"/>
                    </a:cubicBezTo>
                    <a:cubicBezTo>
                      <a:pt x="889" y="207"/>
                      <a:pt x="884" y="205"/>
                      <a:pt x="879" y="203"/>
                    </a:cubicBezTo>
                    <a:cubicBezTo>
                      <a:pt x="878" y="202"/>
                      <a:pt x="877" y="203"/>
                      <a:pt x="876" y="204"/>
                    </a:cubicBezTo>
                    <a:cubicBezTo>
                      <a:pt x="876" y="206"/>
                      <a:pt x="876" y="207"/>
                      <a:pt x="877" y="208"/>
                    </a:cubicBezTo>
                    <a:close/>
                    <a:moveTo>
                      <a:pt x="849" y="201"/>
                    </a:moveTo>
                    <a:cubicBezTo>
                      <a:pt x="854" y="201"/>
                      <a:pt x="859" y="202"/>
                      <a:pt x="864" y="203"/>
                    </a:cubicBezTo>
                    <a:cubicBezTo>
                      <a:pt x="865" y="203"/>
                      <a:pt x="866" y="203"/>
                      <a:pt x="867" y="201"/>
                    </a:cubicBezTo>
                    <a:cubicBezTo>
                      <a:pt x="867" y="200"/>
                      <a:pt x="866" y="199"/>
                      <a:pt x="865" y="198"/>
                    </a:cubicBezTo>
                    <a:cubicBezTo>
                      <a:pt x="860" y="197"/>
                      <a:pt x="855" y="196"/>
                      <a:pt x="850" y="196"/>
                    </a:cubicBezTo>
                    <a:cubicBezTo>
                      <a:pt x="848" y="195"/>
                      <a:pt x="847" y="196"/>
                      <a:pt x="847" y="198"/>
                    </a:cubicBezTo>
                    <a:cubicBezTo>
                      <a:pt x="847" y="199"/>
                      <a:pt x="848" y="200"/>
                      <a:pt x="849" y="201"/>
                    </a:cubicBezTo>
                    <a:close/>
                    <a:moveTo>
                      <a:pt x="820" y="203"/>
                    </a:moveTo>
                    <a:cubicBezTo>
                      <a:pt x="825" y="202"/>
                      <a:pt x="830" y="201"/>
                      <a:pt x="835" y="200"/>
                    </a:cubicBezTo>
                    <a:cubicBezTo>
                      <a:pt x="836" y="200"/>
                      <a:pt x="837" y="199"/>
                      <a:pt x="837" y="198"/>
                    </a:cubicBezTo>
                    <a:cubicBezTo>
                      <a:pt x="837" y="196"/>
                      <a:pt x="836" y="195"/>
                      <a:pt x="834" y="195"/>
                    </a:cubicBezTo>
                    <a:cubicBezTo>
                      <a:pt x="829" y="196"/>
                      <a:pt x="824" y="197"/>
                      <a:pt x="819" y="198"/>
                    </a:cubicBezTo>
                    <a:cubicBezTo>
                      <a:pt x="818" y="198"/>
                      <a:pt x="817" y="200"/>
                      <a:pt x="817" y="201"/>
                    </a:cubicBezTo>
                    <a:cubicBezTo>
                      <a:pt x="818" y="202"/>
                      <a:pt x="819" y="203"/>
                      <a:pt x="820" y="203"/>
                    </a:cubicBezTo>
                    <a:close/>
                    <a:moveTo>
                      <a:pt x="795" y="216"/>
                    </a:moveTo>
                    <a:cubicBezTo>
                      <a:pt x="799" y="213"/>
                      <a:pt x="803" y="210"/>
                      <a:pt x="807" y="208"/>
                    </a:cubicBezTo>
                    <a:cubicBezTo>
                      <a:pt x="808" y="208"/>
                      <a:pt x="809" y="206"/>
                      <a:pt x="808" y="205"/>
                    </a:cubicBezTo>
                    <a:cubicBezTo>
                      <a:pt x="807" y="204"/>
                      <a:pt x="806" y="203"/>
                      <a:pt x="805" y="204"/>
                    </a:cubicBezTo>
                    <a:cubicBezTo>
                      <a:pt x="800" y="206"/>
                      <a:pt x="796" y="209"/>
                      <a:pt x="792" y="212"/>
                    </a:cubicBezTo>
                    <a:cubicBezTo>
                      <a:pt x="791" y="213"/>
                      <a:pt x="791" y="215"/>
                      <a:pt x="791" y="216"/>
                    </a:cubicBezTo>
                    <a:cubicBezTo>
                      <a:pt x="792" y="217"/>
                      <a:pt x="794" y="217"/>
                      <a:pt x="795" y="216"/>
                    </a:cubicBezTo>
                    <a:close/>
                    <a:moveTo>
                      <a:pt x="791" y="195"/>
                    </a:moveTo>
                    <a:cubicBezTo>
                      <a:pt x="790" y="200"/>
                      <a:pt x="790" y="205"/>
                      <a:pt x="789" y="210"/>
                    </a:cubicBezTo>
                    <a:cubicBezTo>
                      <a:pt x="788" y="211"/>
                      <a:pt x="789" y="212"/>
                      <a:pt x="790" y="213"/>
                    </a:cubicBezTo>
                    <a:cubicBezTo>
                      <a:pt x="792" y="213"/>
                      <a:pt x="793" y="212"/>
                      <a:pt x="793" y="211"/>
                    </a:cubicBezTo>
                    <a:cubicBezTo>
                      <a:pt x="795" y="206"/>
                      <a:pt x="795" y="201"/>
                      <a:pt x="796" y="196"/>
                    </a:cubicBezTo>
                    <a:cubicBezTo>
                      <a:pt x="796" y="194"/>
                      <a:pt x="795" y="193"/>
                      <a:pt x="794" y="193"/>
                    </a:cubicBezTo>
                    <a:cubicBezTo>
                      <a:pt x="792" y="193"/>
                      <a:pt x="791" y="194"/>
                      <a:pt x="791" y="195"/>
                    </a:cubicBezTo>
                    <a:close/>
                    <a:moveTo>
                      <a:pt x="791" y="166"/>
                    </a:moveTo>
                    <a:cubicBezTo>
                      <a:pt x="792" y="171"/>
                      <a:pt x="792" y="176"/>
                      <a:pt x="792" y="180"/>
                    </a:cubicBezTo>
                    <a:cubicBezTo>
                      <a:pt x="792" y="181"/>
                      <a:pt x="792" y="181"/>
                      <a:pt x="792" y="181"/>
                    </a:cubicBezTo>
                    <a:cubicBezTo>
                      <a:pt x="792" y="182"/>
                      <a:pt x="793" y="183"/>
                      <a:pt x="794" y="183"/>
                    </a:cubicBezTo>
                    <a:cubicBezTo>
                      <a:pt x="796" y="183"/>
                      <a:pt x="797" y="182"/>
                      <a:pt x="797" y="181"/>
                    </a:cubicBezTo>
                    <a:cubicBezTo>
                      <a:pt x="797" y="180"/>
                      <a:pt x="797" y="180"/>
                      <a:pt x="797" y="180"/>
                    </a:cubicBezTo>
                    <a:cubicBezTo>
                      <a:pt x="797" y="175"/>
                      <a:pt x="797" y="170"/>
                      <a:pt x="796" y="165"/>
                    </a:cubicBezTo>
                    <a:cubicBezTo>
                      <a:pt x="796" y="164"/>
                      <a:pt x="795" y="163"/>
                      <a:pt x="793" y="163"/>
                    </a:cubicBezTo>
                    <a:cubicBezTo>
                      <a:pt x="792" y="163"/>
                      <a:pt x="791" y="165"/>
                      <a:pt x="791" y="166"/>
                    </a:cubicBezTo>
                    <a:close/>
                    <a:moveTo>
                      <a:pt x="784" y="137"/>
                    </a:moveTo>
                    <a:cubicBezTo>
                      <a:pt x="786" y="142"/>
                      <a:pt x="787" y="147"/>
                      <a:pt x="788" y="152"/>
                    </a:cubicBezTo>
                    <a:cubicBezTo>
                      <a:pt x="789" y="153"/>
                      <a:pt x="790" y="154"/>
                      <a:pt x="791" y="153"/>
                    </a:cubicBezTo>
                    <a:cubicBezTo>
                      <a:pt x="793" y="153"/>
                      <a:pt x="794" y="152"/>
                      <a:pt x="793" y="150"/>
                    </a:cubicBezTo>
                    <a:cubicBezTo>
                      <a:pt x="792" y="145"/>
                      <a:pt x="791" y="141"/>
                      <a:pt x="789" y="136"/>
                    </a:cubicBezTo>
                    <a:cubicBezTo>
                      <a:pt x="788" y="134"/>
                      <a:pt x="787" y="134"/>
                      <a:pt x="786" y="134"/>
                    </a:cubicBezTo>
                    <a:cubicBezTo>
                      <a:pt x="784" y="135"/>
                      <a:pt x="784" y="136"/>
                      <a:pt x="784" y="137"/>
                    </a:cubicBezTo>
                    <a:close/>
                    <a:moveTo>
                      <a:pt x="771" y="111"/>
                    </a:moveTo>
                    <a:cubicBezTo>
                      <a:pt x="774" y="115"/>
                      <a:pt x="776" y="120"/>
                      <a:pt x="778" y="124"/>
                    </a:cubicBezTo>
                    <a:cubicBezTo>
                      <a:pt x="779" y="125"/>
                      <a:pt x="780" y="126"/>
                      <a:pt x="782" y="125"/>
                    </a:cubicBezTo>
                    <a:cubicBezTo>
                      <a:pt x="783" y="124"/>
                      <a:pt x="783" y="123"/>
                      <a:pt x="783" y="122"/>
                    </a:cubicBezTo>
                    <a:cubicBezTo>
                      <a:pt x="781" y="117"/>
                      <a:pt x="778" y="113"/>
                      <a:pt x="775" y="108"/>
                    </a:cubicBezTo>
                    <a:cubicBezTo>
                      <a:pt x="775" y="107"/>
                      <a:pt x="773" y="107"/>
                      <a:pt x="772" y="108"/>
                    </a:cubicBezTo>
                    <a:cubicBezTo>
                      <a:pt x="771" y="108"/>
                      <a:pt x="770" y="110"/>
                      <a:pt x="771" y="111"/>
                    </a:cubicBezTo>
                    <a:close/>
                    <a:moveTo>
                      <a:pt x="753" y="88"/>
                    </a:moveTo>
                    <a:cubicBezTo>
                      <a:pt x="757" y="91"/>
                      <a:pt x="760" y="95"/>
                      <a:pt x="763" y="99"/>
                    </a:cubicBezTo>
                    <a:cubicBezTo>
                      <a:pt x="764" y="100"/>
                      <a:pt x="765" y="100"/>
                      <a:pt x="766" y="99"/>
                    </a:cubicBezTo>
                    <a:cubicBezTo>
                      <a:pt x="767" y="99"/>
                      <a:pt x="768" y="97"/>
                      <a:pt x="767" y="96"/>
                    </a:cubicBezTo>
                    <a:cubicBezTo>
                      <a:pt x="764" y="92"/>
                      <a:pt x="760" y="88"/>
                      <a:pt x="757" y="84"/>
                    </a:cubicBezTo>
                    <a:cubicBezTo>
                      <a:pt x="756" y="83"/>
                      <a:pt x="755" y="83"/>
                      <a:pt x="753" y="84"/>
                    </a:cubicBezTo>
                    <a:cubicBezTo>
                      <a:pt x="752" y="85"/>
                      <a:pt x="752" y="87"/>
                      <a:pt x="753" y="88"/>
                    </a:cubicBezTo>
                    <a:close/>
                    <a:moveTo>
                      <a:pt x="732" y="67"/>
                    </a:moveTo>
                    <a:cubicBezTo>
                      <a:pt x="736" y="70"/>
                      <a:pt x="739" y="74"/>
                      <a:pt x="743" y="77"/>
                    </a:cubicBezTo>
                    <a:cubicBezTo>
                      <a:pt x="744" y="78"/>
                      <a:pt x="746" y="78"/>
                      <a:pt x="747" y="77"/>
                    </a:cubicBezTo>
                    <a:cubicBezTo>
                      <a:pt x="747" y="76"/>
                      <a:pt x="747" y="74"/>
                      <a:pt x="746" y="73"/>
                    </a:cubicBezTo>
                    <a:cubicBezTo>
                      <a:pt x="743" y="70"/>
                      <a:pt x="739" y="67"/>
                      <a:pt x="735" y="63"/>
                    </a:cubicBezTo>
                    <a:cubicBezTo>
                      <a:pt x="734" y="62"/>
                      <a:pt x="733" y="62"/>
                      <a:pt x="732" y="64"/>
                    </a:cubicBezTo>
                    <a:cubicBezTo>
                      <a:pt x="731" y="65"/>
                      <a:pt x="731" y="66"/>
                      <a:pt x="732" y="67"/>
                    </a:cubicBezTo>
                    <a:close/>
                    <a:moveTo>
                      <a:pt x="708" y="49"/>
                    </a:moveTo>
                    <a:cubicBezTo>
                      <a:pt x="712" y="52"/>
                      <a:pt x="716" y="55"/>
                      <a:pt x="720" y="58"/>
                    </a:cubicBezTo>
                    <a:cubicBezTo>
                      <a:pt x="721" y="59"/>
                      <a:pt x="723" y="59"/>
                      <a:pt x="724" y="57"/>
                    </a:cubicBezTo>
                    <a:cubicBezTo>
                      <a:pt x="725" y="56"/>
                      <a:pt x="724" y="55"/>
                      <a:pt x="723" y="54"/>
                    </a:cubicBezTo>
                    <a:cubicBezTo>
                      <a:pt x="719" y="51"/>
                      <a:pt x="715" y="48"/>
                      <a:pt x="711" y="45"/>
                    </a:cubicBezTo>
                    <a:cubicBezTo>
                      <a:pt x="710" y="45"/>
                      <a:pt x="708" y="45"/>
                      <a:pt x="707" y="46"/>
                    </a:cubicBezTo>
                    <a:cubicBezTo>
                      <a:pt x="707" y="47"/>
                      <a:pt x="707" y="49"/>
                      <a:pt x="708" y="49"/>
                    </a:cubicBezTo>
                    <a:close/>
                    <a:moveTo>
                      <a:pt x="682" y="35"/>
                    </a:moveTo>
                    <a:cubicBezTo>
                      <a:pt x="687" y="37"/>
                      <a:pt x="691" y="39"/>
                      <a:pt x="695" y="42"/>
                    </a:cubicBezTo>
                    <a:cubicBezTo>
                      <a:pt x="696" y="42"/>
                      <a:pt x="698" y="42"/>
                      <a:pt x="699" y="41"/>
                    </a:cubicBezTo>
                    <a:cubicBezTo>
                      <a:pt x="699" y="40"/>
                      <a:pt x="699" y="38"/>
                      <a:pt x="698" y="37"/>
                    </a:cubicBezTo>
                    <a:cubicBezTo>
                      <a:pt x="693" y="35"/>
                      <a:pt x="689" y="33"/>
                      <a:pt x="684" y="30"/>
                    </a:cubicBezTo>
                    <a:cubicBezTo>
                      <a:pt x="683" y="30"/>
                      <a:pt x="682" y="30"/>
                      <a:pt x="681" y="31"/>
                    </a:cubicBezTo>
                    <a:cubicBezTo>
                      <a:pt x="680" y="33"/>
                      <a:pt x="681" y="34"/>
                      <a:pt x="682" y="35"/>
                    </a:cubicBezTo>
                    <a:close/>
                    <a:moveTo>
                      <a:pt x="655" y="23"/>
                    </a:moveTo>
                    <a:cubicBezTo>
                      <a:pt x="660" y="24"/>
                      <a:pt x="664" y="26"/>
                      <a:pt x="669" y="28"/>
                    </a:cubicBezTo>
                    <a:cubicBezTo>
                      <a:pt x="670" y="29"/>
                      <a:pt x="671" y="28"/>
                      <a:pt x="672" y="27"/>
                    </a:cubicBezTo>
                    <a:cubicBezTo>
                      <a:pt x="673" y="26"/>
                      <a:pt x="672" y="24"/>
                      <a:pt x="671" y="24"/>
                    </a:cubicBezTo>
                    <a:cubicBezTo>
                      <a:pt x="666" y="22"/>
                      <a:pt x="661" y="20"/>
                      <a:pt x="657" y="18"/>
                    </a:cubicBezTo>
                    <a:cubicBezTo>
                      <a:pt x="655" y="17"/>
                      <a:pt x="654" y="18"/>
                      <a:pt x="654" y="19"/>
                    </a:cubicBezTo>
                    <a:cubicBezTo>
                      <a:pt x="653" y="21"/>
                      <a:pt x="654" y="22"/>
                      <a:pt x="655" y="23"/>
                    </a:cubicBezTo>
                    <a:close/>
                    <a:moveTo>
                      <a:pt x="627" y="13"/>
                    </a:moveTo>
                    <a:cubicBezTo>
                      <a:pt x="631" y="15"/>
                      <a:pt x="636" y="16"/>
                      <a:pt x="641" y="18"/>
                    </a:cubicBezTo>
                    <a:cubicBezTo>
                      <a:pt x="642" y="18"/>
                      <a:pt x="644" y="17"/>
                      <a:pt x="644" y="16"/>
                    </a:cubicBezTo>
                    <a:cubicBezTo>
                      <a:pt x="645" y="15"/>
                      <a:pt x="644" y="13"/>
                      <a:pt x="643" y="13"/>
                    </a:cubicBezTo>
                    <a:cubicBezTo>
                      <a:pt x="638" y="11"/>
                      <a:pt x="633" y="10"/>
                      <a:pt x="628" y="9"/>
                    </a:cubicBezTo>
                    <a:cubicBezTo>
                      <a:pt x="627" y="8"/>
                      <a:pt x="625" y="9"/>
                      <a:pt x="625" y="10"/>
                    </a:cubicBezTo>
                    <a:cubicBezTo>
                      <a:pt x="625" y="12"/>
                      <a:pt x="625" y="13"/>
                      <a:pt x="627" y="13"/>
                    </a:cubicBezTo>
                    <a:close/>
                    <a:moveTo>
                      <a:pt x="598" y="7"/>
                    </a:moveTo>
                    <a:cubicBezTo>
                      <a:pt x="602" y="8"/>
                      <a:pt x="607" y="9"/>
                      <a:pt x="612" y="10"/>
                    </a:cubicBezTo>
                    <a:cubicBezTo>
                      <a:pt x="614" y="10"/>
                      <a:pt x="615" y="9"/>
                      <a:pt x="615" y="8"/>
                    </a:cubicBezTo>
                    <a:cubicBezTo>
                      <a:pt x="615" y="7"/>
                      <a:pt x="615" y="5"/>
                      <a:pt x="613" y="5"/>
                    </a:cubicBezTo>
                    <a:cubicBezTo>
                      <a:pt x="608" y="4"/>
                      <a:pt x="603" y="3"/>
                      <a:pt x="598" y="2"/>
                    </a:cubicBezTo>
                    <a:cubicBezTo>
                      <a:pt x="597" y="2"/>
                      <a:pt x="596" y="3"/>
                      <a:pt x="596" y="4"/>
                    </a:cubicBezTo>
                    <a:cubicBezTo>
                      <a:pt x="595" y="6"/>
                      <a:pt x="596" y="7"/>
                      <a:pt x="598" y="7"/>
                    </a:cubicBezTo>
                    <a:close/>
                    <a:moveTo>
                      <a:pt x="568" y="5"/>
                    </a:moveTo>
                    <a:cubicBezTo>
                      <a:pt x="570" y="5"/>
                      <a:pt x="572" y="5"/>
                      <a:pt x="574" y="5"/>
                    </a:cubicBezTo>
                    <a:cubicBezTo>
                      <a:pt x="577" y="5"/>
                      <a:pt x="580" y="5"/>
                      <a:pt x="583" y="6"/>
                    </a:cubicBezTo>
                    <a:cubicBezTo>
                      <a:pt x="584" y="6"/>
                      <a:pt x="585" y="5"/>
                      <a:pt x="586" y="3"/>
                    </a:cubicBezTo>
                    <a:cubicBezTo>
                      <a:pt x="586" y="2"/>
                      <a:pt x="585" y="1"/>
                      <a:pt x="583" y="1"/>
                    </a:cubicBezTo>
                    <a:cubicBezTo>
                      <a:pt x="580" y="0"/>
                      <a:pt x="577" y="0"/>
                      <a:pt x="575" y="0"/>
                    </a:cubicBezTo>
                    <a:cubicBezTo>
                      <a:pt x="572" y="0"/>
                      <a:pt x="570" y="0"/>
                      <a:pt x="568" y="0"/>
                    </a:cubicBezTo>
                    <a:cubicBezTo>
                      <a:pt x="567" y="0"/>
                      <a:pt x="566" y="1"/>
                      <a:pt x="566" y="2"/>
                    </a:cubicBezTo>
                    <a:cubicBezTo>
                      <a:pt x="566" y="4"/>
                      <a:pt x="567" y="5"/>
                      <a:pt x="568" y="5"/>
                    </a:cubicBezTo>
                    <a:close/>
                    <a:moveTo>
                      <a:pt x="538" y="7"/>
                    </a:moveTo>
                    <a:cubicBezTo>
                      <a:pt x="543" y="6"/>
                      <a:pt x="548" y="6"/>
                      <a:pt x="553" y="5"/>
                    </a:cubicBezTo>
                    <a:cubicBezTo>
                      <a:pt x="555" y="5"/>
                      <a:pt x="556" y="4"/>
                      <a:pt x="556" y="3"/>
                    </a:cubicBezTo>
                    <a:cubicBezTo>
                      <a:pt x="556" y="1"/>
                      <a:pt x="554" y="0"/>
                      <a:pt x="553" y="0"/>
                    </a:cubicBezTo>
                    <a:cubicBezTo>
                      <a:pt x="548" y="1"/>
                      <a:pt x="543" y="1"/>
                      <a:pt x="538" y="2"/>
                    </a:cubicBezTo>
                    <a:cubicBezTo>
                      <a:pt x="536" y="2"/>
                      <a:pt x="536" y="3"/>
                      <a:pt x="536" y="4"/>
                    </a:cubicBezTo>
                    <a:cubicBezTo>
                      <a:pt x="536" y="6"/>
                      <a:pt x="537" y="7"/>
                      <a:pt x="538" y="7"/>
                    </a:cubicBezTo>
                    <a:close/>
                    <a:moveTo>
                      <a:pt x="509" y="11"/>
                    </a:moveTo>
                    <a:cubicBezTo>
                      <a:pt x="514" y="10"/>
                      <a:pt x="519" y="9"/>
                      <a:pt x="524" y="9"/>
                    </a:cubicBezTo>
                    <a:cubicBezTo>
                      <a:pt x="525" y="8"/>
                      <a:pt x="526" y="7"/>
                      <a:pt x="526" y="6"/>
                    </a:cubicBezTo>
                    <a:cubicBezTo>
                      <a:pt x="526" y="4"/>
                      <a:pt x="524" y="3"/>
                      <a:pt x="523" y="4"/>
                    </a:cubicBezTo>
                    <a:cubicBezTo>
                      <a:pt x="518" y="4"/>
                      <a:pt x="513" y="5"/>
                      <a:pt x="508" y="6"/>
                    </a:cubicBezTo>
                    <a:cubicBezTo>
                      <a:pt x="507" y="7"/>
                      <a:pt x="506" y="8"/>
                      <a:pt x="506" y="9"/>
                    </a:cubicBezTo>
                    <a:cubicBezTo>
                      <a:pt x="506" y="11"/>
                      <a:pt x="508" y="12"/>
                      <a:pt x="509" y="11"/>
                    </a:cubicBezTo>
                    <a:close/>
                    <a:moveTo>
                      <a:pt x="480" y="19"/>
                    </a:moveTo>
                    <a:cubicBezTo>
                      <a:pt x="485" y="17"/>
                      <a:pt x="490" y="16"/>
                      <a:pt x="494" y="15"/>
                    </a:cubicBezTo>
                    <a:cubicBezTo>
                      <a:pt x="496" y="14"/>
                      <a:pt x="497" y="13"/>
                      <a:pt x="496" y="12"/>
                    </a:cubicBezTo>
                    <a:cubicBezTo>
                      <a:pt x="496" y="10"/>
                      <a:pt x="495" y="9"/>
                      <a:pt x="493" y="10"/>
                    </a:cubicBezTo>
                    <a:cubicBezTo>
                      <a:pt x="488" y="11"/>
                      <a:pt x="484" y="12"/>
                      <a:pt x="479" y="14"/>
                    </a:cubicBezTo>
                    <a:cubicBezTo>
                      <a:pt x="477" y="14"/>
                      <a:pt x="477" y="16"/>
                      <a:pt x="477" y="17"/>
                    </a:cubicBezTo>
                    <a:cubicBezTo>
                      <a:pt x="477" y="18"/>
                      <a:pt x="479" y="19"/>
                      <a:pt x="480" y="19"/>
                    </a:cubicBezTo>
                    <a:close/>
                    <a:moveTo>
                      <a:pt x="452" y="28"/>
                    </a:moveTo>
                    <a:cubicBezTo>
                      <a:pt x="457" y="26"/>
                      <a:pt x="461" y="25"/>
                      <a:pt x="466" y="23"/>
                    </a:cubicBezTo>
                    <a:cubicBezTo>
                      <a:pt x="467" y="23"/>
                      <a:pt x="468" y="21"/>
                      <a:pt x="467" y="20"/>
                    </a:cubicBezTo>
                    <a:cubicBezTo>
                      <a:pt x="467" y="19"/>
                      <a:pt x="466" y="18"/>
                      <a:pt x="464" y="18"/>
                    </a:cubicBezTo>
                    <a:cubicBezTo>
                      <a:pt x="459" y="20"/>
                      <a:pt x="455" y="22"/>
                      <a:pt x="450" y="24"/>
                    </a:cubicBezTo>
                    <a:cubicBezTo>
                      <a:pt x="449" y="24"/>
                      <a:pt x="448" y="25"/>
                      <a:pt x="449" y="27"/>
                    </a:cubicBezTo>
                    <a:cubicBezTo>
                      <a:pt x="449" y="28"/>
                      <a:pt x="451" y="29"/>
                      <a:pt x="452" y="28"/>
                    </a:cubicBezTo>
                    <a:close/>
                    <a:moveTo>
                      <a:pt x="425" y="40"/>
                    </a:moveTo>
                    <a:cubicBezTo>
                      <a:pt x="429" y="38"/>
                      <a:pt x="434" y="36"/>
                      <a:pt x="438" y="34"/>
                    </a:cubicBezTo>
                    <a:cubicBezTo>
                      <a:pt x="439" y="33"/>
                      <a:pt x="440" y="32"/>
                      <a:pt x="439" y="31"/>
                    </a:cubicBezTo>
                    <a:cubicBezTo>
                      <a:pt x="439" y="29"/>
                      <a:pt x="437" y="29"/>
                      <a:pt x="436" y="29"/>
                    </a:cubicBezTo>
                    <a:cubicBezTo>
                      <a:pt x="431" y="31"/>
                      <a:pt x="427" y="34"/>
                      <a:pt x="422" y="36"/>
                    </a:cubicBezTo>
                    <a:cubicBezTo>
                      <a:pt x="421" y="36"/>
                      <a:pt x="421" y="38"/>
                      <a:pt x="421" y="39"/>
                    </a:cubicBezTo>
                    <a:cubicBezTo>
                      <a:pt x="422" y="40"/>
                      <a:pt x="423" y="41"/>
                      <a:pt x="425" y="40"/>
                    </a:cubicBezTo>
                    <a:close/>
                    <a:moveTo>
                      <a:pt x="399" y="55"/>
                    </a:moveTo>
                    <a:cubicBezTo>
                      <a:pt x="403" y="52"/>
                      <a:pt x="407" y="50"/>
                      <a:pt x="412" y="47"/>
                    </a:cubicBezTo>
                    <a:cubicBezTo>
                      <a:pt x="413" y="47"/>
                      <a:pt x="413" y="45"/>
                      <a:pt x="412" y="44"/>
                    </a:cubicBezTo>
                    <a:cubicBezTo>
                      <a:pt x="412" y="43"/>
                      <a:pt x="410" y="42"/>
                      <a:pt x="409" y="43"/>
                    </a:cubicBezTo>
                    <a:cubicBezTo>
                      <a:pt x="405" y="46"/>
                      <a:pt x="400" y="48"/>
                      <a:pt x="396" y="51"/>
                    </a:cubicBezTo>
                    <a:cubicBezTo>
                      <a:pt x="395" y="52"/>
                      <a:pt x="395" y="53"/>
                      <a:pt x="395" y="54"/>
                    </a:cubicBezTo>
                    <a:cubicBezTo>
                      <a:pt x="396" y="56"/>
                      <a:pt x="398" y="56"/>
                      <a:pt x="399" y="55"/>
                    </a:cubicBezTo>
                    <a:close/>
                    <a:moveTo>
                      <a:pt x="375" y="73"/>
                    </a:moveTo>
                    <a:cubicBezTo>
                      <a:pt x="379" y="70"/>
                      <a:pt x="383" y="67"/>
                      <a:pt x="387" y="64"/>
                    </a:cubicBezTo>
                    <a:cubicBezTo>
                      <a:pt x="388" y="63"/>
                      <a:pt x="388" y="61"/>
                      <a:pt x="387" y="60"/>
                    </a:cubicBezTo>
                    <a:cubicBezTo>
                      <a:pt x="386" y="59"/>
                      <a:pt x="385" y="59"/>
                      <a:pt x="384" y="60"/>
                    </a:cubicBezTo>
                    <a:cubicBezTo>
                      <a:pt x="380" y="63"/>
                      <a:pt x="376" y="66"/>
                      <a:pt x="372" y="69"/>
                    </a:cubicBezTo>
                    <a:cubicBezTo>
                      <a:pt x="371" y="70"/>
                      <a:pt x="371" y="72"/>
                      <a:pt x="372" y="73"/>
                    </a:cubicBezTo>
                    <a:cubicBezTo>
                      <a:pt x="373" y="74"/>
                      <a:pt x="374" y="74"/>
                      <a:pt x="375" y="73"/>
                    </a:cubicBezTo>
                    <a:close/>
                    <a:moveTo>
                      <a:pt x="355" y="95"/>
                    </a:moveTo>
                    <a:cubicBezTo>
                      <a:pt x="358" y="91"/>
                      <a:pt x="361" y="87"/>
                      <a:pt x="365" y="83"/>
                    </a:cubicBezTo>
                    <a:cubicBezTo>
                      <a:pt x="366" y="82"/>
                      <a:pt x="366" y="81"/>
                      <a:pt x="365" y="80"/>
                    </a:cubicBezTo>
                    <a:cubicBezTo>
                      <a:pt x="364" y="79"/>
                      <a:pt x="362" y="79"/>
                      <a:pt x="361" y="80"/>
                    </a:cubicBezTo>
                    <a:cubicBezTo>
                      <a:pt x="358" y="84"/>
                      <a:pt x="354" y="87"/>
                      <a:pt x="351" y="91"/>
                    </a:cubicBezTo>
                    <a:cubicBezTo>
                      <a:pt x="350" y="93"/>
                      <a:pt x="351" y="94"/>
                      <a:pt x="352" y="95"/>
                    </a:cubicBezTo>
                    <a:cubicBezTo>
                      <a:pt x="353" y="96"/>
                      <a:pt x="354" y="96"/>
                      <a:pt x="355" y="95"/>
                    </a:cubicBezTo>
                    <a:close/>
                    <a:moveTo>
                      <a:pt x="340" y="120"/>
                    </a:moveTo>
                    <a:cubicBezTo>
                      <a:pt x="342" y="115"/>
                      <a:pt x="344" y="111"/>
                      <a:pt x="347" y="107"/>
                    </a:cubicBezTo>
                    <a:cubicBezTo>
                      <a:pt x="348" y="105"/>
                      <a:pt x="347" y="104"/>
                      <a:pt x="346" y="103"/>
                    </a:cubicBezTo>
                    <a:cubicBezTo>
                      <a:pt x="345" y="103"/>
                      <a:pt x="343" y="103"/>
                      <a:pt x="343" y="104"/>
                    </a:cubicBezTo>
                    <a:cubicBezTo>
                      <a:pt x="340" y="109"/>
                      <a:pt x="338" y="113"/>
                      <a:pt x="336" y="118"/>
                    </a:cubicBezTo>
                    <a:cubicBezTo>
                      <a:pt x="335" y="119"/>
                      <a:pt x="336" y="120"/>
                      <a:pt x="337" y="121"/>
                    </a:cubicBezTo>
                    <a:cubicBezTo>
                      <a:pt x="338" y="122"/>
                      <a:pt x="340" y="121"/>
                      <a:pt x="340" y="120"/>
                    </a:cubicBezTo>
                    <a:close/>
                    <a:moveTo>
                      <a:pt x="333" y="148"/>
                    </a:moveTo>
                    <a:cubicBezTo>
                      <a:pt x="333" y="143"/>
                      <a:pt x="334" y="138"/>
                      <a:pt x="336" y="134"/>
                    </a:cubicBezTo>
                    <a:cubicBezTo>
                      <a:pt x="336" y="132"/>
                      <a:pt x="335" y="131"/>
                      <a:pt x="334" y="130"/>
                    </a:cubicBezTo>
                    <a:cubicBezTo>
                      <a:pt x="332" y="130"/>
                      <a:pt x="331" y="131"/>
                      <a:pt x="331" y="132"/>
                    </a:cubicBezTo>
                    <a:cubicBezTo>
                      <a:pt x="329" y="137"/>
                      <a:pt x="328" y="142"/>
                      <a:pt x="328" y="147"/>
                    </a:cubicBezTo>
                    <a:cubicBezTo>
                      <a:pt x="328" y="149"/>
                      <a:pt x="329" y="150"/>
                      <a:pt x="330" y="150"/>
                    </a:cubicBezTo>
                    <a:cubicBezTo>
                      <a:pt x="331" y="150"/>
                      <a:pt x="333" y="149"/>
                      <a:pt x="333" y="148"/>
                    </a:cubicBezTo>
                    <a:close/>
                    <a:moveTo>
                      <a:pt x="334" y="177"/>
                    </a:moveTo>
                    <a:cubicBezTo>
                      <a:pt x="333" y="172"/>
                      <a:pt x="333" y="167"/>
                      <a:pt x="332" y="162"/>
                    </a:cubicBezTo>
                    <a:cubicBezTo>
                      <a:pt x="332" y="161"/>
                      <a:pt x="331" y="160"/>
                      <a:pt x="330" y="160"/>
                    </a:cubicBezTo>
                    <a:cubicBezTo>
                      <a:pt x="328" y="160"/>
                      <a:pt x="327" y="161"/>
                      <a:pt x="327" y="163"/>
                    </a:cubicBezTo>
                    <a:cubicBezTo>
                      <a:pt x="328" y="168"/>
                      <a:pt x="328" y="173"/>
                      <a:pt x="329" y="178"/>
                    </a:cubicBezTo>
                    <a:cubicBezTo>
                      <a:pt x="329" y="179"/>
                      <a:pt x="330" y="180"/>
                      <a:pt x="332" y="180"/>
                    </a:cubicBezTo>
                    <a:cubicBezTo>
                      <a:pt x="333" y="180"/>
                      <a:pt x="334" y="178"/>
                      <a:pt x="334" y="177"/>
                    </a:cubicBezTo>
                    <a:close/>
                    <a:moveTo>
                      <a:pt x="333" y="197"/>
                    </a:moveTo>
                    <a:cubicBezTo>
                      <a:pt x="334" y="199"/>
                      <a:pt x="335" y="200"/>
                      <a:pt x="335" y="202"/>
                    </a:cubicBezTo>
                    <a:cubicBezTo>
                      <a:pt x="336" y="203"/>
                      <a:pt x="337" y="204"/>
                      <a:pt x="339" y="203"/>
                    </a:cubicBezTo>
                    <a:cubicBezTo>
                      <a:pt x="340" y="203"/>
                      <a:pt x="341" y="201"/>
                      <a:pt x="340" y="200"/>
                    </a:cubicBezTo>
                    <a:cubicBezTo>
                      <a:pt x="339" y="197"/>
                      <a:pt x="338" y="194"/>
                      <a:pt x="337" y="191"/>
                    </a:cubicBezTo>
                    <a:cubicBezTo>
                      <a:pt x="337" y="190"/>
                      <a:pt x="335" y="189"/>
                      <a:pt x="334" y="190"/>
                    </a:cubicBezTo>
                    <a:cubicBezTo>
                      <a:pt x="333" y="190"/>
                      <a:pt x="332" y="191"/>
                      <a:pt x="332" y="193"/>
                    </a:cubicBezTo>
                    <a:cubicBezTo>
                      <a:pt x="333" y="196"/>
                      <a:pt x="334" y="199"/>
                      <a:pt x="335" y="202"/>
                    </a:cubicBezTo>
                    <a:cubicBezTo>
                      <a:pt x="336" y="202"/>
                      <a:pt x="336" y="203"/>
                      <a:pt x="337" y="203"/>
                    </a:cubicBezTo>
                    <a:cubicBezTo>
                      <a:pt x="337" y="203"/>
                      <a:pt x="338" y="203"/>
                      <a:pt x="339" y="203"/>
                    </a:cubicBezTo>
                    <a:cubicBezTo>
                      <a:pt x="339" y="203"/>
                      <a:pt x="340" y="203"/>
                      <a:pt x="340" y="202"/>
                    </a:cubicBezTo>
                    <a:cubicBezTo>
                      <a:pt x="340" y="201"/>
                      <a:pt x="340" y="201"/>
                      <a:pt x="340" y="200"/>
                    </a:cubicBezTo>
                    <a:cubicBezTo>
                      <a:pt x="339" y="198"/>
                      <a:pt x="339" y="196"/>
                      <a:pt x="337" y="195"/>
                    </a:cubicBezTo>
                    <a:cubicBezTo>
                      <a:pt x="337" y="193"/>
                      <a:pt x="335" y="193"/>
                      <a:pt x="334" y="194"/>
                    </a:cubicBezTo>
                    <a:cubicBezTo>
                      <a:pt x="333" y="194"/>
                      <a:pt x="332" y="196"/>
                      <a:pt x="333" y="197"/>
                    </a:cubicBezTo>
                    <a:close/>
                    <a:moveTo>
                      <a:pt x="311" y="180"/>
                    </a:moveTo>
                    <a:cubicBezTo>
                      <a:pt x="316" y="182"/>
                      <a:pt x="320" y="184"/>
                      <a:pt x="324" y="187"/>
                    </a:cubicBezTo>
                    <a:cubicBezTo>
                      <a:pt x="325" y="188"/>
                      <a:pt x="326" y="188"/>
                      <a:pt x="327" y="187"/>
                    </a:cubicBezTo>
                    <a:cubicBezTo>
                      <a:pt x="328" y="185"/>
                      <a:pt x="328" y="184"/>
                      <a:pt x="327" y="183"/>
                    </a:cubicBezTo>
                    <a:cubicBezTo>
                      <a:pt x="323" y="180"/>
                      <a:pt x="318" y="177"/>
                      <a:pt x="313" y="175"/>
                    </a:cubicBezTo>
                    <a:cubicBezTo>
                      <a:pt x="312" y="175"/>
                      <a:pt x="310" y="175"/>
                      <a:pt x="310" y="177"/>
                    </a:cubicBezTo>
                    <a:cubicBezTo>
                      <a:pt x="309" y="178"/>
                      <a:pt x="310" y="179"/>
                      <a:pt x="311" y="180"/>
                    </a:cubicBezTo>
                    <a:close/>
                    <a:moveTo>
                      <a:pt x="283" y="171"/>
                    </a:moveTo>
                    <a:cubicBezTo>
                      <a:pt x="288" y="172"/>
                      <a:pt x="293" y="173"/>
                      <a:pt x="297" y="175"/>
                    </a:cubicBezTo>
                    <a:cubicBezTo>
                      <a:pt x="299" y="175"/>
                      <a:pt x="300" y="174"/>
                      <a:pt x="300" y="173"/>
                    </a:cubicBezTo>
                    <a:cubicBezTo>
                      <a:pt x="301" y="172"/>
                      <a:pt x="300" y="170"/>
                      <a:pt x="299" y="170"/>
                    </a:cubicBezTo>
                    <a:cubicBezTo>
                      <a:pt x="294" y="169"/>
                      <a:pt x="289" y="167"/>
                      <a:pt x="284" y="166"/>
                    </a:cubicBezTo>
                    <a:cubicBezTo>
                      <a:pt x="283" y="166"/>
                      <a:pt x="281" y="167"/>
                      <a:pt x="281" y="168"/>
                    </a:cubicBezTo>
                    <a:cubicBezTo>
                      <a:pt x="281" y="170"/>
                      <a:pt x="282" y="171"/>
                      <a:pt x="283" y="171"/>
                    </a:cubicBezTo>
                    <a:close/>
                    <a:moveTo>
                      <a:pt x="254" y="167"/>
                    </a:moveTo>
                    <a:cubicBezTo>
                      <a:pt x="259" y="168"/>
                      <a:pt x="263" y="168"/>
                      <a:pt x="268" y="169"/>
                    </a:cubicBezTo>
                    <a:cubicBezTo>
                      <a:pt x="270" y="169"/>
                      <a:pt x="271" y="168"/>
                      <a:pt x="271" y="167"/>
                    </a:cubicBezTo>
                    <a:cubicBezTo>
                      <a:pt x="271" y="165"/>
                      <a:pt x="270" y="164"/>
                      <a:pt x="269" y="164"/>
                    </a:cubicBezTo>
                    <a:cubicBezTo>
                      <a:pt x="264" y="163"/>
                      <a:pt x="259" y="163"/>
                      <a:pt x="254" y="162"/>
                    </a:cubicBezTo>
                    <a:cubicBezTo>
                      <a:pt x="253" y="162"/>
                      <a:pt x="251" y="163"/>
                      <a:pt x="251" y="165"/>
                    </a:cubicBezTo>
                    <a:cubicBezTo>
                      <a:pt x="251" y="166"/>
                      <a:pt x="252" y="167"/>
                      <a:pt x="254" y="167"/>
                    </a:cubicBezTo>
                    <a:close/>
                    <a:moveTo>
                      <a:pt x="224" y="167"/>
                    </a:moveTo>
                    <a:cubicBezTo>
                      <a:pt x="227" y="167"/>
                      <a:pt x="230" y="167"/>
                      <a:pt x="234" y="167"/>
                    </a:cubicBezTo>
                    <a:cubicBezTo>
                      <a:pt x="235" y="167"/>
                      <a:pt x="237" y="167"/>
                      <a:pt x="239" y="167"/>
                    </a:cubicBezTo>
                    <a:cubicBezTo>
                      <a:pt x="240" y="167"/>
                      <a:pt x="241" y="166"/>
                      <a:pt x="241" y="164"/>
                    </a:cubicBezTo>
                    <a:cubicBezTo>
                      <a:pt x="241" y="163"/>
                      <a:pt x="240" y="162"/>
                      <a:pt x="239" y="162"/>
                    </a:cubicBezTo>
                    <a:cubicBezTo>
                      <a:pt x="237" y="162"/>
                      <a:pt x="235" y="162"/>
                      <a:pt x="234" y="162"/>
                    </a:cubicBezTo>
                    <a:cubicBezTo>
                      <a:pt x="230" y="162"/>
                      <a:pt x="227" y="162"/>
                      <a:pt x="224" y="162"/>
                    </a:cubicBezTo>
                    <a:cubicBezTo>
                      <a:pt x="222" y="162"/>
                      <a:pt x="221" y="163"/>
                      <a:pt x="221" y="164"/>
                    </a:cubicBezTo>
                    <a:cubicBezTo>
                      <a:pt x="221" y="166"/>
                      <a:pt x="222" y="167"/>
                      <a:pt x="224" y="167"/>
                    </a:cubicBezTo>
                    <a:close/>
                    <a:moveTo>
                      <a:pt x="195" y="170"/>
                    </a:moveTo>
                    <a:cubicBezTo>
                      <a:pt x="199" y="169"/>
                      <a:pt x="203" y="168"/>
                      <a:pt x="209" y="168"/>
                    </a:cubicBezTo>
                    <a:cubicBezTo>
                      <a:pt x="210" y="168"/>
                      <a:pt x="211" y="166"/>
                      <a:pt x="211" y="165"/>
                    </a:cubicBezTo>
                    <a:cubicBezTo>
                      <a:pt x="211" y="164"/>
                      <a:pt x="210" y="163"/>
                      <a:pt x="209" y="163"/>
                    </a:cubicBezTo>
                    <a:cubicBezTo>
                      <a:pt x="203" y="163"/>
                      <a:pt x="198" y="164"/>
                      <a:pt x="193" y="165"/>
                    </a:cubicBezTo>
                    <a:cubicBezTo>
                      <a:pt x="192" y="166"/>
                      <a:pt x="191" y="167"/>
                      <a:pt x="192" y="168"/>
                    </a:cubicBezTo>
                    <a:cubicBezTo>
                      <a:pt x="192" y="170"/>
                      <a:pt x="193" y="170"/>
                      <a:pt x="195" y="170"/>
                    </a:cubicBezTo>
                    <a:close/>
                    <a:moveTo>
                      <a:pt x="167" y="180"/>
                    </a:moveTo>
                    <a:cubicBezTo>
                      <a:pt x="171" y="178"/>
                      <a:pt x="176" y="176"/>
                      <a:pt x="181" y="174"/>
                    </a:cubicBezTo>
                    <a:cubicBezTo>
                      <a:pt x="182" y="174"/>
                      <a:pt x="182" y="173"/>
                      <a:pt x="182" y="171"/>
                    </a:cubicBezTo>
                    <a:cubicBezTo>
                      <a:pt x="182" y="170"/>
                      <a:pt x="180" y="169"/>
                      <a:pt x="179" y="170"/>
                    </a:cubicBezTo>
                    <a:cubicBezTo>
                      <a:pt x="174" y="171"/>
                      <a:pt x="169" y="173"/>
                      <a:pt x="165" y="175"/>
                    </a:cubicBezTo>
                    <a:cubicBezTo>
                      <a:pt x="163" y="176"/>
                      <a:pt x="163" y="177"/>
                      <a:pt x="164" y="179"/>
                    </a:cubicBezTo>
                    <a:cubicBezTo>
                      <a:pt x="164" y="180"/>
                      <a:pt x="166" y="181"/>
                      <a:pt x="167" y="180"/>
                    </a:cubicBezTo>
                    <a:close/>
                    <a:moveTo>
                      <a:pt x="141" y="195"/>
                    </a:moveTo>
                    <a:cubicBezTo>
                      <a:pt x="145" y="192"/>
                      <a:pt x="149" y="189"/>
                      <a:pt x="154" y="187"/>
                    </a:cubicBezTo>
                    <a:cubicBezTo>
                      <a:pt x="155" y="186"/>
                      <a:pt x="155" y="185"/>
                      <a:pt x="155" y="183"/>
                    </a:cubicBezTo>
                    <a:cubicBezTo>
                      <a:pt x="154" y="182"/>
                      <a:pt x="152" y="182"/>
                      <a:pt x="151" y="182"/>
                    </a:cubicBezTo>
                    <a:cubicBezTo>
                      <a:pt x="147" y="185"/>
                      <a:pt x="142" y="188"/>
                      <a:pt x="138" y="191"/>
                    </a:cubicBezTo>
                    <a:cubicBezTo>
                      <a:pt x="137" y="192"/>
                      <a:pt x="137" y="193"/>
                      <a:pt x="138" y="194"/>
                    </a:cubicBezTo>
                    <a:cubicBezTo>
                      <a:pt x="139" y="195"/>
                      <a:pt x="140" y="196"/>
                      <a:pt x="141" y="195"/>
                    </a:cubicBezTo>
                    <a:close/>
                    <a:moveTo>
                      <a:pt x="120" y="215"/>
                    </a:moveTo>
                    <a:cubicBezTo>
                      <a:pt x="123" y="211"/>
                      <a:pt x="126" y="207"/>
                      <a:pt x="130" y="204"/>
                    </a:cubicBezTo>
                    <a:cubicBezTo>
                      <a:pt x="131" y="203"/>
                      <a:pt x="131" y="202"/>
                      <a:pt x="130" y="201"/>
                    </a:cubicBezTo>
                    <a:cubicBezTo>
                      <a:pt x="129" y="200"/>
                      <a:pt x="128" y="199"/>
                      <a:pt x="127" y="200"/>
                    </a:cubicBezTo>
                    <a:cubicBezTo>
                      <a:pt x="123" y="204"/>
                      <a:pt x="119" y="207"/>
                      <a:pt x="116" y="211"/>
                    </a:cubicBezTo>
                    <a:cubicBezTo>
                      <a:pt x="115" y="212"/>
                      <a:pt x="115" y="214"/>
                      <a:pt x="116" y="215"/>
                    </a:cubicBezTo>
                    <a:cubicBezTo>
                      <a:pt x="117" y="216"/>
                      <a:pt x="119" y="216"/>
                      <a:pt x="120" y="215"/>
                    </a:cubicBezTo>
                    <a:close/>
                    <a:moveTo>
                      <a:pt x="103" y="239"/>
                    </a:moveTo>
                    <a:cubicBezTo>
                      <a:pt x="105" y="234"/>
                      <a:pt x="108" y="230"/>
                      <a:pt x="111" y="226"/>
                    </a:cubicBezTo>
                    <a:cubicBezTo>
                      <a:pt x="111" y="225"/>
                      <a:pt x="111" y="223"/>
                      <a:pt x="110" y="223"/>
                    </a:cubicBezTo>
                    <a:cubicBezTo>
                      <a:pt x="109" y="222"/>
                      <a:pt x="107" y="222"/>
                      <a:pt x="107" y="223"/>
                    </a:cubicBezTo>
                    <a:cubicBezTo>
                      <a:pt x="104" y="228"/>
                      <a:pt x="101" y="232"/>
                      <a:pt x="99" y="236"/>
                    </a:cubicBezTo>
                    <a:cubicBezTo>
                      <a:pt x="98" y="238"/>
                      <a:pt x="98" y="239"/>
                      <a:pt x="100" y="240"/>
                    </a:cubicBezTo>
                    <a:cubicBezTo>
                      <a:pt x="101" y="240"/>
                      <a:pt x="102" y="240"/>
                      <a:pt x="103" y="239"/>
                    </a:cubicBezTo>
                    <a:close/>
                    <a:moveTo>
                      <a:pt x="92" y="266"/>
                    </a:moveTo>
                    <a:cubicBezTo>
                      <a:pt x="94" y="261"/>
                      <a:pt x="95" y="257"/>
                      <a:pt x="97" y="252"/>
                    </a:cubicBezTo>
                    <a:cubicBezTo>
                      <a:pt x="97" y="251"/>
                      <a:pt x="97" y="249"/>
                      <a:pt x="96" y="249"/>
                    </a:cubicBezTo>
                    <a:cubicBezTo>
                      <a:pt x="94" y="248"/>
                      <a:pt x="93" y="249"/>
                      <a:pt x="92" y="250"/>
                    </a:cubicBezTo>
                    <a:cubicBezTo>
                      <a:pt x="90" y="255"/>
                      <a:pt x="89" y="260"/>
                      <a:pt x="87" y="265"/>
                    </a:cubicBezTo>
                    <a:cubicBezTo>
                      <a:pt x="87" y="266"/>
                      <a:pt x="88" y="267"/>
                      <a:pt x="89" y="268"/>
                    </a:cubicBezTo>
                    <a:cubicBezTo>
                      <a:pt x="90" y="268"/>
                      <a:pt x="92" y="267"/>
                      <a:pt x="92" y="266"/>
                    </a:cubicBezTo>
                    <a:close/>
                    <a:moveTo>
                      <a:pt x="87" y="295"/>
                    </a:moveTo>
                    <a:cubicBezTo>
                      <a:pt x="88" y="290"/>
                      <a:pt x="88" y="285"/>
                      <a:pt x="89" y="280"/>
                    </a:cubicBezTo>
                    <a:cubicBezTo>
                      <a:pt x="89" y="279"/>
                      <a:pt x="88" y="278"/>
                      <a:pt x="87" y="278"/>
                    </a:cubicBezTo>
                    <a:cubicBezTo>
                      <a:pt x="86" y="277"/>
                      <a:pt x="84" y="278"/>
                      <a:pt x="84" y="280"/>
                    </a:cubicBezTo>
                    <a:cubicBezTo>
                      <a:pt x="83" y="285"/>
                      <a:pt x="83" y="290"/>
                      <a:pt x="82" y="295"/>
                    </a:cubicBezTo>
                    <a:cubicBezTo>
                      <a:pt x="82" y="296"/>
                      <a:pt x="83" y="297"/>
                      <a:pt x="84" y="297"/>
                    </a:cubicBezTo>
                    <a:cubicBezTo>
                      <a:pt x="86" y="298"/>
                      <a:pt x="87" y="296"/>
                      <a:pt x="87" y="295"/>
                    </a:cubicBezTo>
                    <a:close/>
                    <a:moveTo>
                      <a:pt x="87" y="325"/>
                    </a:moveTo>
                    <a:cubicBezTo>
                      <a:pt x="87" y="320"/>
                      <a:pt x="87" y="315"/>
                      <a:pt x="87" y="310"/>
                    </a:cubicBezTo>
                    <a:cubicBezTo>
                      <a:pt x="87" y="309"/>
                      <a:pt x="85" y="307"/>
                      <a:pt x="84" y="307"/>
                    </a:cubicBezTo>
                    <a:cubicBezTo>
                      <a:pt x="83" y="307"/>
                      <a:pt x="82" y="309"/>
                      <a:pt x="82" y="310"/>
                    </a:cubicBezTo>
                    <a:cubicBezTo>
                      <a:pt x="82" y="315"/>
                      <a:pt x="82" y="320"/>
                      <a:pt x="82" y="325"/>
                    </a:cubicBezTo>
                    <a:cubicBezTo>
                      <a:pt x="82" y="326"/>
                      <a:pt x="84" y="327"/>
                      <a:pt x="85" y="327"/>
                    </a:cubicBezTo>
                    <a:cubicBezTo>
                      <a:pt x="86" y="327"/>
                      <a:pt x="87" y="326"/>
                      <a:pt x="87" y="325"/>
                    </a:cubicBezTo>
                    <a:close/>
                    <a:moveTo>
                      <a:pt x="92" y="354"/>
                    </a:moveTo>
                    <a:cubicBezTo>
                      <a:pt x="91" y="349"/>
                      <a:pt x="90" y="344"/>
                      <a:pt x="89" y="339"/>
                    </a:cubicBezTo>
                    <a:cubicBezTo>
                      <a:pt x="89" y="338"/>
                      <a:pt x="88" y="337"/>
                      <a:pt x="86" y="337"/>
                    </a:cubicBezTo>
                    <a:cubicBezTo>
                      <a:pt x="85" y="338"/>
                      <a:pt x="84" y="339"/>
                      <a:pt x="84" y="340"/>
                    </a:cubicBezTo>
                    <a:cubicBezTo>
                      <a:pt x="85" y="345"/>
                      <a:pt x="86" y="350"/>
                      <a:pt x="87" y="355"/>
                    </a:cubicBezTo>
                    <a:cubicBezTo>
                      <a:pt x="88" y="356"/>
                      <a:pt x="89" y="357"/>
                      <a:pt x="90" y="357"/>
                    </a:cubicBezTo>
                    <a:cubicBezTo>
                      <a:pt x="92" y="357"/>
                      <a:pt x="92" y="355"/>
                      <a:pt x="92" y="354"/>
                    </a:cubicBezTo>
                    <a:close/>
                    <a:moveTo>
                      <a:pt x="101" y="382"/>
                    </a:moveTo>
                    <a:cubicBezTo>
                      <a:pt x="99" y="377"/>
                      <a:pt x="98" y="373"/>
                      <a:pt x="96" y="368"/>
                    </a:cubicBezTo>
                    <a:cubicBezTo>
                      <a:pt x="96" y="367"/>
                      <a:pt x="94" y="366"/>
                      <a:pt x="93" y="367"/>
                    </a:cubicBezTo>
                    <a:cubicBezTo>
                      <a:pt x="92" y="367"/>
                      <a:pt x="91" y="368"/>
                      <a:pt x="91" y="370"/>
                    </a:cubicBezTo>
                    <a:cubicBezTo>
                      <a:pt x="93" y="374"/>
                      <a:pt x="95" y="379"/>
                      <a:pt x="96" y="384"/>
                    </a:cubicBezTo>
                    <a:cubicBezTo>
                      <a:pt x="97" y="385"/>
                      <a:pt x="98" y="386"/>
                      <a:pt x="100" y="385"/>
                    </a:cubicBezTo>
                    <a:cubicBezTo>
                      <a:pt x="101" y="385"/>
                      <a:pt x="102" y="383"/>
                      <a:pt x="101" y="382"/>
                    </a:cubicBezTo>
                    <a:close/>
                    <a:moveTo>
                      <a:pt x="114" y="409"/>
                    </a:moveTo>
                    <a:cubicBezTo>
                      <a:pt x="111" y="405"/>
                      <a:pt x="109" y="400"/>
                      <a:pt x="107" y="396"/>
                    </a:cubicBezTo>
                    <a:cubicBezTo>
                      <a:pt x="106" y="395"/>
                      <a:pt x="105" y="394"/>
                      <a:pt x="104" y="395"/>
                    </a:cubicBezTo>
                    <a:cubicBezTo>
                      <a:pt x="102" y="395"/>
                      <a:pt x="102" y="397"/>
                      <a:pt x="102" y="398"/>
                    </a:cubicBezTo>
                    <a:cubicBezTo>
                      <a:pt x="104" y="402"/>
                      <a:pt x="107" y="407"/>
                      <a:pt x="109" y="411"/>
                    </a:cubicBezTo>
                    <a:cubicBezTo>
                      <a:pt x="110" y="413"/>
                      <a:pt x="111" y="413"/>
                      <a:pt x="113" y="412"/>
                    </a:cubicBezTo>
                    <a:cubicBezTo>
                      <a:pt x="114" y="412"/>
                      <a:pt x="114" y="410"/>
                      <a:pt x="114" y="409"/>
                    </a:cubicBezTo>
                    <a:close/>
                    <a:moveTo>
                      <a:pt x="110" y="432"/>
                    </a:moveTo>
                    <a:cubicBezTo>
                      <a:pt x="114" y="430"/>
                      <a:pt x="117" y="429"/>
                      <a:pt x="121" y="428"/>
                    </a:cubicBezTo>
                    <a:cubicBezTo>
                      <a:pt x="122" y="428"/>
                      <a:pt x="123" y="427"/>
                      <a:pt x="123" y="426"/>
                    </a:cubicBezTo>
                    <a:cubicBezTo>
                      <a:pt x="123" y="426"/>
                      <a:pt x="123" y="425"/>
                      <a:pt x="123" y="424"/>
                    </a:cubicBezTo>
                    <a:cubicBezTo>
                      <a:pt x="122" y="423"/>
                      <a:pt x="122" y="423"/>
                      <a:pt x="121" y="422"/>
                    </a:cubicBezTo>
                    <a:cubicBezTo>
                      <a:pt x="120" y="421"/>
                      <a:pt x="119" y="420"/>
                      <a:pt x="118" y="421"/>
                    </a:cubicBezTo>
                    <a:cubicBezTo>
                      <a:pt x="117" y="422"/>
                      <a:pt x="116" y="423"/>
                      <a:pt x="117" y="424"/>
                    </a:cubicBezTo>
                    <a:cubicBezTo>
                      <a:pt x="117" y="425"/>
                      <a:pt x="118" y="426"/>
                      <a:pt x="118" y="427"/>
                    </a:cubicBezTo>
                    <a:cubicBezTo>
                      <a:pt x="120" y="425"/>
                      <a:pt x="120" y="425"/>
                      <a:pt x="120" y="425"/>
                    </a:cubicBezTo>
                    <a:cubicBezTo>
                      <a:pt x="120" y="423"/>
                      <a:pt x="120" y="423"/>
                      <a:pt x="120" y="423"/>
                    </a:cubicBezTo>
                    <a:cubicBezTo>
                      <a:pt x="116" y="424"/>
                      <a:pt x="112" y="426"/>
                      <a:pt x="108" y="427"/>
                    </a:cubicBezTo>
                    <a:cubicBezTo>
                      <a:pt x="107" y="428"/>
                      <a:pt x="106" y="429"/>
                      <a:pt x="107" y="430"/>
                    </a:cubicBezTo>
                    <a:cubicBezTo>
                      <a:pt x="107" y="432"/>
                      <a:pt x="109" y="432"/>
                      <a:pt x="110" y="432"/>
                    </a:cubicBezTo>
                    <a:close/>
                    <a:moveTo>
                      <a:pt x="84" y="445"/>
                    </a:moveTo>
                    <a:cubicBezTo>
                      <a:pt x="88" y="443"/>
                      <a:pt x="92" y="440"/>
                      <a:pt x="96" y="438"/>
                    </a:cubicBezTo>
                    <a:cubicBezTo>
                      <a:pt x="98" y="437"/>
                      <a:pt x="98" y="436"/>
                      <a:pt x="97" y="434"/>
                    </a:cubicBezTo>
                    <a:cubicBezTo>
                      <a:pt x="97" y="433"/>
                      <a:pt x="95" y="433"/>
                      <a:pt x="94" y="433"/>
                    </a:cubicBezTo>
                    <a:cubicBezTo>
                      <a:pt x="90" y="436"/>
                      <a:pt x="85" y="438"/>
                      <a:pt x="81" y="441"/>
                    </a:cubicBezTo>
                    <a:cubicBezTo>
                      <a:pt x="80" y="442"/>
                      <a:pt x="79" y="443"/>
                      <a:pt x="80" y="445"/>
                    </a:cubicBezTo>
                    <a:cubicBezTo>
                      <a:pt x="81" y="446"/>
                      <a:pt x="83" y="446"/>
                      <a:pt x="84" y="445"/>
                    </a:cubicBezTo>
                    <a:close/>
                    <a:moveTo>
                      <a:pt x="61" y="464"/>
                    </a:moveTo>
                    <a:cubicBezTo>
                      <a:pt x="64" y="460"/>
                      <a:pt x="68" y="457"/>
                      <a:pt x="72" y="454"/>
                    </a:cubicBezTo>
                    <a:cubicBezTo>
                      <a:pt x="73" y="453"/>
                      <a:pt x="73" y="452"/>
                      <a:pt x="72" y="450"/>
                    </a:cubicBezTo>
                    <a:cubicBezTo>
                      <a:pt x="71" y="449"/>
                      <a:pt x="70" y="449"/>
                      <a:pt x="69" y="450"/>
                    </a:cubicBezTo>
                    <a:cubicBezTo>
                      <a:pt x="65" y="453"/>
                      <a:pt x="61" y="457"/>
                      <a:pt x="57" y="460"/>
                    </a:cubicBezTo>
                    <a:cubicBezTo>
                      <a:pt x="56" y="461"/>
                      <a:pt x="56" y="463"/>
                      <a:pt x="57" y="464"/>
                    </a:cubicBezTo>
                    <a:cubicBezTo>
                      <a:pt x="58" y="465"/>
                      <a:pt x="60" y="465"/>
                      <a:pt x="61" y="464"/>
                    </a:cubicBezTo>
                    <a:close/>
                    <a:moveTo>
                      <a:pt x="41" y="486"/>
                    </a:moveTo>
                    <a:cubicBezTo>
                      <a:pt x="44" y="482"/>
                      <a:pt x="47" y="478"/>
                      <a:pt x="50" y="474"/>
                    </a:cubicBezTo>
                    <a:cubicBezTo>
                      <a:pt x="51" y="473"/>
                      <a:pt x="51" y="472"/>
                      <a:pt x="50" y="471"/>
                    </a:cubicBezTo>
                    <a:cubicBezTo>
                      <a:pt x="49" y="470"/>
                      <a:pt x="48" y="470"/>
                      <a:pt x="47" y="471"/>
                    </a:cubicBezTo>
                    <a:cubicBezTo>
                      <a:pt x="43" y="475"/>
                      <a:pt x="40" y="479"/>
                      <a:pt x="37" y="483"/>
                    </a:cubicBezTo>
                    <a:cubicBezTo>
                      <a:pt x="36" y="484"/>
                      <a:pt x="36" y="486"/>
                      <a:pt x="38" y="486"/>
                    </a:cubicBezTo>
                    <a:cubicBezTo>
                      <a:pt x="39" y="487"/>
                      <a:pt x="40" y="487"/>
                      <a:pt x="41" y="486"/>
                    </a:cubicBezTo>
                    <a:close/>
                    <a:moveTo>
                      <a:pt x="25" y="511"/>
                    </a:moveTo>
                    <a:cubicBezTo>
                      <a:pt x="28" y="507"/>
                      <a:pt x="30" y="502"/>
                      <a:pt x="33" y="498"/>
                    </a:cubicBezTo>
                    <a:cubicBezTo>
                      <a:pt x="33" y="497"/>
                      <a:pt x="33" y="495"/>
                      <a:pt x="32" y="495"/>
                    </a:cubicBezTo>
                    <a:cubicBezTo>
                      <a:pt x="31" y="494"/>
                      <a:pt x="29" y="494"/>
                      <a:pt x="28" y="495"/>
                    </a:cubicBezTo>
                    <a:cubicBezTo>
                      <a:pt x="26" y="500"/>
                      <a:pt x="23" y="504"/>
                      <a:pt x="21" y="509"/>
                    </a:cubicBezTo>
                    <a:cubicBezTo>
                      <a:pt x="20" y="510"/>
                      <a:pt x="21" y="511"/>
                      <a:pt x="22" y="512"/>
                    </a:cubicBezTo>
                    <a:cubicBezTo>
                      <a:pt x="23" y="513"/>
                      <a:pt x="25" y="512"/>
                      <a:pt x="25" y="511"/>
                    </a:cubicBezTo>
                    <a:close/>
                    <a:moveTo>
                      <a:pt x="14" y="538"/>
                    </a:moveTo>
                    <a:cubicBezTo>
                      <a:pt x="15" y="533"/>
                      <a:pt x="17" y="529"/>
                      <a:pt x="19" y="524"/>
                    </a:cubicBezTo>
                    <a:cubicBezTo>
                      <a:pt x="19" y="523"/>
                      <a:pt x="19" y="522"/>
                      <a:pt x="18" y="521"/>
                    </a:cubicBezTo>
                    <a:cubicBezTo>
                      <a:pt x="16" y="520"/>
                      <a:pt x="15" y="521"/>
                      <a:pt x="14" y="522"/>
                    </a:cubicBezTo>
                    <a:cubicBezTo>
                      <a:pt x="12" y="527"/>
                      <a:pt x="10" y="532"/>
                      <a:pt x="9" y="536"/>
                    </a:cubicBezTo>
                    <a:cubicBezTo>
                      <a:pt x="8" y="538"/>
                      <a:pt x="9" y="539"/>
                      <a:pt x="10" y="540"/>
                    </a:cubicBezTo>
                    <a:cubicBezTo>
                      <a:pt x="12" y="540"/>
                      <a:pt x="13" y="539"/>
                      <a:pt x="14" y="538"/>
                    </a:cubicBezTo>
                    <a:close/>
                    <a:moveTo>
                      <a:pt x="7" y="567"/>
                    </a:moveTo>
                    <a:cubicBezTo>
                      <a:pt x="7" y="562"/>
                      <a:pt x="8" y="557"/>
                      <a:pt x="9" y="552"/>
                    </a:cubicBezTo>
                    <a:cubicBezTo>
                      <a:pt x="10" y="551"/>
                      <a:pt x="9" y="550"/>
                      <a:pt x="8" y="549"/>
                    </a:cubicBezTo>
                    <a:cubicBezTo>
                      <a:pt x="6" y="549"/>
                      <a:pt x="5" y="550"/>
                      <a:pt x="5" y="551"/>
                    </a:cubicBezTo>
                    <a:cubicBezTo>
                      <a:pt x="3" y="556"/>
                      <a:pt x="2" y="561"/>
                      <a:pt x="2" y="566"/>
                    </a:cubicBezTo>
                    <a:cubicBezTo>
                      <a:pt x="1" y="567"/>
                      <a:pt x="2" y="569"/>
                      <a:pt x="4" y="569"/>
                    </a:cubicBezTo>
                    <a:cubicBezTo>
                      <a:pt x="5" y="569"/>
                      <a:pt x="6" y="568"/>
                      <a:pt x="7" y="567"/>
                    </a:cubicBezTo>
                    <a:close/>
                    <a:moveTo>
                      <a:pt x="5" y="596"/>
                    </a:moveTo>
                    <a:cubicBezTo>
                      <a:pt x="5" y="594"/>
                      <a:pt x="5" y="592"/>
                      <a:pt x="5" y="590"/>
                    </a:cubicBezTo>
                    <a:cubicBezTo>
                      <a:pt x="5" y="587"/>
                      <a:pt x="5" y="584"/>
                      <a:pt x="5" y="581"/>
                    </a:cubicBezTo>
                    <a:cubicBezTo>
                      <a:pt x="5" y="580"/>
                      <a:pt x="4" y="579"/>
                      <a:pt x="3" y="579"/>
                    </a:cubicBezTo>
                    <a:cubicBezTo>
                      <a:pt x="1" y="579"/>
                      <a:pt x="0" y="580"/>
                      <a:pt x="0" y="581"/>
                    </a:cubicBezTo>
                    <a:cubicBezTo>
                      <a:pt x="0" y="584"/>
                      <a:pt x="0" y="587"/>
                      <a:pt x="0" y="590"/>
                    </a:cubicBezTo>
                    <a:cubicBezTo>
                      <a:pt x="0" y="592"/>
                      <a:pt x="0" y="594"/>
                      <a:pt x="0" y="596"/>
                    </a:cubicBezTo>
                    <a:cubicBezTo>
                      <a:pt x="0" y="598"/>
                      <a:pt x="1" y="599"/>
                      <a:pt x="2" y="599"/>
                    </a:cubicBezTo>
                    <a:cubicBezTo>
                      <a:pt x="4" y="599"/>
                      <a:pt x="5" y="598"/>
                      <a:pt x="5" y="596"/>
                    </a:cubicBezTo>
                    <a:close/>
                    <a:moveTo>
                      <a:pt x="10" y="625"/>
                    </a:moveTo>
                    <a:cubicBezTo>
                      <a:pt x="8" y="620"/>
                      <a:pt x="7" y="616"/>
                      <a:pt x="6" y="611"/>
                    </a:cubicBezTo>
                    <a:cubicBezTo>
                      <a:pt x="6" y="609"/>
                      <a:pt x="5" y="608"/>
                      <a:pt x="3" y="609"/>
                    </a:cubicBezTo>
                    <a:cubicBezTo>
                      <a:pt x="2" y="609"/>
                      <a:pt x="1" y="610"/>
                      <a:pt x="1" y="612"/>
                    </a:cubicBezTo>
                    <a:cubicBezTo>
                      <a:pt x="2" y="617"/>
                      <a:pt x="3" y="622"/>
                      <a:pt x="5" y="627"/>
                    </a:cubicBezTo>
                    <a:cubicBezTo>
                      <a:pt x="5" y="628"/>
                      <a:pt x="6" y="629"/>
                      <a:pt x="8" y="628"/>
                    </a:cubicBezTo>
                    <a:cubicBezTo>
                      <a:pt x="9" y="628"/>
                      <a:pt x="10" y="626"/>
                      <a:pt x="10" y="625"/>
                    </a:cubicBezTo>
                    <a:close/>
                    <a:moveTo>
                      <a:pt x="20" y="653"/>
                    </a:moveTo>
                    <a:cubicBezTo>
                      <a:pt x="18" y="648"/>
                      <a:pt x="16" y="644"/>
                      <a:pt x="14" y="639"/>
                    </a:cubicBezTo>
                    <a:cubicBezTo>
                      <a:pt x="14" y="638"/>
                      <a:pt x="12" y="637"/>
                      <a:pt x="11" y="638"/>
                    </a:cubicBezTo>
                    <a:cubicBezTo>
                      <a:pt x="10" y="638"/>
                      <a:pt x="9" y="640"/>
                      <a:pt x="10" y="641"/>
                    </a:cubicBezTo>
                    <a:cubicBezTo>
                      <a:pt x="12" y="646"/>
                      <a:pt x="14" y="650"/>
                      <a:pt x="16" y="655"/>
                    </a:cubicBezTo>
                    <a:cubicBezTo>
                      <a:pt x="16" y="656"/>
                      <a:pt x="18" y="657"/>
                      <a:pt x="19" y="656"/>
                    </a:cubicBezTo>
                    <a:cubicBezTo>
                      <a:pt x="20" y="655"/>
                      <a:pt x="21" y="654"/>
                      <a:pt x="20" y="653"/>
                    </a:cubicBezTo>
                    <a:close/>
                    <a:moveTo>
                      <a:pt x="36" y="678"/>
                    </a:moveTo>
                    <a:cubicBezTo>
                      <a:pt x="33" y="674"/>
                      <a:pt x="30" y="670"/>
                      <a:pt x="27" y="666"/>
                    </a:cubicBezTo>
                    <a:cubicBezTo>
                      <a:pt x="27" y="664"/>
                      <a:pt x="25" y="664"/>
                      <a:pt x="24" y="665"/>
                    </a:cubicBezTo>
                    <a:cubicBezTo>
                      <a:pt x="23" y="665"/>
                      <a:pt x="22" y="667"/>
                      <a:pt x="23" y="668"/>
                    </a:cubicBezTo>
                    <a:cubicBezTo>
                      <a:pt x="26" y="673"/>
                      <a:pt x="29" y="677"/>
                      <a:pt x="32" y="681"/>
                    </a:cubicBezTo>
                    <a:cubicBezTo>
                      <a:pt x="32" y="682"/>
                      <a:pt x="34" y="682"/>
                      <a:pt x="35" y="681"/>
                    </a:cubicBezTo>
                    <a:cubicBezTo>
                      <a:pt x="36" y="681"/>
                      <a:pt x="36" y="679"/>
                      <a:pt x="36" y="678"/>
                    </a:cubicBezTo>
                    <a:close/>
                    <a:moveTo>
                      <a:pt x="55" y="700"/>
                    </a:moveTo>
                    <a:cubicBezTo>
                      <a:pt x="51" y="697"/>
                      <a:pt x="48" y="693"/>
                      <a:pt x="45" y="689"/>
                    </a:cubicBezTo>
                    <a:cubicBezTo>
                      <a:pt x="44" y="688"/>
                      <a:pt x="42" y="688"/>
                      <a:pt x="41" y="689"/>
                    </a:cubicBezTo>
                    <a:cubicBezTo>
                      <a:pt x="40" y="690"/>
                      <a:pt x="40" y="692"/>
                      <a:pt x="41" y="693"/>
                    </a:cubicBezTo>
                    <a:cubicBezTo>
                      <a:pt x="44" y="697"/>
                      <a:pt x="48" y="700"/>
                      <a:pt x="52" y="704"/>
                    </a:cubicBezTo>
                    <a:cubicBezTo>
                      <a:pt x="53" y="705"/>
                      <a:pt x="54" y="705"/>
                      <a:pt x="55" y="704"/>
                    </a:cubicBezTo>
                    <a:cubicBezTo>
                      <a:pt x="56" y="703"/>
                      <a:pt x="56" y="701"/>
                      <a:pt x="55" y="700"/>
                    </a:cubicBezTo>
                    <a:close/>
                    <a:moveTo>
                      <a:pt x="78" y="718"/>
                    </a:moveTo>
                    <a:cubicBezTo>
                      <a:pt x="74" y="716"/>
                      <a:pt x="70" y="713"/>
                      <a:pt x="66" y="710"/>
                    </a:cubicBezTo>
                    <a:cubicBezTo>
                      <a:pt x="65" y="709"/>
                      <a:pt x="63" y="709"/>
                      <a:pt x="63" y="710"/>
                    </a:cubicBezTo>
                    <a:cubicBezTo>
                      <a:pt x="62" y="711"/>
                      <a:pt x="62" y="713"/>
                      <a:pt x="63" y="714"/>
                    </a:cubicBezTo>
                    <a:cubicBezTo>
                      <a:pt x="67" y="717"/>
                      <a:pt x="71" y="720"/>
                      <a:pt x="75" y="723"/>
                    </a:cubicBezTo>
                    <a:cubicBezTo>
                      <a:pt x="76" y="723"/>
                      <a:pt x="78" y="723"/>
                      <a:pt x="79" y="722"/>
                    </a:cubicBezTo>
                    <a:cubicBezTo>
                      <a:pt x="80" y="721"/>
                      <a:pt x="79" y="719"/>
                      <a:pt x="78" y="718"/>
                    </a:cubicBezTo>
                    <a:close/>
                    <a:moveTo>
                      <a:pt x="104" y="733"/>
                    </a:moveTo>
                    <a:cubicBezTo>
                      <a:pt x="99" y="731"/>
                      <a:pt x="95" y="729"/>
                      <a:pt x="91" y="726"/>
                    </a:cubicBezTo>
                    <a:cubicBezTo>
                      <a:pt x="89" y="726"/>
                      <a:pt x="88" y="726"/>
                      <a:pt x="87" y="727"/>
                    </a:cubicBezTo>
                    <a:cubicBezTo>
                      <a:pt x="87" y="728"/>
                      <a:pt x="87" y="730"/>
                      <a:pt x="88" y="731"/>
                    </a:cubicBezTo>
                    <a:cubicBezTo>
                      <a:pt x="93" y="733"/>
                      <a:pt x="97" y="735"/>
                      <a:pt x="102" y="737"/>
                    </a:cubicBezTo>
                    <a:cubicBezTo>
                      <a:pt x="103" y="738"/>
                      <a:pt x="105" y="737"/>
                      <a:pt x="105" y="736"/>
                    </a:cubicBezTo>
                    <a:cubicBezTo>
                      <a:pt x="106" y="735"/>
                      <a:pt x="105" y="733"/>
                      <a:pt x="104" y="733"/>
                    </a:cubicBezTo>
                    <a:close/>
                    <a:moveTo>
                      <a:pt x="132" y="743"/>
                    </a:moveTo>
                    <a:cubicBezTo>
                      <a:pt x="127" y="742"/>
                      <a:pt x="122" y="740"/>
                      <a:pt x="118" y="738"/>
                    </a:cubicBezTo>
                    <a:cubicBezTo>
                      <a:pt x="116" y="738"/>
                      <a:pt x="115" y="739"/>
                      <a:pt x="114" y="740"/>
                    </a:cubicBezTo>
                    <a:cubicBezTo>
                      <a:pt x="114" y="741"/>
                      <a:pt x="115" y="743"/>
                      <a:pt x="116" y="743"/>
                    </a:cubicBezTo>
                    <a:cubicBezTo>
                      <a:pt x="121" y="745"/>
                      <a:pt x="125" y="746"/>
                      <a:pt x="130" y="748"/>
                    </a:cubicBezTo>
                    <a:cubicBezTo>
                      <a:pt x="132" y="748"/>
                      <a:pt x="133" y="747"/>
                      <a:pt x="133" y="746"/>
                    </a:cubicBezTo>
                    <a:cubicBezTo>
                      <a:pt x="134" y="745"/>
                      <a:pt x="133" y="743"/>
                      <a:pt x="132" y="743"/>
                    </a:cubicBezTo>
                    <a:close/>
                    <a:moveTo>
                      <a:pt x="161" y="749"/>
                    </a:moveTo>
                    <a:cubicBezTo>
                      <a:pt x="156" y="748"/>
                      <a:pt x="151" y="748"/>
                      <a:pt x="146" y="747"/>
                    </a:cubicBezTo>
                    <a:cubicBezTo>
                      <a:pt x="145" y="746"/>
                      <a:pt x="143" y="747"/>
                      <a:pt x="143" y="748"/>
                    </a:cubicBezTo>
                    <a:cubicBezTo>
                      <a:pt x="143" y="750"/>
                      <a:pt x="144" y="751"/>
                      <a:pt x="145" y="751"/>
                    </a:cubicBezTo>
                    <a:cubicBezTo>
                      <a:pt x="150" y="752"/>
                      <a:pt x="155" y="753"/>
                      <a:pt x="160" y="754"/>
                    </a:cubicBezTo>
                    <a:cubicBezTo>
                      <a:pt x="161" y="754"/>
                      <a:pt x="163" y="753"/>
                      <a:pt x="163" y="752"/>
                    </a:cubicBezTo>
                    <a:cubicBezTo>
                      <a:pt x="163" y="750"/>
                      <a:pt x="162" y="749"/>
                      <a:pt x="161" y="749"/>
                    </a:cubicBezTo>
                    <a:close/>
                    <a:moveTo>
                      <a:pt x="190" y="751"/>
                    </a:moveTo>
                    <a:cubicBezTo>
                      <a:pt x="185" y="751"/>
                      <a:pt x="180" y="751"/>
                      <a:pt x="175" y="751"/>
                    </a:cubicBezTo>
                    <a:cubicBezTo>
                      <a:pt x="174" y="750"/>
                      <a:pt x="173" y="751"/>
                      <a:pt x="173" y="753"/>
                    </a:cubicBezTo>
                    <a:cubicBezTo>
                      <a:pt x="173" y="754"/>
                      <a:pt x="174" y="755"/>
                      <a:pt x="175" y="756"/>
                    </a:cubicBezTo>
                    <a:cubicBezTo>
                      <a:pt x="180" y="756"/>
                      <a:pt x="185" y="756"/>
                      <a:pt x="190" y="756"/>
                    </a:cubicBezTo>
                    <a:cubicBezTo>
                      <a:pt x="192" y="756"/>
                      <a:pt x="193" y="755"/>
                      <a:pt x="193" y="754"/>
                    </a:cubicBezTo>
                    <a:cubicBezTo>
                      <a:pt x="193" y="752"/>
                      <a:pt x="192" y="751"/>
                      <a:pt x="190" y="751"/>
                    </a:cubicBezTo>
                    <a:close/>
                    <a:moveTo>
                      <a:pt x="220" y="749"/>
                    </a:moveTo>
                    <a:cubicBezTo>
                      <a:pt x="215" y="750"/>
                      <a:pt x="210" y="750"/>
                      <a:pt x="205" y="751"/>
                    </a:cubicBezTo>
                    <a:cubicBezTo>
                      <a:pt x="204" y="751"/>
                      <a:pt x="203" y="752"/>
                      <a:pt x="203" y="753"/>
                    </a:cubicBezTo>
                    <a:cubicBezTo>
                      <a:pt x="203" y="755"/>
                      <a:pt x="204" y="756"/>
                      <a:pt x="205" y="756"/>
                    </a:cubicBezTo>
                    <a:cubicBezTo>
                      <a:pt x="210" y="755"/>
                      <a:pt x="215" y="755"/>
                      <a:pt x="221" y="754"/>
                    </a:cubicBezTo>
                    <a:cubicBezTo>
                      <a:pt x="222" y="754"/>
                      <a:pt x="223" y="753"/>
                      <a:pt x="223" y="751"/>
                    </a:cubicBezTo>
                    <a:cubicBezTo>
                      <a:pt x="223" y="750"/>
                      <a:pt x="221" y="749"/>
                      <a:pt x="220" y="749"/>
                    </a:cubicBezTo>
                    <a:close/>
                    <a:moveTo>
                      <a:pt x="249" y="744"/>
                    </a:moveTo>
                    <a:cubicBezTo>
                      <a:pt x="244" y="745"/>
                      <a:pt x="239" y="746"/>
                      <a:pt x="235" y="747"/>
                    </a:cubicBezTo>
                    <a:cubicBezTo>
                      <a:pt x="233" y="747"/>
                      <a:pt x="232" y="749"/>
                      <a:pt x="233" y="750"/>
                    </a:cubicBezTo>
                    <a:cubicBezTo>
                      <a:pt x="233" y="751"/>
                      <a:pt x="234" y="752"/>
                      <a:pt x="235" y="752"/>
                    </a:cubicBezTo>
                    <a:cubicBezTo>
                      <a:pt x="240" y="751"/>
                      <a:pt x="245" y="750"/>
                      <a:pt x="250" y="749"/>
                    </a:cubicBezTo>
                    <a:cubicBezTo>
                      <a:pt x="252" y="748"/>
                      <a:pt x="252" y="747"/>
                      <a:pt x="252" y="745"/>
                    </a:cubicBezTo>
                    <a:cubicBezTo>
                      <a:pt x="252" y="744"/>
                      <a:pt x="250" y="743"/>
                      <a:pt x="249" y="744"/>
                    </a:cubicBezTo>
                    <a:close/>
                    <a:moveTo>
                      <a:pt x="245" y="767"/>
                    </a:moveTo>
                    <a:cubicBezTo>
                      <a:pt x="246" y="763"/>
                      <a:pt x="248" y="758"/>
                      <a:pt x="251" y="754"/>
                    </a:cubicBezTo>
                    <a:cubicBezTo>
                      <a:pt x="252" y="753"/>
                      <a:pt x="251" y="751"/>
                      <a:pt x="250" y="751"/>
                    </a:cubicBezTo>
                    <a:cubicBezTo>
                      <a:pt x="249" y="750"/>
                      <a:pt x="247" y="750"/>
                      <a:pt x="247" y="751"/>
                    </a:cubicBezTo>
                    <a:cubicBezTo>
                      <a:pt x="244" y="756"/>
                      <a:pt x="242" y="761"/>
                      <a:pt x="240" y="766"/>
                    </a:cubicBezTo>
                    <a:cubicBezTo>
                      <a:pt x="240" y="767"/>
                      <a:pt x="241" y="768"/>
                      <a:pt x="242" y="769"/>
                    </a:cubicBezTo>
                    <a:cubicBezTo>
                      <a:pt x="243" y="769"/>
                      <a:pt x="245" y="768"/>
                      <a:pt x="245" y="767"/>
                    </a:cubicBezTo>
                    <a:close/>
                    <a:moveTo>
                      <a:pt x="244" y="796"/>
                    </a:moveTo>
                    <a:cubicBezTo>
                      <a:pt x="243" y="791"/>
                      <a:pt x="243" y="787"/>
                      <a:pt x="243" y="783"/>
                    </a:cubicBezTo>
                    <a:cubicBezTo>
                      <a:pt x="243" y="782"/>
                      <a:pt x="243" y="782"/>
                      <a:pt x="243" y="781"/>
                    </a:cubicBezTo>
                    <a:cubicBezTo>
                      <a:pt x="243" y="780"/>
                      <a:pt x="242" y="779"/>
                      <a:pt x="241" y="779"/>
                    </a:cubicBezTo>
                    <a:cubicBezTo>
                      <a:pt x="239" y="779"/>
                      <a:pt x="238" y="780"/>
                      <a:pt x="238" y="781"/>
                    </a:cubicBezTo>
                    <a:cubicBezTo>
                      <a:pt x="238" y="782"/>
                      <a:pt x="238" y="782"/>
                      <a:pt x="238" y="783"/>
                    </a:cubicBezTo>
                    <a:cubicBezTo>
                      <a:pt x="238" y="787"/>
                      <a:pt x="238" y="792"/>
                      <a:pt x="239" y="797"/>
                    </a:cubicBezTo>
                    <a:cubicBezTo>
                      <a:pt x="239" y="798"/>
                      <a:pt x="241" y="799"/>
                      <a:pt x="242" y="799"/>
                    </a:cubicBezTo>
                    <a:cubicBezTo>
                      <a:pt x="243" y="798"/>
                      <a:pt x="244" y="797"/>
                      <a:pt x="244" y="796"/>
                    </a:cubicBezTo>
                    <a:close/>
                    <a:moveTo>
                      <a:pt x="253" y="824"/>
                    </a:moveTo>
                    <a:cubicBezTo>
                      <a:pt x="251" y="819"/>
                      <a:pt x="249" y="814"/>
                      <a:pt x="248" y="810"/>
                    </a:cubicBezTo>
                    <a:cubicBezTo>
                      <a:pt x="247" y="809"/>
                      <a:pt x="246" y="808"/>
                      <a:pt x="245" y="808"/>
                    </a:cubicBezTo>
                    <a:cubicBezTo>
                      <a:pt x="243" y="809"/>
                      <a:pt x="243" y="810"/>
                      <a:pt x="243" y="811"/>
                    </a:cubicBezTo>
                    <a:cubicBezTo>
                      <a:pt x="245" y="816"/>
                      <a:pt x="247" y="821"/>
                      <a:pt x="249" y="826"/>
                    </a:cubicBezTo>
                    <a:cubicBezTo>
                      <a:pt x="249" y="827"/>
                      <a:pt x="251" y="827"/>
                      <a:pt x="252" y="827"/>
                    </a:cubicBezTo>
                    <a:cubicBezTo>
                      <a:pt x="253" y="826"/>
                      <a:pt x="254" y="825"/>
                      <a:pt x="253" y="824"/>
                    </a:cubicBezTo>
                    <a:close/>
                    <a:moveTo>
                      <a:pt x="268" y="849"/>
                    </a:moveTo>
                    <a:cubicBezTo>
                      <a:pt x="265" y="845"/>
                      <a:pt x="263" y="841"/>
                      <a:pt x="260" y="837"/>
                    </a:cubicBezTo>
                    <a:cubicBezTo>
                      <a:pt x="259" y="835"/>
                      <a:pt x="258" y="835"/>
                      <a:pt x="257" y="836"/>
                    </a:cubicBezTo>
                    <a:cubicBezTo>
                      <a:pt x="256" y="836"/>
                      <a:pt x="255" y="838"/>
                      <a:pt x="256" y="839"/>
                    </a:cubicBezTo>
                    <a:cubicBezTo>
                      <a:pt x="258" y="844"/>
                      <a:pt x="261" y="848"/>
                      <a:pt x="264" y="852"/>
                    </a:cubicBezTo>
                    <a:cubicBezTo>
                      <a:pt x="265" y="853"/>
                      <a:pt x="266" y="853"/>
                      <a:pt x="267" y="853"/>
                    </a:cubicBezTo>
                    <a:cubicBezTo>
                      <a:pt x="269" y="852"/>
                      <a:pt x="269" y="850"/>
                      <a:pt x="268" y="849"/>
                    </a:cubicBezTo>
                    <a:close/>
                    <a:moveTo>
                      <a:pt x="286" y="873"/>
                    </a:moveTo>
                    <a:cubicBezTo>
                      <a:pt x="283" y="869"/>
                      <a:pt x="280" y="865"/>
                      <a:pt x="277" y="861"/>
                    </a:cubicBezTo>
                    <a:cubicBezTo>
                      <a:pt x="276" y="860"/>
                      <a:pt x="274" y="860"/>
                      <a:pt x="273" y="861"/>
                    </a:cubicBezTo>
                    <a:cubicBezTo>
                      <a:pt x="272" y="862"/>
                      <a:pt x="272" y="863"/>
                      <a:pt x="273" y="864"/>
                    </a:cubicBezTo>
                    <a:cubicBezTo>
                      <a:pt x="276" y="868"/>
                      <a:pt x="279" y="872"/>
                      <a:pt x="282" y="876"/>
                    </a:cubicBezTo>
                    <a:cubicBezTo>
                      <a:pt x="283" y="877"/>
                      <a:pt x="285" y="877"/>
                      <a:pt x="286" y="876"/>
                    </a:cubicBezTo>
                    <a:cubicBezTo>
                      <a:pt x="287" y="875"/>
                      <a:pt x="287" y="874"/>
                      <a:pt x="286" y="873"/>
                    </a:cubicBezTo>
                    <a:close/>
                    <a:moveTo>
                      <a:pt x="307" y="894"/>
                    </a:moveTo>
                    <a:cubicBezTo>
                      <a:pt x="303" y="891"/>
                      <a:pt x="300" y="887"/>
                      <a:pt x="296" y="884"/>
                    </a:cubicBezTo>
                    <a:cubicBezTo>
                      <a:pt x="295" y="883"/>
                      <a:pt x="294" y="883"/>
                      <a:pt x="293" y="884"/>
                    </a:cubicBezTo>
                    <a:cubicBezTo>
                      <a:pt x="292" y="885"/>
                      <a:pt x="292" y="886"/>
                      <a:pt x="293" y="887"/>
                    </a:cubicBezTo>
                    <a:cubicBezTo>
                      <a:pt x="296" y="891"/>
                      <a:pt x="300" y="895"/>
                      <a:pt x="303" y="898"/>
                    </a:cubicBezTo>
                    <a:cubicBezTo>
                      <a:pt x="305" y="899"/>
                      <a:pt x="306" y="899"/>
                      <a:pt x="307" y="898"/>
                    </a:cubicBezTo>
                    <a:cubicBezTo>
                      <a:pt x="308" y="897"/>
                      <a:pt x="308" y="895"/>
                      <a:pt x="307" y="894"/>
                    </a:cubicBezTo>
                    <a:close/>
                    <a:moveTo>
                      <a:pt x="330" y="913"/>
                    </a:moveTo>
                    <a:cubicBezTo>
                      <a:pt x="326" y="910"/>
                      <a:pt x="322" y="907"/>
                      <a:pt x="318" y="904"/>
                    </a:cubicBezTo>
                    <a:cubicBezTo>
                      <a:pt x="317" y="903"/>
                      <a:pt x="316" y="903"/>
                      <a:pt x="315" y="904"/>
                    </a:cubicBezTo>
                    <a:cubicBezTo>
                      <a:pt x="314" y="905"/>
                      <a:pt x="314" y="907"/>
                      <a:pt x="315" y="908"/>
                    </a:cubicBezTo>
                    <a:cubicBezTo>
                      <a:pt x="319" y="911"/>
                      <a:pt x="323" y="914"/>
                      <a:pt x="327" y="917"/>
                    </a:cubicBezTo>
                    <a:cubicBezTo>
                      <a:pt x="328" y="918"/>
                      <a:pt x="330" y="917"/>
                      <a:pt x="331" y="916"/>
                    </a:cubicBezTo>
                    <a:cubicBezTo>
                      <a:pt x="331" y="915"/>
                      <a:pt x="331" y="914"/>
                      <a:pt x="330" y="913"/>
                    </a:cubicBezTo>
                    <a:close/>
                    <a:moveTo>
                      <a:pt x="355" y="929"/>
                    </a:moveTo>
                    <a:cubicBezTo>
                      <a:pt x="351" y="926"/>
                      <a:pt x="346" y="924"/>
                      <a:pt x="342" y="921"/>
                    </a:cubicBezTo>
                    <a:cubicBezTo>
                      <a:pt x="341" y="920"/>
                      <a:pt x="340" y="921"/>
                      <a:pt x="339" y="922"/>
                    </a:cubicBezTo>
                    <a:cubicBezTo>
                      <a:pt x="338" y="923"/>
                      <a:pt x="338" y="925"/>
                      <a:pt x="340" y="925"/>
                    </a:cubicBezTo>
                    <a:cubicBezTo>
                      <a:pt x="344" y="928"/>
                      <a:pt x="348" y="931"/>
                      <a:pt x="352" y="933"/>
                    </a:cubicBezTo>
                    <a:cubicBezTo>
                      <a:pt x="354" y="934"/>
                      <a:pt x="355" y="934"/>
                      <a:pt x="356" y="932"/>
                    </a:cubicBezTo>
                    <a:cubicBezTo>
                      <a:pt x="357" y="931"/>
                      <a:pt x="356" y="930"/>
                      <a:pt x="355" y="929"/>
                    </a:cubicBezTo>
                    <a:close/>
                    <a:moveTo>
                      <a:pt x="381" y="943"/>
                    </a:moveTo>
                    <a:cubicBezTo>
                      <a:pt x="377" y="941"/>
                      <a:pt x="372" y="939"/>
                      <a:pt x="368" y="936"/>
                    </a:cubicBezTo>
                    <a:cubicBezTo>
                      <a:pt x="367" y="936"/>
                      <a:pt x="365" y="936"/>
                      <a:pt x="365" y="937"/>
                    </a:cubicBezTo>
                    <a:cubicBezTo>
                      <a:pt x="364" y="939"/>
                      <a:pt x="364" y="940"/>
                      <a:pt x="366" y="941"/>
                    </a:cubicBezTo>
                    <a:cubicBezTo>
                      <a:pt x="370" y="943"/>
                      <a:pt x="375" y="945"/>
                      <a:pt x="379" y="947"/>
                    </a:cubicBezTo>
                    <a:cubicBezTo>
                      <a:pt x="380" y="948"/>
                      <a:pt x="382" y="947"/>
                      <a:pt x="382" y="946"/>
                    </a:cubicBezTo>
                    <a:cubicBezTo>
                      <a:pt x="383" y="945"/>
                      <a:pt x="383" y="943"/>
                      <a:pt x="381" y="943"/>
                    </a:cubicBezTo>
                    <a:close/>
                    <a:moveTo>
                      <a:pt x="409" y="954"/>
                    </a:moveTo>
                    <a:cubicBezTo>
                      <a:pt x="404" y="952"/>
                      <a:pt x="400" y="951"/>
                      <a:pt x="395" y="949"/>
                    </a:cubicBezTo>
                    <a:cubicBezTo>
                      <a:pt x="394" y="948"/>
                      <a:pt x="392" y="949"/>
                      <a:pt x="392" y="950"/>
                    </a:cubicBezTo>
                    <a:cubicBezTo>
                      <a:pt x="391" y="951"/>
                      <a:pt x="392" y="953"/>
                      <a:pt x="393" y="953"/>
                    </a:cubicBezTo>
                    <a:cubicBezTo>
                      <a:pt x="398" y="955"/>
                      <a:pt x="402" y="957"/>
                      <a:pt x="407" y="959"/>
                    </a:cubicBezTo>
                    <a:cubicBezTo>
                      <a:pt x="408" y="959"/>
                      <a:pt x="410" y="959"/>
                      <a:pt x="410" y="957"/>
                    </a:cubicBezTo>
                    <a:cubicBezTo>
                      <a:pt x="411" y="956"/>
                      <a:pt x="410" y="955"/>
                      <a:pt x="409" y="954"/>
                    </a:cubicBezTo>
                    <a:close/>
                    <a:moveTo>
                      <a:pt x="437" y="962"/>
                    </a:moveTo>
                    <a:cubicBezTo>
                      <a:pt x="433" y="961"/>
                      <a:pt x="428" y="960"/>
                      <a:pt x="423" y="959"/>
                    </a:cubicBezTo>
                    <a:cubicBezTo>
                      <a:pt x="422" y="958"/>
                      <a:pt x="420" y="959"/>
                      <a:pt x="420" y="960"/>
                    </a:cubicBezTo>
                    <a:cubicBezTo>
                      <a:pt x="420" y="962"/>
                      <a:pt x="420" y="963"/>
                      <a:pt x="422" y="963"/>
                    </a:cubicBezTo>
                    <a:cubicBezTo>
                      <a:pt x="426" y="965"/>
                      <a:pt x="431" y="966"/>
                      <a:pt x="436" y="967"/>
                    </a:cubicBezTo>
                    <a:cubicBezTo>
                      <a:pt x="438" y="967"/>
                      <a:pt x="439" y="967"/>
                      <a:pt x="439" y="965"/>
                    </a:cubicBezTo>
                    <a:cubicBezTo>
                      <a:pt x="440" y="964"/>
                      <a:pt x="439" y="963"/>
                      <a:pt x="437" y="962"/>
                    </a:cubicBezTo>
                    <a:close/>
                    <a:moveTo>
                      <a:pt x="467" y="967"/>
                    </a:moveTo>
                    <a:cubicBezTo>
                      <a:pt x="462" y="966"/>
                      <a:pt x="457" y="966"/>
                      <a:pt x="452" y="965"/>
                    </a:cubicBezTo>
                    <a:cubicBezTo>
                      <a:pt x="451" y="965"/>
                      <a:pt x="449" y="966"/>
                      <a:pt x="449" y="967"/>
                    </a:cubicBezTo>
                    <a:cubicBezTo>
                      <a:pt x="449" y="968"/>
                      <a:pt x="450" y="970"/>
                      <a:pt x="451" y="970"/>
                    </a:cubicBezTo>
                    <a:cubicBezTo>
                      <a:pt x="456" y="971"/>
                      <a:pt x="461" y="971"/>
                      <a:pt x="466" y="972"/>
                    </a:cubicBezTo>
                    <a:cubicBezTo>
                      <a:pt x="468" y="972"/>
                      <a:pt x="469" y="971"/>
                      <a:pt x="469" y="970"/>
                    </a:cubicBezTo>
                    <a:cubicBezTo>
                      <a:pt x="469" y="968"/>
                      <a:pt x="468" y="967"/>
                      <a:pt x="467" y="967"/>
                    </a:cubicBezTo>
                    <a:close/>
                    <a:moveTo>
                      <a:pt x="496" y="967"/>
                    </a:moveTo>
                    <a:cubicBezTo>
                      <a:pt x="494" y="968"/>
                      <a:pt x="491" y="968"/>
                      <a:pt x="488" y="968"/>
                    </a:cubicBezTo>
                    <a:cubicBezTo>
                      <a:pt x="487" y="968"/>
                      <a:pt x="486" y="968"/>
                      <a:pt x="485" y="968"/>
                    </a:cubicBezTo>
                    <a:cubicBezTo>
                      <a:pt x="483" y="968"/>
                      <a:pt x="482" y="968"/>
                      <a:pt x="481" y="968"/>
                    </a:cubicBezTo>
                    <a:cubicBezTo>
                      <a:pt x="480" y="968"/>
                      <a:pt x="479" y="969"/>
                      <a:pt x="479" y="970"/>
                    </a:cubicBezTo>
                    <a:cubicBezTo>
                      <a:pt x="479" y="971"/>
                      <a:pt x="480" y="973"/>
                      <a:pt x="481" y="973"/>
                    </a:cubicBezTo>
                    <a:cubicBezTo>
                      <a:pt x="482" y="973"/>
                      <a:pt x="483" y="973"/>
                      <a:pt x="485" y="973"/>
                    </a:cubicBezTo>
                    <a:cubicBezTo>
                      <a:pt x="486" y="973"/>
                      <a:pt x="487" y="973"/>
                      <a:pt x="489" y="973"/>
                    </a:cubicBezTo>
                    <a:cubicBezTo>
                      <a:pt x="491" y="973"/>
                      <a:pt x="494" y="972"/>
                      <a:pt x="496" y="972"/>
                    </a:cubicBezTo>
                    <a:cubicBezTo>
                      <a:pt x="498" y="972"/>
                      <a:pt x="499" y="971"/>
                      <a:pt x="499" y="970"/>
                    </a:cubicBezTo>
                    <a:cubicBezTo>
                      <a:pt x="499" y="968"/>
                      <a:pt x="498" y="967"/>
                      <a:pt x="496" y="967"/>
                    </a:cubicBezTo>
                    <a:close/>
                    <a:moveTo>
                      <a:pt x="526" y="965"/>
                    </a:moveTo>
                    <a:cubicBezTo>
                      <a:pt x="521" y="965"/>
                      <a:pt x="516" y="966"/>
                      <a:pt x="511" y="966"/>
                    </a:cubicBezTo>
                    <a:cubicBezTo>
                      <a:pt x="510" y="966"/>
                      <a:pt x="509" y="968"/>
                      <a:pt x="509" y="969"/>
                    </a:cubicBezTo>
                    <a:cubicBezTo>
                      <a:pt x="509" y="970"/>
                      <a:pt x="510" y="971"/>
                      <a:pt x="512" y="971"/>
                    </a:cubicBezTo>
                    <a:cubicBezTo>
                      <a:pt x="517" y="971"/>
                      <a:pt x="522" y="970"/>
                      <a:pt x="527" y="969"/>
                    </a:cubicBezTo>
                    <a:cubicBezTo>
                      <a:pt x="528" y="969"/>
                      <a:pt x="529" y="968"/>
                      <a:pt x="529" y="967"/>
                    </a:cubicBezTo>
                    <a:cubicBezTo>
                      <a:pt x="528" y="965"/>
                      <a:pt x="527" y="964"/>
                      <a:pt x="526" y="9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6699" tIns="43349" rIns="86699" bIns="43349" numCol="1" anchor="t" anchorCtr="0" compatLnSpc="1">
                <a:prstTxWarp prst="textNoShape">
                  <a:avLst/>
                </a:prstTxWarp>
              </a:bodyPr>
              <a:lstStyle/>
              <a:p>
                <a:pPr defTabSz="866943" fontAlgn="base">
                  <a:spcBef>
                    <a:spcPct val="0"/>
                  </a:spcBef>
                  <a:spcAft>
                    <a:spcPct val="0"/>
                  </a:spcAft>
                  <a:buClrTx/>
                </a:pPr>
                <a:endParaRPr lang="zh-CN" altLang="en-US" sz="1707" kern="1200">
                  <a:solidFill>
                    <a:prstClr val="black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770495" y="2128003"/>
              <a:ext cx="11114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Vận dụng</a:t>
              </a:r>
            </a:p>
          </p:txBody>
        </p:sp>
        <p:pic>
          <p:nvPicPr>
            <p:cNvPr id="9" name="Picture 2" descr="Đồ hoạ vector miễn phí của Hộp số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6200" y="1431801"/>
              <a:ext cx="1006599" cy="10065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Google Shape;178;p33">
            <a:extLst>
              <a:ext uri="{FF2B5EF4-FFF2-40B4-BE49-F238E27FC236}">
                <a16:creationId xmlns:a16="http://schemas.microsoft.com/office/drawing/2014/main" id="{EAF10180-853F-421F-9DE6-A66A754F0630}"/>
              </a:ext>
            </a:extLst>
          </p:cNvPr>
          <p:cNvGrpSpPr/>
          <p:nvPr/>
        </p:nvGrpSpPr>
        <p:grpSpPr>
          <a:xfrm>
            <a:off x="1219200" y="3810000"/>
            <a:ext cx="1733264" cy="2041599"/>
            <a:chOff x="347000" y="2571750"/>
            <a:chExt cx="1767550" cy="2473200"/>
          </a:xfrm>
        </p:grpSpPr>
        <p:sp>
          <p:nvSpPr>
            <p:cNvPr id="14" name="Google Shape;179;p33">
              <a:extLst>
                <a:ext uri="{FF2B5EF4-FFF2-40B4-BE49-F238E27FC236}">
                  <a16:creationId xmlns:a16="http://schemas.microsoft.com/office/drawing/2014/main" id="{A3B7C954-7B67-4A3D-A1CC-C5F0CFACF0CB}"/>
                </a:ext>
              </a:extLst>
            </p:cNvPr>
            <p:cNvSpPr/>
            <p:nvPr/>
          </p:nvSpPr>
          <p:spPr>
            <a:xfrm>
              <a:off x="824075" y="3416025"/>
              <a:ext cx="940525" cy="719275"/>
            </a:xfrm>
            <a:custGeom>
              <a:avLst/>
              <a:gdLst/>
              <a:ahLst/>
              <a:cxnLst/>
              <a:rect l="l" t="t" r="r" b="b"/>
              <a:pathLst>
                <a:path w="37621" h="28771" extrusionOk="0">
                  <a:moveTo>
                    <a:pt x="36512" y="15107"/>
                  </a:moveTo>
                  <a:cubicBezTo>
                    <a:pt x="36345" y="14961"/>
                    <a:pt x="36240" y="14856"/>
                    <a:pt x="36135" y="14731"/>
                  </a:cubicBezTo>
                  <a:cubicBezTo>
                    <a:pt x="35947" y="14501"/>
                    <a:pt x="35780" y="14270"/>
                    <a:pt x="35591" y="14061"/>
                  </a:cubicBezTo>
                  <a:cubicBezTo>
                    <a:pt x="34273" y="12450"/>
                    <a:pt x="34148" y="12325"/>
                    <a:pt x="32432" y="11237"/>
                  </a:cubicBezTo>
                  <a:cubicBezTo>
                    <a:pt x="31930" y="10923"/>
                    <a:pt x="31344" y="10734"/>
                    <a:pt x="30779" y="10546"/>
                  </a:cubicBezTo>
                  <a:cubicBezTo>
                    <a:pt x="30570" y="10462"/>
                    <a:pt x="30339" y="10504"/>
                    <a:pt x="30088" y="10504"/>
                  </a:cubicBezTo>
                  <a:cubicBezTo>
                    <a:pt x="29837" y="10504"/>
                    <a:pt x="29670" y="10651"/>
                    <a:pt x="29649" y="10818"/>
                  </a:cubicBezTo>
                  <a:cubicBezTo>
                    <a:pt x="29607" y="11027"/>
                    <a:pt x="29775" y="11195"/>
                    <a:pt x="30088" y="11216"/>
                  </a:cubicBezTo>
                  <a:cubicBezTo>
                    <a:pt x="30967" y="11320"/>
                    <a:pt x="31720" y="11697"/>
                    <a:pt x="32432" y="12220"/>
                  </a:cubicBezTo>
                  <a:cubicBezTo>
                    <a:pt x="33478" y="12994"/>
                    <a:pt x="34273" y="13957"/>
                    <a:pt x="35068" y="14982"/>
                  </a:cubicBezTo>
                  <a:cubicBezTo>
                    <a:pt x="35277" y="15254"/>
                    <a:pt x="35298" y="15484"/>
                    <a:pt x="35215" y="15777"/>
                  </a:cubicBezTo>
                  <a:cubicBezTo>
                    <a:pt x="35173" y="15986"/>
                    <a:pt x="35005" y="16070"/>
                    <a:pt x="34838" y="16154"/>
                  </a:cubicBezTo>
                  <a:cubicBezTo>
                    <a:pt x="34524" y="16300"/>
                    <a:pt x="34231" y="16300"/>
                    <a:pt x="33917" y="16300"/>
                  </a:cubicBezTo>
                  <a:cubicBezTo>
                    <a:pt x="33520" y="16258"/>
                    <a:pt x="33206" y="16405"/>
                    <a:pt x="32997" y="16760"/>
                  </a:cubicBezTo>
                  <a:cubicBezTo>
                    <a:pt x="32871" y="16991"/>
                    <a:pt x="32641" y="17200"/>
                    <a:pt x="32453" y="17388"/>
                  </a:cubicBezTo>
                  <a:cubicBezTo>
                    <a:pt x="32013" y="17807"/>
                    <a:pt x="31448" y="17932"/>
                    <a:pt x="30863" y="17723"/>
                  </a:cubicBezTo>
                  <a:cubicBezTo>
                    <a:pt x="30339" y="17555"/>
                    <a:pt x="29754" y="17388"/>
                    <a:pt x="29251" y="17095"/>
                  </a:cubicBezTo>
                  <a:cubicBezTo>
                    <a:pt x="28833" y="16865"/>
                    <a:pt x="28477" y="16551"/>
                    <a:pt x="28352" y="16028"/>
                  </a:cubicBezTo>
                  <a:cubicBezTo>
                    <a:pt x="28163" y="15359"/>
                    <a:pt x="27682" y="14856"/>
                    <a:pt x="27138" y="14417"/>
                  </a:cubicBezTo>
                  <a:cubicBezTo>
                    <a:pt x="27013" y="14312"/>
                    <a:pt x="26824" y="14270"/>
                    <a:pt x="26678" y="14270"/>
                  </a:cubicBezTo>
                  <a:cubicBezTo>
                    <a:pt x="26364" y="14270"/>
                    <a:pt x="26155" y="14626"/>
                    <a:pt x="26280" y="14877"/>
                  </a:cubicBezTo>
                  <a:cubicBezTo>
                    <a:pt x="26510" y="15379"/>
                    <a:pt x="26782" y="15882"/>
                    <a:pt x="27054" y="16447"/>
                  </a:cubicBezTo>
                  <a:cubicBezTo>
                    <a:pt x="26908" y="16467"/>
                    <a:pt x="26782" y="16530"/>
                    <a:pt x="26678" y="16509"/>
                  </a:cubicBezTo>
                  <a:cubicBezTo>
                    <a:pt x="25862" y="16426"/>
                    <a:pt x="25025" y="16342"/>
                    <a:pt x="24209" y="16237"/>
                  </a:cubicBezTo>
                  <a:cubicBezTo>
                    <a:pt x="23749" y="16154"/>
                    <a:pt x="23267" y="16049"/>
                    <a:pt x="22807" y="15903"/>
                  </a:cubicBezTo>
                  <a:cubicBezTo>
                    <a:pt x="22389" y="15777"/>
                    <a:pt x="21991" y="15610"/>
                    <a:pt x="21614" y="15400"/>
                  </a:cubicBezTo>
                  <a:cubicBezTo>
                    <a:pt x="20736" y="14877"/>
                    <a:pt x="19836" y="14375"/>
                    <a:pt x="19250" y="13496"/>
                  </a:cubicBezTo>
                  <a:cubicBezTo>
                    <a:pt x="19083" y="13224"/>
                    <a:pt x="18371" y="11948"/>
                    <a:pt x="18308" y="11613"/>
                  </a:cubicBezTo>
                  <a:cubicBezTo>
                    <a:pt x="18308" y="11550"/>
                    <a:pt x="18225" y="11529"/>
                    <a:pt x="18162" y="11529"/>
                  </a:cubicBezTo>
                  <a:lnTo>
                    <a:pt x="18036" y="11529"/>
                  </a:lnTo>
                  <a:cubicBezTo>
                    <a:pt x="18015" y="11697"/>
                    <a:pt x="17953" y="11843"/>
                    <a:pt x="17932" y="12011"/>
                  </a:cubicBezTo>
                  <a:cubicBezTo>
                    <a:pt x="17890" y="12994"/>
                    <a:pt x="17785" y="13998"/>
                    <a:pt x="17785" y="14982"/>
                  </a:cubicBezTo>
                  <a:cubicBezTo>
                    <a:pt x="17785" y="15819"/>
                    <a:pt x="17513" y="16551"/>
                    <a:pt x="17095" y="17242"/>
                  </a:cubicBezTo>
                  <a:cubicBezTo>
                    <a:pt x="16551" y="18100"/>
                    <a:pt x="16007" y="18957"/>
                    <a:pt x="15337" y="19773"/>
                  </a:cubicBezTo>
                  <a:cubicBezTo>
                    <a:pt x="14877" y="20380"/>
                    <a:pt x="14249" y="20841"/>
                    <a:pt x="13705" y="21364"/>
                  </a:cubicBezTo>
                  <a:cubicBezTo>
                    <a:pt x="13538" y="21531"/>
                    <a:pt x="13329" y="21636"/>
                    <a:pt x="13119" y="21761"/>
                  </a:cubicBezTo>
                  <a:cubicBezTo>
                    <a:pt x="10839" y="23268"/>
                    <a:pt x="10839" y="23268"/>
                    <a:pt x="8328" y="24146"/>
                  </a:cubicBezTo>
                  <a:cubicBezTo>
                    <a:pt x="7993" y="24272"/>
                    <a:pt x="7637" y="24314"/>
                    <a:pt x="7261" y="24398"/>
                  </a:cubicBezTo>
                  <a:cubicBezTo>
                    <a:pt x="7156" y="24418"/>
                    <a:pt x="7052" y="24398"/>
                    <a:pt x="6926" y="24398"/>
                  </a:cubicBezTo>
                  <a:cubicBezTo>
                    <a:pt x="6696" y="24084"/>
                    <a:pt x="6738" y="23707"/>
                    <a:pt x="6696" y="23372"/>
                  </a:cubicBezTo>
                  <a:cubicBezTo>
                    <a:pt x="6654" y="23205"/>
                    <a:pt x="6633" y="22996"/>
                    <a:pt x="6549" y="22807"/>
                  </a:cubicBezTo>
                  <a:cubicBezTo>
                    <a:pt x="6528" y="22724"/>
                    <a:pt x="6382" y="22682"/>
                    <a:pt x="6277" y="22640"/>
                  </a:cubicBezTo>
                  <a:cubicBezTo>
                    <a:pt x="6215" y="22640"/>
                    <a:pt x="6089" y="22724"/>
                    <a:pt x="6068" y="22786"/>
                  </a:cubicBezTo>
                  <a:cubicBezTo>
                    <a:pt x="6005" y="22933"/>
                    <a:pt x="6005" y="23121"/>
                    <a:pt x="5963" y="23268"/>
                  </a:cubicBezTo>
                  <a:cubicBezTo>
                    <a:pt x="5901" y="23456"/>
                    <a:pt x="5817" y="23623"/>
                    <a:pt x="5712" y="23874"/>
                  </a:cubicBezTo>
                  <a:cubicBezTo>
                    <a:pt x="5984" y="24398"/>
                    <a:pt x="6215" y="25025"/>
                    <a:pt x="6194" y="25758"/>
                  </a:cubicBezTo>
                  <a:cubicBezTo>
                    <a:pt x="5817" y="25862"/>
                    <a:pt x="5461" y="25778"/>
                    <a:pt x="5085" y="25799"/>
                  </a:cubicBezTo>
                  <a:cubicBezTo>
                    <a:pt x="4311" y="25841"/>
                    <a:pt x="3578" y="26532"/>
                    <a:pt x="3557" y="27327"/>
                  </a:cubicBezTo>
                  <a:lnTo>
                    <a:pt x="3557" y="28582"/>
                  </a:lnTo>
                  <a:cubicBezTo>
                    <a:pt x="3285" y="28771"/>
                    <a:pt x="3097" y="28666"/>
                    <a:pt x="2971" y="28499"/>
                  </a:cubicBezTo>
                  <a:cubicBezTo>
                    <a:pt x="2344" y="27745"/>
                    <a:pt x="1904" y="26929"/>
                    <a:pt x="1883" y="25883"/>
                  </a:cubicBezTo>
                  <a:cubicBezTo>
                    <a:pt x="1842" y="24670"/>
                    <a:pt x="1988" y="23456"/>
                    <a:pt x="2302" y="22242"/>
                  </a:cubicBezTo>
                  <a:cubicBezTo>
                    <a:pt x="2365" y="21908"/>
                    <a:pt x="2511" y="21594"/>
                    <a:pt x="2678" y="21301"/>
                  </a:cubicBezTo>
                  <a:cubicBezTo>
                    <a:pt x="2888" y="21008"/>
                    <a:pt x="3097" y="20673"/>
                    <a:pt x="3285" y="20401"/>
                  </a:cubicBezTo>
                  <a:cubicBezTo>
                    <a:pt x="3369" y="20234"/>
                    <a:pt x="3474" y="20108"/>
                    <a:pt x="3515" y="19962"/>
                  </a:cubicBezTo>
                  <a:cubicBezTo>
                    <a:pt x="3725" y="19439"/>
                    <a:pt x="3557" y="19083"/>
                    <a:pt x="2992" y="19062"/>
                  </a:cubicBezTo>
                  <a:cubicBezTo>
                    <a:pt x="2678" y="19041"/>
                    <a:pt x="2365" y="19041"/>
                    <a:pt x="2051" y="19041"/>
                  </a:cubicBezTo>
                  <a:cubicBezTo>
                    <a:pt x="1360" y="19083"/>
                    <a:pt x="733" y="18853"/>
                    <a:pt x="126" y="18434"/>
                  </a:cubicBezTo>
                  <a:cubicBezTo>
                    <a:pt x="0" y="17388"/>
                    <a:pt x="168" y="16384"/>
                    <a:pt x="879" y="15547"/>
                  </a:cubicBezTo>
                  <a:cubicBezTo>
                    <a:pt x="1256" y="15107"/>
                    <a:pt x="1611" y="14689"/>
                    <a:pt x="1988" y="14250"/>
                  </a:cubicBezTo>
                  <a:cubicBezTo>
                    <a:pt x="2093" y="14124"/>
                    <a:pt x="2218" y="14019"/>
                    <a:pt x="2323" y="13852"/>
                  </a:cubicBezTo>
                  <a:cubicBezTo>
                    <a:pt x="2888" y="12973"/>
                    <a:pt x="3704" y="12366"/>
                    <a:pt x="4562" y="11822"/>
                  </a:cubicBezTo>
                  <a:cubicBezTo>
                    <a:pt x="4855" y="11634"/>
                    <a:pt x="5147" y="11446"/>
                    <a:pt x="5399" y="11237"/>
                  </a:cubicBezTo>
                  <a:cubicBezTo>
                    <a:pt x="5671" y="11069"/>
                    <a:pt x="5754" y="10776"/>
                    <a:pt x="5671" y="10483"/>
                  </a:cubicBezTo>
                  <a:cubicBezTo>
                    <a:pt x="5566" y="10211"/>
                    <a:pt x="5357" y="10065"/>
                    <a:pt x="5064" y="10086"/>
                  </a:cubicBezTo>
                  <a:cubicBezTo>
                    <a:pt x="4562" y="10107"/>
                    <a:pt x="4122" y="9939"/>
                    <a:pt x="3662" y="9751"/>
                  </a:cubicBezTo>
                  <a:cubicBezTo>
                    <a:pt x="3453" y="9667"/>
                    <a:pt x="3202" y="9625"/>
                    <a:pt x="2992" y="9563"/>
                  </a:cubicBezTo>
                  <a:cubicBezTo>
                    <a:pt x="2678" y="9479"/>
                    <a:pt x="2532" y="9249"/>
                    <a:pt x="2658" y="8998"/>
                  </a:cubicBezTo>
                  <a:cubicBezTo>
                    <a:pt x="2971" y="8391"/>
                    <a:pt x="3202" y="7742"/>
                    <a:pt x="3871" y="7408"/>
                  </a:cubicBezTo>
                  <a:cubicBezTo>
                    <a:pt x="4248" y="7177"/>
                    <a:pt x="4603" y="6843"/>
                    <a:pt x="4938" y="6571"/>
                  </a:cubicBezTo>
                  <a:cubicBezTo>
                    <a:pt x="5210" y="6320"/>
                    <a:pt x="5524" y="6152"/>
                    <a:pt x="5963" y="6173"/>
                  </a:cubicBezTo>
                  <a:cubicBezTo>
                    <a:pt x="6194" y="6173"/>
                    <a:pt x="6403" y="6152"/>
                    <a:pt x="6633" y="6089"/>
                  </a:cubicBezTo>
                  <a:cubicBezTo>
                    <a:pt x="7428" y="5880"/>
                    <a:pt x="8202" y="5859"/>
                    <a:pt x="9018" y="5859"/>
                  </a:cubicBezTo>
                  <a:cubicBezTo>
                    <a:pt x="9562" y="5859"/>
                    <a:pt x="10065" y="6027"/>
                    <a:pt x="10588" y="6173"/>
                  </a:cubicBezTo>
                  <a:cubicBezTo>
                    <a:pt x="10692" y="6194"/>
                    <a:pt x="10797" y="6278"/>
                    <a:pt x="10901" y="6299"/>
                  </a:cubicBezTo>
                  <a:cubicBezTo>
                    <a:pt x="11153" y="6340"/>
                    <a:pt x="11425" y="6110"/>
                    <a:pt x="11341" y="5859"/>
                  </a:cubicBezTo>
                  <a:cubicBezTo>
                    <a:pt x="11278" y="5650"/>
                    <a:pt x="11215" y="5441"/>
                    <a:pt x="11153" y="5211"/>
                  </a:cubicBezTo>
                  <a:cubicBezTo>
                    <a:pt x="11759" y="4520"/>
                    <a:pt x="12199" y="3746"/>
                    <a:pt x="12994" y="3286"/>
                  </a:cubicBezTo>
                  <a:cubicBezTo>
                    <a:pt x="13119" y="3202"/>
                    <a:pt x="13224" y="3139"/>
                    <a:pt x="13308" y="2993"/>
                  </a:cubicBezTo>
                  <a:cubicBezTo>
                    <a:pt x="13852" y="2323"/>
                    <a:pt x="14605" y="1905"/>
                    <a:pt x="15400" y="1570"/>
                  </a:cubicBezTo>
                  <a:cubicBezTo>
                    <a:pt x="16237" y="1193"/>
                    <a:pt x="17011" y="733"/>
                    <a:pt x="17911" y="461"/>
                  </a:cubicBezTo>
                  <a:cubicBezTo>
                    <a:pt x="18790" y="189"/>
                    <a:pt x="19689" y="42"/>
                    <a:pt x="20610" y="22"/>
                  </a:cubicBezTo>
                  <a:cubicBezTo>
                    <a:pt x="21468" y="1"/>
                    <a:pt x="22305" y="1"/>
                    <a:pt x="23163" y="22"/>
                  </a:cubicBezTo>
                  <a:cubicBezTo>
                    <a:pt x="23456" y="22"/>
                    <a:pt x="23749" y="105"/>
                    <a:pt x="24000" y="189"/>
                  </a:cubicBezTo>
                  <a:cubicBezTo>
                    <a:pt x="24565" y="398"/>
                    <a:pt x="25130" y="628"/>
                    <a:pt x="25674" y="838"/>
                  </a:cubicBezTo>
                  <a:cubicBezTo>
                    <a:pt x="25715" y="858"/>
                    <a:pt x="25778" y="858"/>
                    <a:pt x="25841" y="879"/>
                  </a:cubicBezTo>
                  <a:cubicBezTo>
                    <a:pt x="26364" y="1130"/>
                    <a:pt x="26762" y="1423"/>
                    <a:pt x="26657" y="2198"/>
                  </a:cubicBezTo>
                  <a:cubicBezTo>
                    <a:pt x="26510" y="2302"/>
                    <a:pt x="26322" y="2449"/>
                    <a:pt x="26113" y="2616"/>
                  </a:cubicBezTo>
                  <a:cubicBezTo>
                    <a:pt x="25841" y="2825"/>
                    <a:pt x="25653" y="3118"/>
                    <a:pt x="25569" y="3453"/>
                  </a:cubicBezTo>
                  <a:cubicBezTo>
                    <a:pt x="25485" y="3830"/>
                    <a:pt x="25715" y="4143"/>
                    <a:pt x="26113" y="4123"/>
                  </a:cubicBezTo>
                  <a:cubicBezTo>
                    <a:pt x="26301" y="4123"/>
                    <a:pt x="26510" y="4039"/>
                    <a:pt x="26657" y="3934"/>
                  </a:cubicBezTo>
                  <a:cubicBezTo>
                    <a:pt x="26908" y="3788"/>
                    <a:pt x="27075" y="3579"/>
                    <a:pt x="27264" y="3348"/>
                  </a:cubicBezTo>
                  <a:cubicBezTo>
                    <a:pt x="28080" y="2344"/>
                    <a:pt x="29147" y="1926"/>
                    <a:pt x="30402" y="1884"/>
                  </a:cubicBezTo>
                  <a:cubicBezTo>
                    <a:pt x="31009" y="1842"/>
                    <a:pt x="31595" y="1926"/>
                    <a:pt x="32160" y="2218"/>
                  </a:cubicBezTo>
                  <a:cubicBezTo>
                    <a:pt x="32892" y="2595"/>
                    <a:pt x="33625" y="2972"/>
                    <a:pt x="34210" y="3599"/>
                  </a:cubicBezTo>
                  <a:cubicBezTo>
                    <a:pt x="34482" y="3913"/>
                    <a:pt x="34838" y="4206"/>
                    <a:pt x="35173" y="4436"/>
                  </a:cubicBezTo>
                  <a:cubicBezTo>
                    <a:pt x="35863" y="4959"/>
                    <a:pt x="36303" y="5587"/>
                    <a:pt x="36533" y="6445"/>
                  </a:cubicBezTo>
                  <a:cubicBezTo>
                    <a:pt x="36679" y="7115"/>
                    <a:pt x="36784" y="7742"/>
                    <a:pt x="36784" y="8391"/>
                  </a:cubicBezTo>
                  <a:cubicBezTo>
                    <a:pt x="36763" y="8914"/>
                    <a:pt x="36805" y="9416"/>
                    <a:pt x="36784" y="9939"/>
                  </a:cubicBezTo>
                  <a:cubicBezTo>
                    <a:pt x="36763" y="10462"/>
                    <a:pt x="36889" y="10965"/>
                    <a:pt x="37119" y="11404"/>
                  </a:cubicBezTo>
                  <a:cubicBezTo>
                    <a:pt x="37412" y="11885"/>
                    <a:pt x="37579" y="12450"/>
                    <a:pt x="37600" y="13015"/>
                  </a:cubicBezTo>
                  <a:cubicBezTo>
                    <a:pt x="37621" y="13706"/>
                    <a:pt x="37454" y="14250"/>
                    <a:pt x="36930" y="14689"/>
                  </a:cubicBezTo>
                  <a:cubicBezTo>
                    <a:pt x="36847" y="14835"/>
                    <a:pt x="36679" y="14961"/>
                    <a:pt x="36512" y="15107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15" name="Google Shape;180;p33">
              <a:extLst>
                <a:ext uri="{FF2B5EF4-FFF2-40B4-BE49-F238E27FC236}">
                  <a16:creationId xmlns:a16="http://schemas.microsoft.com/office/drawing/2014/main" id="{E360061B-BD48-48E8-85A6-740464EFE680}"/>
                </a:ext>
              </a:extLst>
            </p:cNvPr>
            <p:cNvSpPr/>
            <p:nvPr/>
          </p:nvSpPr>
          <p:spPr>
            <a:xfrm>
              <a:off x="1109675" y="4396300"/>
              <a:ext cx="471850" cy="398625"/>
            </a:xfrm>
            <a:custGeom>
              <a:avLst/>
              <a:gdLst/>
              <a:ahLst/>
              <a:cxnLst/>
              <a:rect l="l" t="t" r="r" b="b"/>
              <a:pathLst>
                <a:path w="18874" h="15945" extrusionOk="0">
                  <a:moveTo>
                    <a:pt x="126" y="8747"/>
                  </a:moveTo>
                  <a:cubicBezTo>
                    <a:pt x="84" y="8621"/>
                    <a:pt x="42" y="8600"/>
                    <a:pt x="84" y="8579"/>
                  </a:cubicBezTo>
                  <a:cubicBezTo>
                    <a:pt x="356" y="7177"/>
                    <a:pt x="231" y="5775"/>
                    <a:pt x="210" y="4394"/>
                  </a:cubicBezTo>
                  <a:cubicBezTo>
                    <a:pt x="189" y="3160"/>
                    <a:pt x="335" y="1946"/>
                    <a:pt x="461" y="754"/>
                  </a:cubicBezTo>
                  <a:cubicBezTo>
                    <a:pt x="733" y="524"/>
                    <a:pt x="1026" y="461"/>
                    <a:pt x="1340" y="419"/>
                  </a:cubicBezTo>
                  <a:cubicBezTo>
                    <a:pt x="1800" y="356"/>
                    <a:pt x="2302" y="314"/>
                    <a:pt x="2762" y="168"/>
                  </a:cubicBezTo>
                  <a:cubicBezTo>
                    <a:pt x="3265" y="21"/>
                    <a:pt x="3767" y="0"/>
                    <a:pt x="4290" y="0"/>
                  </a:cubicBezTo>
                  <a:cubicBezTo>
                    <a:pt x="5566" y="42"/>
                    <a:pt x="6843" y="63"/>
                    <a:pt x="8140" y="126"/>
                  </a:cubicBezTo>
                  <a:cubicBezTo>
                    <a:pt x="9604" y="147"/>
                    <a:pt x="11027" y="210"/>
                    <a:pt x="12492" y="231"/>
                  </a:cubicBezTo>
                  <a:cubicBezTo>
                    <a:pt x="12994" y="231"/>
                    <a:pt x="13434" y="314"/>
                    <a:pt x="13915" y="482"/>
                  </a:cubicBezTo>
                  <a:cubicBezTo>
                    <a:pt x="14480" y="733"/>
                    <a:pt x="15107" y="837"/>
                    <a:pt x="15714" y="1005"/>
                  </a:cubicBezTo>
                  <a:cubicBezTo>
                    <a:pt x="15882" y="1068"/>
                    <a:pt x="16049" y="1088"/>
                    <a:pt x="16195" y="1172"/>
                  </a:cubicBezTo>
                  <a:cubicBezTo>
                    <a:pt x="16760" y="1465"/>
                    <a:pt x="17346" y="1779"/>
                    <a:pt x="17911" y="2093"/>
                  </a:cubicBezTo>
                  <a:cubicBezTo>
                    <a:pt x="18183" y="2239"/>
                    <a:pt x="18455" y="2365"/>
                    <a:pt x="18727" y="2511"/>
                  </a:cubicBezTo>
                  <a:cubicBezTo>
                    <a:pt x="18874" y="2888"/>
                    <a:pt x="18853" y="3265"/>
                    <a:pt x="18727" y="3620"/>
                  </a:cubicBezTo>
                  <a:cubicBezTo>
                    <a:pt x="18560" y="4081"/>
                    <a:pt x="18560" y="4520"/>
                    <a:pt x="18560" y="4980"/>
                  </a:cubicBezTo>
                  <a:lnTo>
                    <a:pt x="18560" y="5336"/>
                  </a:lnTo>
                  <a:cubicBezTo>
                    <a:pt x="18664" y="6403"/>
                    <a:pt x="18539" y="7449"/>
                    <a:pt x="18351" y="8474"/>
                  </a:cubicBezTo>
                  <a:cubicBezTo>
                    <a:pt x="18099" y="9876"/>
                    <a:pt x="17807" y="11257"/>
                    <a:pt x="17514" y="12659"/>
                  </a:cubicBezTo>
                  <a:cubicBezTo>
                    <a:pt x="17451" y="13015"/>
                    <a:pt x="17304" y="13350"/>
                    <a:pt x="17158" y="13705"/>
                  </a:cubicBezTo>
                  <a:cubicBezTo>
                    <a:pt x="16844" y="14396"/>
                    <a:pt x="16551" y="15107"/>
                    <a:pt x="16509" y="15923"/>
                  </a:cubicBezTo>
                  <a:cubicBezTo>
                    <a:pt x="15923" y="15944"/>
                    <a:pt x="15421" y="15756"/>
                    <a:pt x="15003" y="15421"/>
                  </a:cubicBezTo>
                  <a:cubicBezTo>
                    <a:pt x="14731" y="15191"/>
                    <a:pt x="14438" y="15086"/>
                    <a:pt x="14103" y="15065"/>
                  </a:cubicBezTo>
                  <a:cubicBezTo>
                    <a:pt x="13789" y="15024"/>
                    <a:pt x="13496" y="14898"/>
                    <a:pt x="13203" y="14773"/>
                  </a:cubicBezTo>
                  <a:cubicBezTo>
                    <a:pt x="12241" y="14354"/>
                    <a:pt x="11237" y="14019"/>
                    <a:pt x="10149" y="14040"/>
                  </a:cubicBezTo>
                  <a:cubicBezTo>
                    <a:pt x="9751" y="14040"/>
                    <a:pt x="9353" y="13915"/>
                    <a:pt x="8977" y="13810"/>
                  </a:cubicBezTo>
                  <a:cubicBezTo>
                    <a:pt x="8244" y="13601"/>
                    <a:pt x="7533" y="13517"/>
                    <a:pt x="6780" y="13538"/>
                  </a:cubicBezTo>
                  <a:cubicBezTo>
                    <a:pt x="5880" y="13559"/>
                    <a:pt x="5001" y="13601"/>
                    <a:pt x="4123" y="13538"/>
                  </a:cubicBezTo>
                  <a:cubicBezTo>
                    <a:pt x="3034" y="13496"/>
                    <a:pt x="1988" y="13726"/>
                    <a:pt x="921" y="13936"/>
                  </a:cubicBezTo>
                  <a:cubicBezTo>
                    <a:pt x="754" y="13956"/>
                    <a:pt x="607" y="14082"/>
                    <a:pt x="440" y="14145"/>
                  </a:cubicBezTo>
                  <a:cubicBezTo>
                    <a:pt x="314" y="14187"/>
                    <a:pt x="42" y="14061"/>
                    <a:pt x="42" y="13915"/>
                  </a:cubicBezTo>
                  <a:cubicBezTo>
                    <a:pt x="21" y="13726"/>
                    <a:pt x="1" y="13433"/>
                    <a:pt x="105" y="13329"/>
                  </a:cubicBezTo>
                  <a:cubicBezTo>
                    <a:pt x="419" y="12994"/>
                    <a:pt x="231" y="12680"/>
                    <a:pt x="147" y="12366"/>
                  </a:cubicBezTo>
                  <a:cubicBezTo>
                    <a:pt x="1" y="11885"/>
                    <a:pt x="1" y="11425"/>
                    <a:pt x="105" y="10902"/>
                  </a:cubicBezTo>
                  <a:cubicBezTo>
                    <a:pt x="712" y="11090"/>
                    <a:pt x="1277" y="11257"/>
                    <a:pt x="1821" y="11446"/>
                  </a:cubicBezTo>
                  <a:cubicBezTo>
                    <a:pt x="1926" y="11467"/>
                    <a:pt x="2030" y="11529"/>
                    <a:pt x="2177" y="11529"/>
                  </a:cubicBezTo>
                  <a:cubicBezTo>
                    <a:pt x="2344" y="11529"/>
                    <a:pt x="2511" y="11467"/>
                    <a:pt x="2595" y="11299"/>
                  </a:cubicBezTo>
                  <a:cubicBezTo>
                    <a:pt x="2700" y="11111"/>
                    <a:pt x="2616" y="10943"/>
                    <a:pt x="2470" y="10839"/>
                  </a:cubicBezTo>
                  <a:cubicBezTo>
                    <a:pt x="2302" y="10671"/>
                    <a:pt x="2114" y="10525"/>
                    <a:pt x="1821" y="10462"/>
                  </a:cubicBezTo>
                  <a:cubicBezTo>
                    <a:pt x="1256" y="10295"/>
                    <a:pt x="691" y="10086"/>
                    <a:pt x="126" y="9897"/>
                  </a:cubicBezTo>
                  <a:cubicBezTo>
                    <a:pt x="377" y="9667"/>
                    <a:pt x="1026" y="9353"/>
                    <a:pt x="1298" y="9311"/>
                  </a:cubicBezTo>
                  <a:cubicBezTo>
                    <a:pt x="1465" y="9270"/>
                    <a:pt x="1654" y="9270"/>
                    <a:pt x="1800" y="9228"/>
                  </a:cubicBezTo>
                  <a:cubicBezTo>
                    <a:pt x="1946" y="9165"/>
                    <a:pt x="2114" y="9019"/>
                    <a:pt x="2093" y="8830"/>
                  </a:cubicBezTo>
                  <a:cubicBezTo>
                    <a:pt x="2072" y="8705"/>
                    <a:pt x="1905" y="8516"/>
                    <a:pt x="1779" y="8474"/>
                  </a:cubicBezTo>
                  <a:cubicBezTo>
                    <a:pt x="1340" y="8328"/>
                    <a:pt x="879" y="8286"/>
                    <a:pt x="461" y="8579"/>
                  </a:cubicBezTo>
                  <a:cubicBezTo>
                    <a:pt x="335" y="8621"/>
                    <a:pt x="231" y="8684"/>
                    <a:pt x="126" y="8747"/>
                  </a:cubicBezTo>
                  <a:close/>
                </a:path>
              </a:pathLst>
            </a:custGeom>
            <a:solidFill>
              <a:srgbClr val="DD3947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16" name="Google Shape;181;p33">
              <a:extLst>
                <a:ext uri="{FF2B5EF4-FFF2-40B4-BE49-F238E27FC236}">
                  <a16:creationId xmlns:a16="http://schemas.microsoft.com/office/drawing/2014/main" id="{3CF0FDD3-93D6-42B8-BC60-BB462CBA7825}"/>
                </a:ext>
              </a:extLst>
            </p:cNvPr>
            <p:cNvSpPr/>
            <p:nvPr/>
          </p:nvSpPr>
          <p:spPr>
            <a:xfrm>
              <a:off x="1008200" y="4033275"/>
              <a:ext cx="744900" cy="288250"/>
            </a:xfrm>
            <a:custGeom>
              <a:avLst/>
              <a:gdLst/>
              <a:ahLst/>
              <a:cxnLst/>
              <a:rect l="l" t="t" r="r" b="b"/>
              <a:pathLst>
                <a:path w="29796" h="11530" extrusionOk="0">
                  <a:moveTo>
                    <a:pt x="18183" y="942"/>
                  </a:moveTo>
                  <a:cubicBezTo>
                    <a:pt x="18413" y="670"/>
                    <a:pt x="18643" y="649"/>
                    <a:pt x="18915" y="670"/>
                  </a:cubicBezTo>
                  <a:cubicBezTo>
                    <a:pt x="19376" y="712"/>
                    <a:pt x="19794" y="565"/>
                    <a:pt x="20213" y="356"/>
                  </a:cubicBezTo>
                  <a:cubicBezTo>
                    <a:pt x="20610" y="189"/>
                    <a:pt x="21029" y="126"/>
                    <a:pt x="21447" y="0"/>
                  </a:cubicBezTo>
                  <a:cubicBezTo>
                    <a:pt x="21656" y="252"/>
                    <a:pt x="21656" y="607"/>
                    <a:pt x="21719" y="879"/>
                  </a:cubicBezTo>
                  <a:cubicBezTo>
                    <a:pt x="21782" y="1256"/>
                    <a:pt x="21928" y="1591"/>
                    <a:pt x="22138" y="1904"/>
                  </a:cubicBezTo>
                  <a:cubicBezTo>
                    <a:pt x="22514" y="2469"/>
                    <a:pt x="22870" y="3118"/>
                    <a:pt x="23414" y="3641"/>
                  </a:cubicBezTo>
                  <a:cubicBezTo>
                    <a:pt x="23749" y="3934"/>
                    <a:pt x="24063" y="4164"/>
                    <a:pt x="24544" y="4101"/>
                  </a:cubicBezTo>
                  <a:cubicBezTo>
                    <a:pt x="24669" y="4081"/>
                    <a:pt x="24816" y="4101"/>
                    <a:pt x="24962" y="4101"/>
                  </a:cubicBezTo>
                  <a:cubicBezTo>
                    <a:pt x="25695" y="4101"/>
                    <a:pt x="26448" y="4206"/>
                    <a:pt x="27180" y="4081"/>
                  </a:cubicBezTo>
                  <a:cubicBezTo>
                    <a:pt x="27892" y="3934"/>
                    <a:pt x="28561" y="3578"/>
                    <a:pt x="29273" y="3327"/>
                  </a:cubicBezTo>
                  <a:cubicBezTo>
                    <a:pt x="29398" y="3265"/>
                    <a:pt x="29524" y="3244"/>
                    <a:pt x="29628" y="3223"/>
                  </a:cubicBezTo>
                  <a:cubicBezTo>
                    <a:pt x="29796" y="3348"/>
                    <a:pt x="29691" y="3453"/>
                    <a:pt x="29628" y="3537"/>
                  </a:cubicBezTo>
                  <a:cubicBezTo>
                    <a:pt x="28959" y="4729"/>
                    <a:pt x="28164" y="5859"/>
                    <a:pt x="27201" y="6822"/>
                  </a:cubicBezTo>
                  <a:cubicBezTo>
                    <a:pt x="26322" y="7721"/>
                    <a:pt x="25402" y="8558"/>
                    <a:pt x="24293" y="9228"/>
                  </a:cubicBezTo>
                  <a:cubicBezTo>
                    <a:pt x="23079" y="9981"/>
                    <a:pt x="21824" y="10609"/>
                    <a:pt x="20464" y="11090"/>
                  </a:cubicBezTo>
                  <a:cubicBezTo>
                    <a:pt x="20108" y="11216"/>
                    <a:pt x="19752" y="11320"/>
                    <a:pt x="19417" y="11425"/>
                  </a:cubicBezTo>
                  <a:cubicBezTo>
                    <a:pt x="19062" y="11529"/>
                    <a:pt x="18748" y="11529"/>
                    <a:pt x="18413" y="11341"/>
                  </a:cubicBezTo>
                  <a:cubicBezTo>
                    <a:pt x="18120" y="11195"/>
                    <a:pt x="17848" y="11111"/>
                    <a:pt x="17534" y="11132"/>
                  </a:cubicBezTo>
                  <a:cubicBezTo>
                    <a:pt x="17158" y="11174"/>
                    <a:pt x="16865" y="10985"/>
                    <a:pt x="16551" y="10797"/>
                  </a:cubicBezTo>
                  <a:cubicBezTo>
                    <a:pt x="16028" y="10483"/>
                    <a:pt x="15463" y="10379"/>
                    <a:pt x="14835" y="10379"/>
                  </a:cubicBezTo>
                  <a:cubicBezTo>
                    <a:pt x="13475" y="10399"/>
                    <a:pt x="12094" y="10399"/>
                    <a:pt x="10734" y="10379"/>
                  </a:cubicBezTo>
                  <a:cubicBezTo>
                    <a:pt x="10127" y="10379"/>
                    <a:pt x="9542" y="10462"/>
                    <a:pt x="8977" y="10671"/>
                  </a:cubicBezTo>
                  <a:cubicBezTo>
                    <a:pt x="8537" y="10818"/>
                    <a:pt x="8056" y="11069"/>
                    <a:pt x="7596" y="11027"/>
                  </a:cubicBezTo>
                  <a:cubicBezTo>
                    <a:pt x="7177" y="11006"/>
                    <a:pt x="6759" y="10692"/>
                    <a:pt x="6340" y="10546"/>
                  </a:cubicBezTo>
                  <a:cubicBezTo>
                    <a:pt x="5880" y="10358"/>
                    <a:pt x="5545" y="10086"/>
                    <a:pt x="5210" y="9772"/>
                  </a:cubicBezTo>
                  <a:cubicBezTo>
                    <a:pt x="4143" y="8684"/>
                    <a:pt x="3034" y="7575"/>
                    <a:pt x="1946" y="6508"/>
                  </a:cubicBezTo>
                  <a:cubicBezTo>
                    <a:pt x="1591" y="6173"/>
                    <a:pt x="1360" y="5796"/>
                    <a:pt x="1172" y="5378"/>
                  </a:cubicBezTo>
                  <a:cubicBezTo>
                    <a:pt x="921" y="4792"/>
                    <a:pt x="649" y="4185"/>
                    <a:pt x="377" y="3578"/>
                  </a:cubicBezTo>
                  <a:cubicBezTo>
                    <a:pt x="105" y="3055"/>
                    <a:pt x="0" y="2511"/>
                    <a:pt x="189" y="1904"/>
                  </a:cubicBezTo>
                  <a:cubicBezTo>
                    <a:pt x="607" y="1653"/>
                    <a:pt x="1047" y="1591"/>
                    <a:pt x="1549" y="1591"/>
                  </a:cubicBezTo>
                  <a:cubicBezTo>
                    <a:pt x="2072" y="1591"/>
                    <a:pt x="2532" y="1570"/>
                    <a:pt x="3055" y="1381"/>
                  </a:cubicBezTo>
                  <a:cubicBezTo>
                    <a:pt x="3516" y="1235"/>
                    <a:pt x="3997" y="1256"/>
                    <a:pt x="4520" y="1172"/>
                  </a:cubicBezTo>
                  <a:lnTo>
                    <a:pt x="4604" y="1486"/>
                  </a:lnTo>
                  <a:cubicBezTo>
                    <a:pt x="4708" y="1884"/>
                    <a:pt x="4729" y="2302"/>
                    <a:pt x="4917" y="2637"/>
                  </a:cubicBezTo>
                  <a:cubicBezTo>
                    <a:pt x="5357" y="3495"/>
                    <a:pt x="5859" y="4332"/>
                    <a:pt x="6382" y="5148"/>
                  </a:cubicBezTo>
                  <a:cubicBezTo>
                    <a:pt x="6717" y="5692"/>
                    <a:pt x="7303" y="6006"/>
                    <a:pt x="7826" y="6319"/>
                  </a:cubicBezTo>
                  <a:cubicBezTo>
                    <a:pt x="8391" y="6675"/>
                    <a:pt x="8977" y="6947"/>
                    <a:pt x="9562" y="7219"/>
                  </a:cubicBezTo>
                  <a:cubicBezTo>
                    <a:pt x="10546" y="7638"/>
                    <a:pt x="11529" y="7763"/>
                    <a:pt x="12575" y="7470"/>
                  </a:cubicBezTo>
                  <a:cubicBezTo>
                    <a:pt x="14291" y="7052"/>
                    <a:pt x="14249" y="7031"/>
                    <a:pt x="15777" y="5943"/>
                  </a:cubicBezTo>
                  <a:cubicBezTo>
                    <a:pt x="16530" y="5378"/>
                    <a:pt x="17074" y="4687"/>
                    <a:pt x="17513" y="3871"/>
                  </a:cubicBezTo>
                  <a:cubicBezTo>
                    <a:pt x="17932" y="3139"/>
                    <a:pt x="18078" y="2323"/>
                    <a:pt x="18120" y="1486"/>
                  </a:cubicBezTo>
                  <a:cubicBezTo>
                    <a:pt x="18162" y="1360"/>
                    <a:pt x="18162" y="1130"/>
                    <a:pt x="18183" y="942"/>
                  </a:cubicBezTo>
                  <a:close/>
                  <a:moveTo>
                    <a:pt x="18811" y="10776"/>
                  </a:moveTo>
                  <a:cubicBezTo>
                    <a:pt x="19564" y="10797"/>
                    <a:pt x="20296" y="10797"/>
                    <a:pt x="20924" y="10295"/>
                  </a:cubicBezTo>
                  <a:cubicBezTo>
                    <a:pt x="20966" y="10253"/>
                    <a:pt x="21091" y="10253"/>
                    <a:pt x="21154" y="10211"/>
                  </a:cubicBezTo>
                  <a:cubicBezTo>
                    <a:pt x="21531" y="10169"/>
                    <a:pt x="21761" y="9939"/>
                    <a:pt x="21970" y="9646"/>
                  </a:cubicBezTo>
                  <a:cubicBezTo>
                    <a:pt x="22138" y="9437"/>
                    <a:pt x="22263" y="9207"/>
                    <a:pt x="22410" y="9019"/>
                  </a:cubicBezTo>
                  <a:cubicBezTo>
                    <a:pt x="22702" y="8684"/>
                    <a:pt x="22849" y="8307"/>
                    <a:pt x="23016" y="7889"/>
                  </a:cubicBezTo>
                  <a:cubicBezTo>
                    <a:pt x="23205" y="7407"/>
                    <a:pt x="23309" y="6884"/>
                    <a:pt x="23644" y="6403"/>
                  </a:cubicBezTo>
                  <a:cubicBezTo>
                    <a:pt x="23853" y="6110"/>
                    <a:pt x="23979" y="5754"/>
                    <a:pt x="23958" y="5357"/>
                  </a:cubicBezTo>
                  <a:cubicBezTo>
                    <a:pt x="23937" y="4897"/>
                    <a:pt x="23623" y="4687"/>
                    <a:pt x="23205" y="4855"/>
                  </a:cubicBezTo>
                  <a:cubicBezTo>
                    <a:pt x="22912" y="5001"/>
                    <a:pt x="22661" y="5169"/>
                    <a:pt x="22389" y="5336"/>
                  </a:cubicBezTo>
                  <a:cubicBezTo>
                    <a:pt x="21970" y="5629"/>
                    <a:pt x="21531" y="5859"/>
                    <a:pt x="20966" y="5838"/>
                  </a:cubicBezTo>
                  <a:cubicBezTo>
                    <a:pt x="20798" y="5838"/>
                    <a:pt x="20589" y="5880"/>
                    <a:pt x="20401" y="5901"/>
                  </a:cubicBezTo>
                  <a:cubicBezTo>
                    <a:pt x="20066" y="5964"/>
                    <a:pt x="19731" y="6047"/>
                    <a:pt x="19376" y="6047"/>
                  </a:cubicBezTo>
                  <a:cubicBezTo>
                    <a:pt x="18936" y="6068"/>
                    <a:pt x="18476" y="6047"/>
                    <a:pt x="18016" y="6047"/>
                  </a:cubicBezTo>
                  <a:cubicBezTo>
                    <a:pt x="17702" y="6047"/>
                    <a:pt x="17388" y="6089"/>
                    <a:pt x="17137" y="5859"/>
                  </a:cubicBezTo>
                  <a:cubicBezTo>
                    <a:pt x="16969" y="5754"/>
                    <a:pt x="16781" y="5796"/>
                    <a:pt x="16656" y="5901"/>
                  </a:cubicBezTo>
                  <a:cubicBezTo>
                    <a:pt x="16384" y="6173"/>
                    <a:pt x="16049" y="6424"/>
                    <a:pt x="15798" y="6717"/>
                  </a:cubicBezTo>
                  <a:cubicBezTo>
                    <a:pt x="15568" y="7031"/>
                    <a:pt x="15379" y="7407"/>
                    <a:pt x="15400" y="7826"/>
                  </a:cubicBezTo>
                  <a:cubicBezTo>
                    <a:pt x="15421" y="8140"/>
                    <a:pt x="15400" y="8454"/>
                    <a:pt x="15400" y="8767"/>
                  </a:cubicBezTo>
                  <a:cubicBezTo>
                    <a:pt x="15400" y="8998"/>
                    <a:pt x="15484" y="9207"/>
                    <a:pt x="15630" y="9395"/>
                  </a:cubicBezTo>
                  <a:cubicBezTo>
                    <a:pt x="16404" y="10190"/>
                    <a:pt x="17262" y="10818"/>
                    <a:pt x="18476" y="10713"/>
                  </a:cubicBezTo>
                  <a:cubicBezTo>
                    <a:pt x="18601" y="10734"/>
                    <a:pt x="18706" y="10776"/>
                    <a:pt x="18811" y="107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17" name="Google Shape;182;p33">
              <a:extLst>
                <a:ext uri="{FF2B5EF4-FFF2-40B4-BE49-F238E27FC236}">
                  <a16:creationId xmlns:a16="http://schemas.microsoft.com/office/drawing/2014/main" id="{32BC5395-6935-4BD7-AA2A-DC3E5CD9A288}"/>
                </a:ext>
              </a:extLst>
            </p:cNvPr>
            <p:cNvSpPr/>
            <p:nvPr/>
          </p:nvSpPr>
          <p:spPr>
            <a:xfrm>
              <a:off x="1571050" y="4252975"/>
              <a:ext cx="268350" cy="490675"/>
            </a:xfrm>
            <a:custGeom>
              <a:avLst/>
              <a:gdLst/>
              <a:ahLst/>
              <a:cxnLst/>
              <a:rect l="l" t="t" r="r" b="b"/>
              <a:pathLst>
                <a:path w="10734" h="19627" extrusionOk="0">
                  <a:moveTo>
                    <a:pt x="7805" y="9730"/>
                  </a:moveTo>
                  <a:cubicBezTo>
                    <a:pt x="7386" y="10065"/>
                    <a:pt x="6968" y="10399"/>
                    <a:pt x="6445" y="10567"/>
                  </a:cubicBezTo>
                  <a:cubicBezTo>
                    <a:pt x="6173" y="10650"/>
                    <a:pt x="6047" y="10860"/>
                    <a:pt x="6110" y="11090"/>
                  </a:cubicBezTo>
                  <a:cubicBezTo>
                    <a:pt x="6152" y="11299"/>
                    <a:pt x="6319" y="11404"/>
                    <a:pt x="6528" y="11446"/>
                  </a:cubicBezTo>
                  <a:cubicBezTo>
                    <a:pt x="6989" y="11550"/>
                    <a:pt x="7344" y="11341"/>
                    <a:pt x="7679" y="11069"/>
                  </a:cubicBezTo>
                  <a:cubicBezTo>
                    <a:pt x="7847" y="11194"/>
                    <a:pt x="7784" y="11320"/>
                    <a:pt x="7721" y="11446"/>
                  </a:cubicBezTo>
                  <a:cubicBezTo>
                    <a:pt x="7616" y="11739"/>
                    <a:pt x="7323" y="11864"/>
                    <a:pt x="7156" y="12073"/>
                  </a:cubicBezTo>
                  <a:cubicBezTo>
                    <a:pt x="6779" y="12471"/>
                    <a:pt x="6863" y="12764"/>
                    <a:pt x="7365" y="12973"/>
                  </a:cubicBezTo>
                  <a:cubicBezTo>
                    <a:pt x="7428" y="12994"/>
                    <a:pt x="7512" y="13015"/>
                    <a:pt x="7616" y="13078"/>
                  </a:cubicBezTo>
                  <a:cubicBezTo>
                    <a:pt x="7595" y="13433"/>
                    <a:pt x="7575" y="13810"/>
                    <a:pt x="7512" y="14166"/>
                  </a:cubicBezTo>
                  <a:cubicBezTo>
                    <a:pt x="7470" y="14500"/>
                    <a:pt x="7365" y="14814"/>
                    <a:pt x="7303" y="15170"/>
                  </a:cubicBezTo>
                  <a:cubicBezTo>
                    <a:pt x="7261" y="15484"/>
                    <a:pt x="7261" y="15798"/>
                    <a:pt x="7261" y="16132"/>
                  </a:cubicBezTo>
                  <a:cubicBezTo>
                    <a:pt x="7093" y="16153"/>
                    <a:pt x="6968" y="16216"/>
                    <a:pt x="6842" y="16216"/>
                  </a:cubicBezTo>
                  <a:cubicBezTo>
                    <a:pt x="6110" y="16216"/>
                    <a:pt x="5419" y="16384"/>
                    <a:pt x="4750" y="16593"/>
                  </a:cubicBezTo>
                  <a:cubicBezTo>
                    <a:pt x="4541" y="16656"/>
                    <a:pt x="4290" y="16760"/>
                    <a:pt x="4122" y="16865"/>
                  </a:cubicBezTo>
                  <a:cubicBezTo>
                    <a:pt x="3285" y="17367"/>
                    <a:pt x="2469" y="17890"/>
                    <a:pt x="1653" y="18413"/>
                  </a:cubicBezTo>
                  <a:cubicBezTo>
                    <a:pt x="1423" y="18560"/>
                    <a:pt x="1214" y="18769"/>
                    <a:pt x="1005" y="18957"/>
                  </a:cubicBezTo>
                  <a:cubicBezTo>
                    <a:pt x="795" y="19104"/>
                    <a:pt x="607" y="19271"/>
                    <a:pt x="398" y="19417"/>
                  </a:cubicBezTo>
                  <a:cubicBezTo>
                    <a:pt x="293" y="19501"/>
                    <a:pt x="168" y="19564"/>
                    <a:pt x="0" y="19627"/>
                  </a:cubicBezTo>
                  <a:cubicBezTo>
                    <a:pt x="0" y="18622"/>
                    <a:pt x="209" y="17681"/>
                    <a:pt x="440" y="16739"/>
                  </a:cubicBezTo>
                  <a:cubicBezTo>
                    <a:pt x="858" y="15024"/>
                    <a:pt x="963" y="13308"/>
                    <a:pt x="1277" y="11571"/>
                  </a:cubicBezTo>
                  <a:lnTo>
                    <a:pt x="1674" y="9311"/>
                  </a:lnTo>
                  <a:cubicBezTo>
                    <a:pt x="1737" y="8935"/>
                    <a:pt x="1758" y="8579"/>
                    <a:pt x="1862" y="8202"/>
                  </a:cubicBezTo>
                  <a:cubicBezTo>
                    <a:pt x="1967" y="7868"/>
                    <a:pt x="2155" y="7533"/>
                    <a:pt x="2218" y="7177"/>
                  </a:cubicBezTo>
                  <a:cubicBezTo>
                    <a:pt x="2302" y="6842"/>
                    <a:pt x="2302" y="6508"/>
                    <a:pt x="2365" y="6173"/>
                  </a:cubicBezTo>
                  <a:cubicBezTo>
                    <a:pt x="2385" y="6047"/>
                    <a:pt x="2427" y="5880"/>
                    <a:pt x="2532" y="5775"/>
                  </a:cubicBezTo>
                  <a:cubicBezTo>
                    <a:pt x="2929" y="5420"/>
                    <a:pt x="3118" y="4938"/>
                    <a:pt x="3327" y="4478"/>
                  </a:cubicBezTo>
                  <a:cubicBezTo>
                    <a:pt x="3369" y="4311"/>
                    <a:pt x="3473" y="4164"/>
                    <a:pt x="3578" y="4018"/>
                  </a:cubicBezTo>
                  <a:cubicBezTo>
                    <a:pt x="4499" y="2930"/>
                    <a:pt x="5503" y="1883"/>
                    <a:pt x="6905" y="1444"/>
                  </a:cubicBezTo>
                  <a:cubicBezTo>
                    <a:pt x="7093" y="1381"/>
                    <a:pt x="7282" y="1277"/>
                    <a:pt x="7428" y="1172"/>
                  </a:cubicBezTo>
                  <a:cubicBezTo>
                    <a:pt x="8244" y="607"/>
                    <a:pt x="9207" y="440"/>
                    <a:pt x="10106" y="84"/>
                  </a:cubicBezTo>
                  <a:cubicBezTo>
                    <a:pt x="10253" y="21"/>
                    <a:pt x="10420" y="21"/>
                    <a:pt x="10567" y="0"/>
                  </a:cubicBezTo>
                  <a:cubicBezTo>
                    <a:pt x="10734" y="189"/>
                    <a:pt x="10692" y="356"/>
                    <a:pt x="10629" y="523"/>
                  </a:cubicBezTo>
                  <a:cubicBezTo>
                    <a:pt x="10211" y="1486"/>
                    <a:pt x="9834" y="2490"/>
                    <a:pt x="9646" y="3536"/>
                  </a:cubicBezTo>
                  <a:cubicBezTo>
                    <a:pt x="9646" y="3578"/>
                    <a:pt x="9625" y="3641"/>
                    <a:pt x="9604" y="3683"/>
                  </a:cubicBezTo>
                  <a:cubicBezTo>
                    <a:pt x="9018" y="4792"/>
                    <a:pt x="8872" y="6005"/>
                    <a:pt x="8704" y="7240"/>
                  </a:cubicBezTo>
                  <a:cubicBezTo>
                    <a:pt x="8600" y="7993"/>
                    <a:pt x="8056" y="8265"/>
                    <a:pt x="7595" y="8663"/>
                  </a:cubicBezTo>
                  <a:cubicBezTo>
                    <a:pt x="7491" y="8726"/>
                    <a:pt x="7240" y="8705"/>
                    <a:pt x="7093" y="8705"/>
                  </a:cubicBezTo>
                  <a:cubicBezTo>
                    <a:pt x="6884" y="8705"/>
                    <a:pt x="6696" y="8684"/>
                    <a:pt x="6487" y="8684"/>
                  </a:cubicBezTo>
                  <a:cubicBezTo>
                    <a:pt x="6277" y="8684"/>
                    <a:pt x="6173" y="8809"/>
                    <a:pt x="6131" y="8977"/>
                  </a:cubicBezTo>
                  <a:cubicBezTo>
                    <a:pt x="6047" y="9144"/>
                    <a:pt x="6152" y="9416"/>
                    <a:pt x="6298" y="9500"/>
                  </a:cubicBezTo>
                  <a:cubicBezTo>
                    <a:pt x="6507" y="9562"/>
                    <a:pt x="6759" y="9604"/>
                    <a:pt x="6968" y="9625"/>
                  </a:cubicBezTo>
                  <a:cubicBezTo>
                    <a:pt x="7282" y="9667"/>
                    <a:pt x="7533" y="9730"/>
                    <a:pt x="7805" y="9730"/>
                  </a:cubicBezTo>
                  <a:close/>
                </a:path>
              </a:pathLst>
            </a:custGeom>
            <a:solidFill>
              <a:srgbClr val="DD3947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18" name="Google Shape;183;p33">
              <a:extLst>
                <a:ext uri="{FF2B5EF4-FFF2-40B4-BE49-F238E27FC236}">
                  <a16:creationId xmlns:a16="http://schemas.microsoft.com/office/drawing/2014/main" id="{7C914F80-23F5-4691-9F40-778FC29E28C2}"/>
                </a:ext>
              </a:extLst>
            </p:cNvPr>
            <p:cNvSpPr/>
            <p:nvPr/>
          </p:nvSpPr>
          <p:spPr>
            <a:xfrm>
              <a:off x="1147350" y="3938600"/>
              <a:ext cx="297650" cy="264175"/>
            </a:xfrm>
            <a:custGeom>
              <a:avLst/>
              <a:gdLst/>
              <a:ahLst/>
              <a:cxnLst/>
              <a:rect l="l" t="t" r="r" b="b"/>
              <a:pathLst>
                <a:path w="11906" h="10567" extrusionOk="0">
                  <a:moveTo>
                    <a:pt x="105" y="4122"/>
                  </a:moveTo>
                  <a:cubicBezTo>
                    <a:pt x="691" y="3076"/>
                    <a:pt x="1360" y="2239"/>
                    <a:pt x="2281" y="1611"/>
                  </a:cubicBezTo>
                  <a:cubicBezTo>
                    <a:pt x="2448" y="1507"/>
                    <a:pt x="2574" y="1360"/>
                    <a:pt x="2720" y="1214"/>
                  </a:cubicBezTo>
                  <a:cubicBezTo>
                    <a:pt x="2971" y="1005"/>
                    <a:pt x="3076" y="774"/>
                    <a:pt x="3034" y="461"/>
                  </a:cubicBezTo>
                  <a:cubicBezTo>
                    <a:pt x="3662" y="147"/>
                    <a:pt x="4331" y="0"/>
                    <a:pt x="5022" y="42"/>
                  </a:cubicBezTo>
                  <a:cubicBezTo>
                    <a:pt x="5649" y="105"/>
                    <a:pt x="6277" y="63"/>
                    <a:pt x="6905" y="63"/>
                  </a:cubicBezTo>
                  <a:cubicBezTo>
                    <a:pt x="8139" y="105"/>
                    <a:pt x="9269" y="461"/>
                    <a:pt x="10211" y="1277"/>
                  </a:cubicBezTo>
                  <a:cubicBezTo>
                    <a:pt x="10336" y="1381"/>
                    <a:pt x="10483" y="1486"/>
                    <a:pt x="10546" y="1632"/>
                  </a:cubicBezTo>
                  <a:cubicBezTo>
                    <a:pt x="10943" y="2427"/>
                    <a:pt x="11466" y="3160"/>
                    <a:pt x="11592" y="4080"/>
                  </a:cubicBezTo>
                  <a:cubicBezTo>
                    <a:pt x="11906" y="6026"/>
                    <a:pt x="11341" y="7679"/>
                    <a:pt x="9771" y="8935"/>
                  </a:cubicBezTo>
                  <a:cubicBezTo>
                    <a:pt x="9646" y="9018"/>
                    <a:pt x="9520" y="9123"/>
                    <a:pt x="9416" y="9207"/>
                  </a:cubicBezTo>
                  <a:cubicBezTo>
                    <a:pt x="8160" y="10148"/>
                    <a:pt x="8160" y="10148"/>
                    <a:pt x="6654" y="10420"/>
                  </a:cubicBezTo>
                  <a:cubicBezTo>
                    <a:pt x="5963" y="10567"/>
                    <a:pt x="5252" y="10525"/>
                    <a:pt x="4624" y="10253"/>
                  </a:cubicBezTo>
                  <a:cubicBezTo>
                    <a:pt x="3745" y="9855"/>
                    <a:pt x="2846" y="9479"/>
                    <a:pt x="2071" y="8851"/>
                  </a:cubicBezTo>
                  <a:cubicBezTo>
                    <a:pt x="1841" y="8684"/>
                    <a:pt x="1590" y="8432"/>
                    <a:pt x="1423" y="8181"/>
                  </a:cubicBezTo>
                  <a:cubicBezTo>
                    <a:pt x="1025" y="7554"/>
                    <a:pt x="628" y="6926"/>
                    <a:pt x="293" y="6277"/>
                  </a:cubicBezTo>
                  <a:cubicBezTo>
                    <a:pt x="167" y="6026"/>
                    <a:pt x="84" y="5754"/>
                    <a:pt x="21" y="5461"/>
                  </a:cubicBezTo>
                  <a:cubicBezTo>
                    <a:pt x="0" y="5273"/>
                    <a:pt x="0" y="5022"/>
                    <a:pt x="105" y="4875"/>
                  </a:cubicBezTo>
                  <a:cubicBezTo>
                    <a:pt x="398" y="4624"/>
                    <a:pt x="251" y="4394"/>
                    <a:pt x="105" y="4122"/>
                  </a:cubicBezTo>
                  <a:close/>
                  <a:moveTo>
                    <a:pt x="6214" y="4980"/>
                  </a:moveTo>
                  <a:cubicBezTo>
                    <a:pt x="6152" y="5252"/>
                    <a:pt x="6110" y="5503"/>
                    <a:pt x="6047" y="5733"/>
                  </a:cubicBezTo>
                  <a:cubicBezTo>
                    <a:pt x="6026" y="5922"/>
                    <a:pt x="6110" y="6089"/>
                    <a:pt x="6256" y="6194"/>
                  </a:cubicBezTo>
                  <a:cubicBezTo>
                    <a:pt x="6696" y="6466"/>
                    <a:pt x="7365" y="6256"/>
                    <a:pt x="7533" y="5796"/>
                  </a:cubicBezTo>
                  <a:cubicBezTo>
                    <a:pt x="7637" y="5503"/>
                    <a:pt x="7616" y="5252"/>
                    <a:pt x="7470" y="4980"/>
                  </a:cubicBezTo>
                  <a:cubicBezTo>
                    <a:pt x="7302" y="4750"/>
                    <a:pt x="7072" y="4792"/>
                    <a:pt x="6863" y="4834"/>
                  </a:cubicBezTo>
                  <a:cubicBezTo>
                    <a:pt x="6654" y="4855"/>
                    <a:pt x="6445" y="4938"/>
                    <a:pt x="6214" y="498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19" name="Google Shape;184;p33">
              <a:extLst>
                <a:ext uri="{FF2B5EF4-FFF2-40B4-BE49-F238E27FC236}">
                  <a16:creationId xmlns:a16="http://schemas.microsoft.com/office/drawing/2014/main" id="{EC1DCD0D-C993-4D3B-984C-8C02B3FAD37D}"/>
                </a:ext>
              </a:extLst>
            </p:cNvPr>
            <p:cNvSpPr/>
            <p:nvPr/>
          </p:nvSpPr>
          <p:spPr>
            <a:xfrm>
              <a:off x="1018125" y="4731600"/>
              <a:ext cx="379800" cy="176300"/>
            </a:xfrm>
            <a:custGeom>
              <a:avLst/>
              <a:gdLst/>
              <a:ahLst/>
              <a:cxnLst/>
              <a:rect l="l" t="t" r="r" b="b"/>
              <a:pathLst>
                <a:path w="15192" h="7052" extrusionOk="0">
                  <a:moveTo>
                    <a:pt x="4374" y="1779"/>
                  </a:moveTo>
                  <a:cubicBezTo>
                    <a:pt x="4583" y="1277"/>
                    <a:pt x="5023" y="1130"/>
                    <a:pt x="5525" y="1088"/>
                  </a:cubicBezTo>
                  <a:cubicBezTo>
                    <a:pt x="5880" y="1068"/>
                    <a:pt x="6257" y="1005"/>
                    <a:pt x="6613" y="1005"/>
                  </a:cubicBezTo>
                  <a:cubicBezTo>
                    <a:pt x="7847" y="1005"/>
                    <a:pt x="9082" y="1047"/>
                    <a:pt x="10295" y="1005"/>
                  </a:cubicBezTo>
                  <a:cubicBezTo>
                    <a:pt x="11028" y="1005"/>
                    <a:pt x="11718" y="1068"/>
                    <a:pt x="12430" y="1277"/>
                  </a:cubicBezTo>
                  <a:cubicBezTo>
                    <a:pt x="12994" y="1465"/>
                    <a:pt x="13580" y="1570"/>
                    <a:pt x="14208" y="1528"/>
                  </a:cubicBezTo>
                  <a:cubicBezTo>
                    <a:pt x="14543" y="1507"/>
                    <a:pt x="14878" y="1591"/>
                    <a:pt x="15191" y="1821"/>
                  </a:cubicBezTo>
                  <a:cubicBezTo>
                    <a:pt x="15087" y="1967"/>
                    <a:pt x="15045" y="2051"/>
                    <a:pt x="14940" y="2177"/>
                  </a:cubicBezTo>
                  <a:cubicBezTo>
                    <a:pt x="14543" y="2490"/>
                    <a:pt x="14564" y="3055"/>
                    <a:pt x="14208" y="3369"/>
                  </a:cubicBezTo>
                  <a:cubicBezTo>
                    <a:pt x="14208" y="3662"/>
                    <a:pt x="14166" y="3955"/>
                    <a:pt x="14166" y="4227"/>
                  </a:cubicBezTo>
                  <a:lnTo>
                    <a:pt x="14166" y="5001"/>
                  </a:lnTo>
                  <a:cubicBezTo>
                    <a:pt x="14208" y="5524"/>
                    <a:pt x="13957" y="5880"/>
                    <a:pt x="13538" y="6110"/>
                  </a:cubicBezTo>
                  <a:cubicBezTo>
                    <a:pt x="12660" y="6612"/>
                    <a:pt x="11739" y="7052"/>
                    <a:pt x="10672" y="7052"/>
                  </a:cubicBezTo>
                  <a:cubicBezTo>
                    <a:pt x="10065" y="7052"/>
                    <a:pt x="9458" y="7052"/>
                    <a:pt x="8873" y="7031"/>
                  </a:cubicBezTo>
                  <a:cubicBezTo>
                    <a:pt x="8475" y="7031"/>
                    <a:pt x="8077" y="7031"/>
                    <a:pt x="7680" y="6884"/>
                  </a:cubicBezTo>
                  <a:cubicBezTo>
                    <a:pt x="7533" y="6822"/>
                    <a:pt x="7345" y="6801"/>
                    <a:pt x="7178" y="6801"/>
                  </a:cubicBezTo>
                  <a:cubicBezTo>
                    <a:pt x="6194" y="6842"/>
                    <a:pt x="5357" y="6382"/>
                    <a:pt x="4541" y="5922"/>
                  </a:cubicBezTo>
                  <a:cubicBezTo>
                    <a:pt x="3893" y="5587"/>
                    <a:pt x="3265" y="5169"/>
                    <a:pt x="2700" y="4708"/>
                  </a:cubicBezTo>
                  <a:cubicBezTo>
                    <a:pt x="2072" y="4185"/>
                    <a:pt x="1486" y="3578"/>
                    <a:pt x="880" y="3013"/>
                  </a:cubicBezTo>
                  <a:cubicBezTo>
                    <a:pt x="817" y="2930"/>
                    <a:pt x="754" y="2825"/>
                    <a:pt x="712" y="2721"/>
                  </a:cubicBezTo>
                  <a:cubicBezTo>
                    <a:pt x="378" y="1905"/>
                    <a:pt x="126" y="1088"/>
                    <a:pt x="1" y="252"/>
                  </a:cubicBezTo>
                  <a:cubicBezTo>
                    <a:pt x="1" y="210"/>
                    <a:pt x="22" y="147"/>
                    <a:pt x="43" y="105"/>
                  </a:cubicBezTo>
                  <a:cubicBezTo>
                    <a:pt x="733" y="0"/>
                    <a:pt x="1842" y="0"/>
                    <a:pt x="2637" y="105"/>
                  </a:cubicBezTo>
                  <a:cubicBezTo>
                    <a:pt x="2658" y="356"/>
                    <a:pt x="2658" y="649"/>
                    <a:pt x="2679" y="921"/>
                  </a:cubicBezTo>
                  <a:cubicBezTo>
                    <a:pt x="2721" y="1193"/>
                    <a:pt x="2826" y="1381"/>
                    <a:pt x="3077" y="1507"/>
                  </a:cubicBezTo>
                  <a:cubicBezTo>
                    <a:pt x="3558" y="1716"/>
                    <a:pt x="3642" y="1779"/>
                    <a:pt x="4374" y="1779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20" name="Google Shape;185;p33">
              <a:extLst>
                <a:ext uri="{FF2B5EF4-FFF2-40B4-BE49-F238E27FC236}">
                  <a16:creationId xmlns:a16="http://schemas.microsoft.com/office/drawing/2014/main" id="{216A05CC-E873-43C5-B879-79FF11C0C378}"/>
                </a:ext>
              </a:extLst>
            </p:cNvPr>
            <p:cNvSpPr/>
            <p:nvPr/>
          </p:nvSpPr>
          <p:spPr>
            <a:xfrm>
              <a:off x="1573125" y="3836600"/>
              <a:ext cx="210850" cy="275675"/>
            </a:xfrm>
            <a:custGeom>
              <a:avLst/>
              <a:gdLst/>
              <a:ahLst/>
              <a:cxnLst/>
              <a:rect l="l" t="t" r="r" b="b"/>
              <a:pathLst>
                <a:path w="8434" h="11027" extrusionOk="0">
                  <a:moveTo>
                    <a:pt x="126" y="7072"/>
                  </a:moveTo>
                  <a:cubicBezTo>
                    <a:pt x="1" y="6068"/>
                    <a:pt x="315" y="5168"/>
                    <a:pt x="817" y="4310"/>
                  </a:cubicBezTo>
                  <a:lnTo>
                    <a:pt x="1047" y="3829"/>
                  </a:lnTo>
                  <a:cubicBezTo>
                    <a:pt x="1528" y="2574"/>
                    <a:pt x="2512" y="1737"/>
                    <a:pt x="3537" y="963"/>
                  </a:cubicBezTo>
                  <a:cubicBezTo>
                    <a:pt x="3997" y="586"/>
                    <a:pt x="4520" y="335"/>
                    <a:pt x="5190" y="335"/>
                  </a:cubicBezTo>
                  <a:cubicBezTo>
                    <a:pt x="5420" y="335"/>
                    <a:pt x="5650" y="209"/>
                    <a:pt x="5922" y="126"/>
                  </a:cubicBezTo>
                  <a:cubicBezTo>
                    <a:pt x="6299" y="0"/>
                    <a:pt x="6571" y="105"/>
                    <a:pt x="6759" y="460"/>
                  </a:cubicBezTo>
                  <a:cubicBezTo>
                    <a:pt x="7345" y="1716"/>
                    <a:pt x="7847" y="3034"/>
                    <a:pt x="8056" y="4436"/>
                  </a:cubicBezTo>
                  <a:cubicBezTo>
                    <a:pt x="8182" y="5252"/>
                    <a:pt x="8287" y="6089"/>
                    <a:pt x="8370" y="6884"/>
                  </a:cubicBezTo>
                  <a:cubicBezTo>
                    <a:pt x="8433" y="7282"/>
                    <a:pt x="8391" y="7679"/>
                    <a:pt x="8391" y="8098"/>
                  </a:cubicBezTo>
                  <a:cubicBezTo>
                    <a:pt x="8391" y="8579"/>
                    <a:pt x="8182" y="8976"/>
                    <a:pt x="7826" y="9311"/>
                  </a:cubicBezTo>
                  <a:cubicBezTo>
                    <a:pt x="7429" y="9646"/>
                    <a:pt x="7031" y="9960"/>
                    <a:pt x="6550" y="10148"/>
                  </a:cubicBezTo>
                  <a:cubicBezTo>
                    <a:pt x="4458" y="11027"/>
                    <a:pt x="4416" y="11027"/>
                    <a:pt x="2156" y="10943"/>
                  </a:cubicBezTo>
                  <a:cubicBezTo>
                    <a:pt x="1842" y="10943"/>
                    <a:pt x="1591" y="10839"/>
                    <a:pt x="1403" y="10608"/>
                  </a:cubicBezTo>
                  <a:cubicBezTo>
                    <a:pt x="1047" y="10106"/>
                    <a:pt x="650" y="9625"/>
                    <a:pt x="336" y="9060"/>
                  </a:cubicBezTo>
                  <a:cubicBezTo>
                    <a:pt x="210" y="8830"/>
                    <a:pt x="168" y="8516"/>
                    <a:pt x="168" y="8265"/>
                  </a:cubicBezTo>
                  <a:cubicBezTo>
                    <a:pt x="105" y="7867"/>
                    <a:pt x="126" y="7470"/>
                    <a:pt x="126" y="7072"/>
                  </a:cubicBezTo>
                  <a:close/>
                  <a:moveTo>
                    <a:pt x="5023" y="6235"/>
                  </a:moveTo>
                  <a:cubicBezTo>
                    <a:pt x="5002" y="6089"/>
                    <a:pt x="5002" y="5859"/>
                    <a:pt x="4939" y="5650"/>
                  </a:cubicBezTo>
                  <a:cubicBezTo>
                    <a:pt x="4918" y="5461"/>
                    <a:pt x="4813" y="5336"/>
                    <a:pt x="4625" y="5294"/>
                  </a:cubicBezTo>
                  <a:cubicBezTo>
                    <a:pt x="4458" y="5273"/>
                    <a:pt x="4290" y="5357"/>
                    <a:pt x="4186" y="5482"/>
                  </a:cubicBezTo>
                  <a:cubicBezTo>
                    <a:pt x="4081" y="5629"/>
                    <a:pt x="3976" y="5817"/>
                    <a:pt x="3872" y="5984"/>
                  </a:cubicBezTo>
                  <a:cubicBezTo>
                    <a:pt x="3663" y="6340"/>
                    <a:pt x="3746" y="6675"/>
                    <a:pt x="4102" y="6926"/>
                  </a:cubicBezTo>
                  <a:cubicBezTo>
                    <a:pt x="4520" y="7177"/>
                    <a:pt x="5002" y="6947"/>
                    <a:pt x="5023" y="648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22" name="Google Shape;186;p33">
              <a:extLst>
                <a:ext uri="{FF2B5EF4-FFF2-40B4-BE49-F238E27FC236}">
                  <a16:creationId xmlns:a16="http://schemas.microsoft.com/office/drawing/2014/main" id="{D6043C72-567F-46B1-9AD5-A5BD1044CB70}"/>
                </a:ext>
              </a:extLst>
            </p:cNvPr>
            <p:cNvSpPr/>
            <p:nvPr/>
          </p:nvSpPr>
          <p:spPr>
            <a:xfrm>
              <a:off x="1225275" y="3765450"/>
              <a:ext cx="374050" cy="265225"/>
            </a:xfrm>
            <a:custGeom>
              <a:avLst/>
              <a:gdLst/>
              <a:ahLst/>
              <a:cxnLst/>
              <a:rect l="l" t="t" r="r" b="b"/>
              <a:pathLst>
                <a:path w="14962" h="10609" extrusionOk="0">
                  <a:moveTo>
                    <a:pt x="1" y="6633"/>
                  </a:moveTo>
                  <a:cubicBezTo>
                    <a:pt x="105" y="6403"/>
                    <a:pt x="168" y="6236"/>
                    <a:pt x="231" y="6110"/>
                  </a:cubicBezTo>
                  <a:cubicBezTo>
                    <a:pt x="691" y="5399"/>
                    <a:pt x="1131" y="4687"/>
                    <a:pt x="1591" y="4018"/>
                  </a:cubicBezTo>
                  <a:cubicBezTo>
                    <a:pt x="1967" y="3495"/>
                    <a:pt x="2177" y="2909"/>
                    <a:pt x="2386" y="2323"/>
                  </a:cubicBezTo>
                  <a:cubicBezTo>
                    <a:pt x="2470" y="2093"/>
                    <a:pt x="2470" y="1863"/>
                    <a:pt x="2470" y="1633"/>
                  </a:cubicBezTo>
                  <a:lnTo>
                    <a:pt x="2470" y="84"/>
                  </a:lnTo>
                  <a:cubicBezTo>
                    <a:pt x="2679" y="1"/>
                    <a:pt x="2721" y="168"/>
                    <a:pt x="2804" y="273"/>
                  </a:cubicBezTo>
                  <a:cubicBezTo>
                    <a:pt x="2993" y="607"/>
                    <a:pt x="3244" y="837"/>
                    <a:pt x="3558" y="1089"/>
                  </a:cubicBezTo>
                  <a:cubicBezTo>
                    <a:pt x="4081" y="1444"/>
                    <a:pt x="4583" y="1821"/>
                    <a:pt x="5106" y="2156"/>
                  </a:cubicBezTo>
                  <a:cubicBezTo>
                    <a:pt x="5859" y="2658"/>
                    <a:pt x="6717" y="2825"/>
                    <a:pt x="7596" y="3034"/>
                  </a:cubicBezTo>
                  <a:cubicBezTo>
                    <a:pt x="8705" y="3306"/>
                    <a:pt x="9814" y="3516"/>
                    <a:pt x="10965" y="3453"/>
                  </a:cubicBezTo>
                  <a:cubicBezTo>
                    <a:pt x="11299" y="3453"/>
                    <a:pt x="11634" y="3411"/>
                    <a:pt x="12053" y="3390"/>
                  </a:cubicBezTo>
                  <a:cubicBezTo>
                    <a:pt x="12785" y="4164"/>
                    <a:pt x="13936" y="4353"/>
                    <a:pt x="14961" y="4855"/>
                  </a:cubicBezTo>
                  <a:cubicBezTo>
                    <a:pt x="14522" y="5734"/>
                    <a:pt x="14103" y="6591"/>
                    <a:pt x="13664" y="7428"/>
                  </a:cubicBezTo>
                  <a:cubicBezTo>
                    <a:pt x="13371" y="7993"/>
                    <a:pt x="13183" y="8537"/>
                    <a:pt x="13245" y="9165"/>
                  </a:cubicBezTo>
                  <a:cubicBezTo>
                    <a:pt x="13266" y="9416"/>
                    <a:pt x="13203" y="9667"/>
                    <a:pt x="13203" y="10002"/>
                  </a:cubicBezTo>
                  <a:cubicBezTo>
                    <a:pt x="12367" y="9772"/>
                    <a:pt x="11697" y="10086"/>
                    <a:pt x="11006" y="10400"/>
                  </a:cubicBezTo>
                  <a:cubicBezTo>
                    <a:pt x="10839" y="10462"/>
                    <a:pt x="10651" y="10525"/>
                    <a:pt x="10442" y="10525"/>
                  </a:cubicBezTo>
                  <a:cubicBezTo>
                    <a:pt x="10107" y="10567"/>
                    <a:pt x="9751" y="10567"/>
                    <a:pt x="9416" y="10609"/>
                  </a:cubicBezTo>
                  <a:cubicBezTo>
                    <a:pt x="9061" y="9856"/>
                    <a:pt x="8663" y="9081"/>
                    <a:pt x="8286" y="8328"/>
                  </a:cubicBezTo>
                  <a:cubicBezTo>
                    <a:pt x="8140" y="8014"/>
                    <a:pt x="7931" y="7784"/>
                    <a:pt x="7638" y="7554"/>
                  </a:cubicBezTo>
                  <a:cubicBezTo>
                    <a:pt x="6487" y="6612"/>
                    <a:pt x="5190" y="6152"/>
                    <a:pt x="3683" y="6215"/>
                  </a:cubicBezTo>
                  <a:cubicBezTo>
                    <a:pt x="3056" y="6236"/>
                    <a:pt x="2428" y="6236"/>
                    <a:pt x="1800" y="6236"/>
                  </a:cubicBezTo>
                  <a:cubicBezTo>
                    <a:pt x="1319" y="6236"/>
                    <a:pt x="838" y="6257"/>
                    <a:pt x="398" y="6529"/>
                  </a:cubicBezTo>
                  <a:cubicBezTo>
                    <a:pt x="315" y="6612"/>
                    <a:pt x="189" y="6571"/>
                    <a:pt x="1" y="66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23" name="Google Shape;187;p33">
              <a:extLst>
                <a:ext uri="{FF2B5EF4-FFF2-40B4-BE49-F238E27FC236}">
                  <a16:creationId xmlns:a16="http://schemas.microsoft.com/office/drawing/2014/main" id="{7A9A4916-24F6-4530-B8F9-22BA37854EB1}"/>
                </a:ext>
              </a:extLst>
            </p:cNvPr>
            <p:cNvSpPr/>
            <p:nvPr/>
          </p:nvSpPr>
          <p:spPr>
            <a:xfrm>
              <a:off x="1755700" y="4748350"/>
              <a:ext cx="91025" cy="154325"/>
            </a:xfrm>
            <a:custGeom>
              <a:avLst/>
              <a:gdLst/>
              <a:ahLst/>
              <a:cxnLst/>
              <a:rect l="l" t="t" r="r" b="b"/>
              <a:pathLst>
                <a:path w="3641" h="6173" extrusionOk="0">
                  <a:moveTo>
                    <a:pt x="126" y="6172"/>
                  </a:moveTo>
                  <a:cubicBezTo>
                    <a:pt x="105" y="5022"/>
                    <a:pt x="0" y="3913"/>
                    <a:pt x="628" y="2867"/>
                  </a:cubicBezTo>
                  <a:cubicBezTo>
                    <a:pt x="942" y="2364"/>
                    <a:pt x="1172" y="1779"/>
                    <a:pt x="1381" y="1235"/>
                  </a:cubicBezTo>
                  <a:cubicBezTo>
                    <a:pt x="1569" y="691"/>
                    <a:pt x="2030" y="481"/>
                    <a:pt x="2448" y="209"/>
                  </a:cubicBezTo>
                  <a:cubicBezTo>
                    <a:pt x="2804" y="0"/>
                    <a:pt x="3243" y="209"/>
                    <a:pt x="3327" y="607"/>
                  </a:cubicBezTo>
                  <a:cubicBezTo>
                    <a:pt x="3557" y="1653"/>
                    <a:pt x="3641" y="2678"/>
                    <a:pt x="3243" y="3704"/>
                  </a:cubicBezTo>
                  <a:cubicBezTo>
                    <a:pt x="3118" y="4059"/>
                    <a:pt x="2950" y="4352"/>
                    <a:pt x="2658" y="4603"/>
                  </a:cubicBezTo>
                  <a:cubicBezTo>
                    <a:pt x="2344" y="4896"/>
                    <a:pt x="2030" y="5189"/>
                    <a:pt x="1779" y="5524"/>
                  </a:cubicBezTo>
                  <a:cubicBezTo>
                    <a:pt x="1339" y="6026"/>
                    <a:pt x="774" y="6152"/>
                    <a:pt x="126" y="6172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24" name="Google Shape;188;p33">
              <a:extLst>
                <a:ext uri="{FF2B5EF4-FFF2-40B4-BE49-F238E27FC236}">
                  <a16:creationId xmlns:a16="http://schemas.microsoft.com/office/drawing/2014/main" id="{74CF738D-3AB2-4389-924D-16FAEA4249EA}"/>
                </a:ext>
              </a:extLst>
            </p:cNvPr>
            <p:cNvSpPr/>
            <p:nvPr/>
          </p:nvSpPr>
          <p:spPr>
            <a:xfrm>
              <a:off x="1188675" y="4342425"/>
              <a:ext cx="319100" cy="60700"/>
            </a:xfrm>
            <a:custGeom>
              <a:avLst/>
              <a:gdLst/>
              <a:ahLst/>
              <a:cxnLst/>
              <a:rect l="l" t="t" r="r" b="b"/>
              <a:pathLst>
                <a:path w="12764" h="2428" extrusionOk="0">
                  <a:moveTo>
                    <a:pt x="0" y="1360"/>
                  </a:moveTo>
                  <a:cubicBezTo>
                    <a:pt x="84" y="1318"/>
                    <a:pt x="167" y="1214"/>
                    <a:pt x="230" y="1172"/>
                  </a:cubicBezTo>
                  <a:cubicBezTo>
                    <a:pt x="1130" y="963"/>
                    <a:pt x="1988" y="754"/>
                    <a:pt x="2825" y="377"/>
                  </a:cubicBezTo>
                  <a:cubicBezTo>
                    <a:pt x="3201" y="189"/>
                    <a:pt x="3662" y="168"/>
                    <a:pt x="4080" y="126"/>
                  </a:cubicBezTo>
                  <a:cubicBezTo>
                    <a:pt x="5126" y="84"/>
                    <a:pt x="6193" y="0"/>
                    <a:pt x="7240" y="63"/>
                  </a:cubicBezTo>
                  <a:cubicBezTo>
                    <a:pt x="8265" y="105"/>
                    <a:pt x="9290" y="230"/>
                    <a:pt x="10253" y="649"/>
                  </a:cubicBezTo>
                  <a:cubicBezTo>
                    <a:pt x="10148" y="754"/>
                    <a:pt x="10064" y="858"/>
                    <a:pt x="9939" y="1005"/>
                  </a:cubicBezTo>
                  <a:cubicBezTo>
                    <a:pt x="10064" y="1046"/>
                    <a:pt x="10169" y="1130"/>
                    <a:pt x="10253" y="1130"/>
                  </a:cubicBezTo>
                  <a:cubicBezTo>
                    <a:pt x="11152" y="1109"/>
                    <a:pt x="11822" y="1549"/>
                    <a:pt x="12470" y="2093"/>
                  </a:cubicBezTo>
                  <a:cubicBezTo>
                    <a:pt x="12533" y="2155"/>
                    <a:pt x="12638" y="2176"/>
                    <a:pt x="12763" y="2260"/>
                  </a:cubicBezTo>
                  <a:cubicBezTo>
                    <a:pt x="12408" y="2427"/>
                    <a:pt x="12157" y="2365"/>
                    <a:pt x="11926" y="2281"/>
                  </a:cubicBezTo>
                  <a:cubicBezTo>
                    <a:pt x="10880" y="1904"/>
                    <a:pt x="9750" y="1842"/>
                    <a:pt x="8683" y="1674"/>
                  </a:cubicBezTo>
                  <a:cubicBezTo>
                    <a:pt x="5921" y="1235"/>
                    <a:pt x="3118" y="1423"/>
                    <a:pt x="335" y="1360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25" name="Google Shape;189;p33">
              <a:extLst>
                <a:ext uri="{FF2B5EF4-FFF2-40B4-BE49-F238E27FC236}">
                  <a16:creationId xmlns:a16="http://schemas.microsoft.com/office/drawing/2014/main" id="{5A35DCBE-4170-46FC-A9F9-752C4EFAB390}"/>
                </a:ext>
              </a:extLst>
            </p:cNvPr>
            <p:cNvSpPr/>
            <p:nvPr/>
          </p:nvSpPr>
          <p:spPr>
            <a:xfrm>
              <a:off x="1442350" y="4889050"/>
              <a:ext cx="108850" cy="128700"/>
            </a:xfrm>
            <a:custGeom>
              <a:avLst/>
              <a:gdLst/>
              <a:ahLst/>
              <a:cxnLst/>
              <a:rect l="l" t="t" r="r" b="b"/>
              <a:pathLst>
                <a:path w="4354" h="5148" extrusionOk="0">
                  <a:moveTo>
                    <a:pt x="106" y="4876"/>
                  </a:moveTo>
                  <a:cubicBezTo>
                    <a:pt x="1" y="4478"/>
                    <a:pt x="22" y="4039"/>
                    <a:pt x="64" y="3620"/>
                  </a:cubicBezTo>
                  <a:cubicBezTo>
                    <a:pt x="64" y="3453"/>
                    <a:pt x="168" y="3306"/>
                    <a:pt x="231" y="3139"/>
                  </a:cubicBezTo>
                  <a:cubicBezTo>
                    <a:pt x="482" y="2679"/>
                    <a:pt x="733" y="2197"/>
                    <a:pt x="963" y="1695"/>
                  </a:cubicBezTo>
                  <a:cubicBezTo>
                    <a:pt x="1215" y="1214"/>
                    <a:pt x="1549" y="796"/>
                    <a:pt x="2072" y="586"/>
                  </a:cubicBezTo>
                  <a:cubicBezTo>
                    <a:pt x="2177" y="524"/>
                    <a:pt x="2282" y="503"/>
                    <a:pt x="2386" y="419"/>
                  </a:cubicBezTo>
                  <a:cubicBezTo>
                    <a:pt x="2847" y="84"/>
                    <a:pt x="3370" y="0"/>
                    <a:pt x="3935" y="147"/>
                  </a:cubicBezTo>
                  <a:cubicBezTo>
                    <a:pt x="4353" y="586"/>
                    <a:pt x="4353" y="1047"/>
                    <a:pt x="4039" y="1549"/>
                  </a:cubicBezTo>
                  <a:cubicBezTo>
                    <a:pt x="3788" y="1905"/>
                    <a:pt x="3537" y="2239"/>
                    <a:pt x="3307" y="2595"/>
                  </a:cubicBezTo>
                  <a:cubicBezTo>
                    <a:pt x="3014" y="2993"/>
                    <a:pt x="2721" y="3327"/>
                    <a:pt x="2595" y="3809"/>
                  </a:cubicBezTo>
                  <a:cubicBezTo>
                    <a:pt x="2407" y="4499"/>
                    <a:pt x="1800" y="4834"/>
                    <a:pt x="1215" y="5106"/>
                  </a:cubicBezTo>
                  <a:cubicBezTo>
                    <a:pt x="1110" y="5148"/>
                    <a:pt x="922" y="5127"/>
                    <a:pt x="796" y="5064"/>
                  </a:cubicBezTo>
                  <a:cubicBezTo>
                    <a:pt x="545" y="5043"/>
                    <a:pt x="336" y="4938"/>
                    <a:pt x="106" y="4876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26" name="Google Shape;190;p33">
              <a:extLst>
                <a:ext uri="{FF2B5EF4-FFF2-40B4-BE49-F238E27FC236}">
                  <a16:creationId xmlns:a16="http://schemas.microsoft.com/office/drawing/2014/main" id="{876E4A62-5B2C-44F3-A2DF-7981AF0AC0F2}"/>
                </a:ext>
              </a:extLst>
            </p:cNvPr>
            <p:cNvSpPr/>
            <p:nvPr/>
          </p:nvSpPr>
          <p:spPr>
            <a:xfrm>
              <a:off x="934975" y="4076700"/>
              <a:ext cx="94700" cy="113525"/>
            </a:xfrm>
            <a:custGeom>
              <a:avLst/>
              <a:gdLst/>
              <a:ahLst/>
              <a:cxnLst/>
              <a:rect l="l" t="t" r="r" b="b"/>
              <a:pathLst>
                <a:path w="3788" h="4541" extrusionOk="0">
                  <a:moveTo>
                    <a:pt x="3787" y="4478"/>
                  </a:moveTo>
                  <a:cubicBezTo>
                    <a:pt x="3034" y="4457"/>
                    <a:pt x="2302" y="4541"/>
                    <a:pt x="1632" y="4269"/>
                  </a:cubicBezTo>
                  <a:cubicBezTo>
                    <a:pt x="1423" y="4206"/>
                    <a:pt x="1214" y="4143"/>
                    <a:pt x="1025" y="3997"/>
                  </a:cubicBezTo>
                  <a:cubicBezTo>
                    <a:pt x="942" y="3913"/>
                    <a:pt x="858" y="3829"/>
                    <a:pt x="753" y="3766"/>
                  </a:cubicBezTo>
                  <a:cubicBezTo>
                    <a:pt x="167" y="3536"/>
                    <a:pt x="0" y="3034"/>
                    <a:pt x="21" y="2469"/>
                  </a:cubicBezTo>
                  <a:lnTo>
                    <a:pt x="21" y="1256"/>
                  </a:lnTo>
                  <a:cubicBezTo>
                    <a:pt x="63" y="356"/>
                    <a:pt x="544" y="0"/>
                    <a:pt x="1444" y="293"/>
                  </a:cubicBezTo>
                  <a:cubicBezTo>
                    <a:pt x="1632" y="356"/>
                    <a:pt x="1799" y="356"/>
                    <a:pt x="2051" y="377"/>
                  </a:cubicBezTo>
                  <a:cubicBezTo>
                    <a:pt x="2699" y="1674"/>
                    <a:pt x="2908" y="3201"/>
                    <a:pt x="3787" y="44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27" name="Google Shape;191;p33">
              <a:extLst>
                <a:ext uri="{FF2B5EF4-FFF2-40B4-BE49-F238E27FC236}">
                  <a16:creationId xmlns:a16="http://schemas.microsoft.com/office/drawing/2014/main" id="{44D3BDD7-9140-49DF-A3F8-5C5C0B74BB8F}"/>
                </a:ext>
              </a:extLst>
            </p:cNvPr>
            <p:cNvSpPr/>
            <p:nvPr/>
          </p:nvSpPr>
          <p:spPr>
            <a:xfrm>
              <a:off x="1133750" y="4310500"/>
              <a:ext cx="408550" cy="83200"/>
            </a:xfrm>
            <a:custGeom>
              <a:avLst/>
              <a:gdLst/>
              <a:ahLst/>
              <a:cxnLst/>
              <a:rect l="l" t="t" r="r" b="b"/>
              <a:pathLst>
                <a:path w="16342" h="3328" extrusionOk="0">
                  <a:moveTo>
                    <a:pt x="2197" y="2637"/>
                  </a:moveTo>
                  <a:cubicBezTo>
                    <a:pt x="1548" y="3014"/>
                    <a:pt x="858" y="3328"/>
                    <a:pt x="0" y="3181"/>
                  </a:cubicBezTo>
                  <a:cubicBezTo>
                    <a:pt x="0" y="2930"/>
                    <a:pt x="335" y="2909"/>
                    <a:pt x="377" y="2700"/>
                  </a:cubicBezTo>
                  <a:cubicBezTo>
                    <a:pt x="398" y="2491"/>
                    <a:pt x="419" y="2240"/>
                    <a:pt x="439" y="2072"/>
                  </a:cubicBezTo>
                  <a:cubicBezTo>
                    <a:pt x="1235" y="1445"/>
                    <a:pt x="2092" y="1068"/>
                    <a:pt x="2992" y="754"/>
                  </a:cubicBezTo>
                  <a:cubicBezTo>
                    <a:pt x="4373" y="231"/>
                    <a:pt x="5775" y="1"/>
                    <a:pt x="7240" y="85"/>
                  </a:cubicBezTo>
                  <a:cubicBezTo>
                    <a:pt x="8160" y="127"/>
                    <a:pt x="9081" y="106"/>
                    <a:pt x="10002" y="85"/>
                  </a:cubicBezTo>
                  <a:cubicBezTo>
                    <a:pt x="10357" y="85"/>
                    <a:pt x="10671" y="147"/>
                    <a:pt x="10985" y="315"/>
                  </a:cubicBezTo>
                  <a:cubicBezTo>
                    <a:pt x="11571" y="629"/>
                    <a:pt x="12136" y="943"/>
                    <a:pt x="12847" y="922"/>
                  </a:cubicBezTo>
                  <a:cubicBezTo>
                    <a:pt x="13035" y="922"/>
                    <a:pt x="13203" y="1047"/>
                    <a:pt x="13391" y="1131"/>
                  </a:cubicBezTo>
                  <a:cubicBezTo>
                    <a:pt x="14228" y="1591"/>
                    <a:pt x="15086" y="2072"/>
                    <a:pt x="15923" y="2533"/>
                  </a:cubicBezTo>
                  <a:cubicBezTo>
                    <a:pt x="16028" y="2616"/>
                    <a:pt x="16132" y="2721"/>
                    <a:pt x="16341" y="2867"/>
                  </a:cubicBezTo>
                  <a:cubicBezTo>
                    <a:pt x="16174" y="2867"/>
                    <a:pt x="16090" y="2909"/>
                    <a:pt x="16007" y="2867"/>
                  </a:cubicBezTo>
                  <a:cubicBezTo>
                    <a:pt x="15651" y="2742"/>
                    <a:pt x="15253" y="2616"/>
                    <a:pt x="14877" y="2449"/>
                  </a:cubicBezTo>
                  <a:cubicBezTo>
                    <a:pt x="14667" y="2386"/>
                    <a:pt x="14500" y="2240"/>
                    <a:pt x="14270" y="2135"/>
                  </a:cubicBezTo>
                  <a:cubicBezTo>
                    <a:pt x="14061" y="2010"/>
                    <a:pt x="13851" y="1821"/>
                    <a:pt x="13621" y="1717"/>
                  </a:cubicBezTo>
                  <a:cubicBezTo>
                    <a:pt x="12157" y="1089"/>
                    <a:pt x="10650" y="629"/>
                    <a:pt x="8997" y="671"/>
                  </a:cubicBezTo>
                  <a:cubicBezTo>
                    <a:pt x="8097" y="712"/>
                    <a:pt x="7219" y="671"/>
                    <a:pt x="6361" y="671"/>
                  </a:cubicBezTo>
                  <a:cubicBezTo>
                    <a:pt x="5942" y="671"/>
                    <a:pt x="5524" y="733"/>
                    <a:pt x="5105" y="859"/>
                  </a:cubicBezTo>
                  <a:cubicBezTo>
                    <a:pt x="4185" y="1152"/>
                    <a:pt x="3222" y="1361"/>
                    <a:pt x="2343" y="1779"/>
                  </a:cubicBezTo>
                  <a:cubicBezTo>
                    <a:pt x="2134" y="1884"/>
                    <a:pt x="1904" y="1905"/>
                    <a:pt x="1695" y="1968"/>
                  </a:cubicBezTo>
                  <a:cubicBezTo>
                    <a:pt x="1360" y="2051"/>
                    <a:pt x="983" y="2177"/>
                    <a:pt x="816" y="2533"/>
                  </a:cubicBezTo>
                  <a:cubicBezTo>
                    <a:pt x="921" y="2784"/>
                    <a:pt x="1088" y="2847"/>
                    <a:pt x="1297" y="2763"/>
                  </a:cubicBezTo>
                  <a:cubicBezTo>
                    <a:pt x="1590" y="2658"/>
                    <a:pt x="1883" y="2533"/>
                    <a:pt x="2197" y="2637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28" name="Google Shape;192;p33">
              <a:extLst>
                <a:ext uri="{FF2B5EF4-FFF2-40B4-BE49-F238E27FC236}">
                  <a16:creationId xmlns:a16="http://schemas.microsoft.com/office/drawing/2014/main" id="{596765B0-FCAA-4F9E-A6EF-60B0C554EF8B}"/>
                </a:ext>
              </a:extLst>
            </p:cNvPr>
            <p:cNvSpPr/>
            <p:nvPr/>
          </p:nvSpPr>
          <p:spPr>
            <a:xfrm>
              <a:off x="1594050" y="4696025"/>
              <a:ext cx="104125" cy="91050"/>
            </a:xfrm>
            <a:custGeom>
              <a:avLst/>
              <a:gdLst/>
              <a:ahLst/>
              <a:cxnLst/>
              <a:rect l="l" t="t" r="r" b="b"/>
              <a:pathLst>
                <a:path w="4165" h="3642" extrusionOk="0">
                  <a:moveTo>
                    <a:pt x="1005" y="3641"/>
                  </a:moveTo>
                  <a:cubicBezTo>
                    <a:pt x="608" y="3181"/>
                    <a:pt x="315" y="2804"/>
                    <a:pt x="1" y="2407"/>
                  </a:cubicBezTo>
                  <a:cubicBezTo>
                    <a:pt x="1068" y="1444"/>
                    <a:pt x="2135" y="607"/>
                    <a:pt x="3474" y="1"/>
                  </a:cubicBezTo>
                  <a:cubicBezTo>
                    <a:pt x="3537" y="168"/>
                    <a:pt x="3579" y="252"/>
                    <a:pt x="3621" y="356"/>
                  </a:cubicBezTo>
                  <a:cubicBezTo>
                    <a:pt x="3746" y="900"/>
                    <a:pt x="3851" y="1444"/>
                    <a:pt x="3976" y="1988"/>
                  </a:cubicBezTo>
                  <a:cubicBezTo>
                    <a:pt x="3997" y="2135"/>
                    <a:pt x="4102" y="2260"/>
                    <a:pt x="4102" y="2386"/>
                  </a:cubicBezTo>
                  <a:cubicBezTo>
                    <a:pt x="4165" y="3139"/>
                    <a:pt x="4165" y="3348"/>
                    <a:pt x="3328" y="3328"/>
                  </a:cubicBezTo>
                  <a:cubicBezTo>
                    <a:pt x="3014" y="3307"/>
                    <a:pt x="2721" y="3411"/>
                    <a:pt x="2407" y="3495"/>
                  </a:cubicBezTo>
                  <a:cubicBezTo>
                    <a:pt x="1968" y="3600"/>
                    <a:pt x="1465" y="3600"/>
                    <a:pt x="1005" y="3641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29" name="Google Shape;193;p33">
              <a:extLst>
                <a:ext uri="{FF2B5EF4-FFF2-40B4-BE49-F238E27FC236}">
                  <a16:creationId xmlns:a16="http://schemas.microsoft.com/office/drawing/2014/main" id="{D2153602-A454-4274-910B-775C2DE51114}"/>
                </a:ext>
              </a:extLst>
            </p:cNvPr>
            <p:cNvSpPr/>
            <p:nvPr/>
          </p:nvSpPr>
          <p:spPr>
            <a:xfrm>
              <a:off x="1647425" y="4220025"/>
              <a:ext cx="195125" cy="114050"/>
            </a:xfrm>
            <a:custGeom>
              <a:avLst/>
              <a:gdLst/>
              <a:ahLst/>
              <a:cxnLst/>
              <a:rect l="l" t="t" r="r" b="b"/>
              <a:pathLst>
                <a:path w="7805" h="4562" extrusionOk="0">
                  <a:moveTo>
                    <a:pt x="7449" y="63"/>
                  </a:moveTo>
                  <a:cubicBezTo>
                    <a:pt x="7595" y="293"/>
                    <a:pt x="7700" y="481"/>
                    <a:pt x="7805" y="670"/>
                  </a:cubicBezTo>
                  <a:cubicBezTo>
                    <a:pt x="7763" y="712"/>
                    <a:pt x="7700" y="774"/>
                    <a:pt x="7679" y="774"/>
                  </a:cubicBezTo>
                  <a:cubicBezTo>
                    <a:pt x="7135" y="565"/>
                    <a:pt x="6570" y="565"/>
                    <a:pt x="6026" y="879"/>
                  </a:cubicBezTo>
                  <a:cubicBezTo>
                    <a:pt x="5817" y="1005"/>
                    <a:pt x="5566" y="1025"/>
                    <a:pt x="5294" y="1109"/>
                  </a:cubicBezTo>
                  <a:cubicBezTo>
                    <a:pt x="5084" y="1172"/>
                    <a:pt x="4854" y="1235"/>
                    <a:pt x="4645" y="1339"/>
                  </a:cubicBezTo>
                  <a:cubicBezTo>
                    <a:pt x="3724" y="1800"/>
                    <a:pt x="2846" y="2281"/>
                    <a:pt x="1946" y="2783"/>
                  </a:cubicBezTo>
                  <a:cubicBezTo>
                    <a:pt x="1653" y="2929"/>
                    <a:pt x="1402" y="3201"/>
                    <a:pt x="1151" y="3411"/>
                  </a:cubicBezTo>
                  <a:cubicBezTo>
                    <a:pt x="795" y="3746"/>
                    <a:pt x="418" y="4101"/>
                    <a:pt x="0" y="4562"/>
                  </a:cubicBezTo>
                  <a:cubicBezTo>
                    <a:pt x="188" y="3976"/>
                    <a:pt x="586" y="3306"/>
                    <a:pt x="983" y="2888"/>
                  </a:cubicBezTo>
                  <a:cubicBezTo>
                    <a:pt x="1507" y="2323"/>
                    <a:pt x="2051" y="1779"/>
                    <a:pt x="2595" y="1256"/>
                  </a:cubicBezTo>
                  <a:cubicBezTo>
                    <a:pt x="2825" y="1046"/>
                    <a:pt x="3118" y="921"/>
                    <a:pt x="3390" y="753"/>
                  </a:cubicBezTo>
                  <a:cubicBezTo>
                    <a:pt x="3620" y="649"/>
                    <a:pt x="3871" y="628"/>
                    <a:pt x="4080" y="502"/>
                  </a:cubicBezTo>
                  <a:cubicBezTo>
                    <a:pt x="4750" y="84"/>
                    <a:pt x="5482" y="0"/>
                    <a:pt x="6214" y="63"/>
                  </a:cubicBezTo>
                  <a:cubicBezTo>
                    <a:pt x="6633" y="84"/>
                    <a:pt x="6989" y="63"/>
                    <a:pt x="7449" y="63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30" name="Google Shape;194;p33">
              <a:extLst>
                <a:ext uri="{FF2B5EF4-FFF2-40B4-BE49-F238E27FC236}">
                  <a16:creationId xmlns:a16="http://schemas.microsoft.com/office/drawing/2014/main" id="{33AA1766-4E90-4CE4-A244-7D2E6A3B00C2}"/>
                </a:ext>
              </a:extLst>
            </p:cNvPr>
            <p:cNvSpPr/>
            <p:nvPr/>
          </p:nvSpPr>
          <p:spPr>
            <a:xfrm>
              <a:off x="994600" y="3994575"/>
              <a:ext cx="156425" cy="68025"/>
            </a:xfrm>
            <a:custGeom>
              <a:avLst/>
              <a:gdLst/>
              <a:ahLst/>
              <a:cxnLst/>
              <a:rect l="l" t="t" r="r" b="b"/>
              <a:pathLst>
                <a:path w="6257" h="2721" extrusionOk="0">
                  <a:moveTo>
                    <a:pt x="6257" y="0"/>
                  </a:moveTo>
                  <a:cubicBezTo>
                    <a:pt x="5775" y="732"/>
                    <a:pt x="5440" y="1297"/>
                    <a:pt x="5022" y="1967"/>
                  </a:cubicBezTo>
                  <a:cubicBezTo>
                    <a:pt x="4708" y="2092"/>
                    <a:pt x="4290" y="2134"/>
                    <a:pt x="3871" y="2218"/>
                  </a:cubicBezTo>
                  <a:cubicBezTo>
                    <a:pt x="3076" y="2385"/>
                    <a:pt x="2302" y="2427"/>
                    <a:pt x="1507" y="2490"/>
                  </a:cubicBezTo>
                  <a:cubicBezTo>
                    <a:pt x="1339" y="2511"/>
                    <a:pt x="1130" y="2595"/>
                    <a:pt x="942" y="2636"/>
                  </a:cubicBezTo>
                  <a:cubicBezTo>
                    <a:pt x="754" y="2678"/>
                    <a:pt x="544" y="2720"/>
                    <a:pt x="335" y="2720"/>
                  </a:cubicBezTo>
                  <a:cubicBezTo>
                    <a:pt x="231" y="2720"/>
                    <a:pt x="126" y="2636"/>
                    <a:pt x="84" y="2595"/>
                  </a:cubicBezTo>
                  <a:cubicBezTo>
                    <a:pt x="0" y="2511"/>
                    <a:pt x="126" y="2364"/>
                    <a:pt x="314" y="2323"/>
                  </a:cubicBezTo>
                  <a:cubicBezTo>
                    <a:pt x="1172" y="2218"/>
                    <a:pt x="1988" y="1967"/>
                    <a:pt x="2762" y="1632"/>
                  </a:cubicBezTo>
                  <a:cubicBezTo>
                    <a:pt x="2867" y="1569"/>
                    <a:pt x="2972" y="1548"/>
                    <a:pt x="3076" y="1528"/>
                  </a:cubicBezTo>
                  <a:cubicBezTo>
                    <a:pt x="4080" y="1235"/>
                    <a:pt x="5022" y="816"/>
                    <a:pt x="5838" y="188"/>
                  </a:cubicBezTo>
                  <a:cubicBezTo>
                    <a:pt x="5901" y="126"/>
                    <a:pt x="5985" y="105"/>
                    <a:pt x="62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31" name="Google Shape;195;p33">
              <a:extLst>
                <a:ext uri="{FF2B5EF4-FFF2-40B4-BE49-F238E27FC236}">
                  <a16:creationId xmlns:a16="http://schemas.microsoft.com/office/drawing/2014/main" id="{03F2A3D8-E381-4BE9-9956-29AE3F0C6EFA}"/>
                </a:ext>
              </a:extLst>
            </p:cNvPr>
            <p:cNvSpPr/>
            <p:nvPr/>
          </p:nvSpPr>
          <p:spPr>
            <a:xfrm>
              <a:off x="1588825" y="4246700"/>
              <a:ext cx="101500" cy="139150"/>
            </a:xfrm>
            <a:custGeom>
              <a:avLst/>
              <a:gdLst/>
              <a:ahLst/>
              <a:cxnLst/>
              <a:rect l="l" t="t" r="r" b="b"/>
              <a:pathLst>
                <a:path w="4060" h="5566" extrusionOk="0">
                  <a:moveTo>
                    <a:pt x="4060" y="84"/>
                  </a:moveTo>
                  <a:cubicBezTo>
                    <a:pt x="3830" y="440"/>
                    <a:pt x="3474" y="691"/>
                    <a:pt x="3202" y="1005"/>
                  </a:cubicBezTo>
                  <a:cubicBezTo>
                    <a:pt x="2428" y="1800"/>
                    <a:pt x="1800" y="2658"/>
                    <a:pt x="1444" y="3683"/>
                  </a:cubicBezTo>
                  <a:cubicBezTo>
                    <a:pt x="1382" y="3808"/>
                    <a:pt x="1340" y="3934"/>
                    <a:pt x="1256" y="4059"/>
                  </a:cubicBezTo>
                  <a:cubicBezTo>
                    <a:pt x="963" y="4457"/>
                    <a:pt x="796" y="4896"/>
                    <a:pt x="628" y="5336"/>
                  </a:cubicBezTo>
                  <a:cubicBezTo>
                    <a:pt x="607" y="5419"/>
                    <a:pt x="524" y="5482"/>
                    <a:pt x="440" y="5566"/>
                  </a:cubicBezTo>
                  <a:cubicBezTo>
                    <a:pt x="63" y="5127"/>
                    <a:pt x="1" y="4687"/>
                    <a:pt x="231" y="4227"/>
                  </a:cubicBezTo>
                  <a:cubicBezTo>
                    <a:pt x="607" y="3432"/>
                    <a:pt x="1130" y="2762"/>
                    <a:pt x="1654" y="2093"/>
                  </a:cubicBezTo>
                  <a:cubicBezTo>
                    <a:pt x="2260" y="1339"/>
                    <a:pt x="3014" y="712"/>
                    <a:pt x="3746" y="105"/>
                  </a:cubicBezTo>
                  <a:cubicBezTo>
                    <a:pt x="3788" y="63"/>
                    <a:pt x="3892" y="42"/>
                    <a:pt x="3976" y="0"/>
                  </a:cubicBezTo>
                  <a:cubicBezTo>
                    <a:pt x="3976" y="42"/>
                    <a:pt x="3997" y="63"/>
                    <a:pt x="4060" y="84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32" name="Google Shape;196;p33">
              <a:extLst>
                <a:ext uri="{FF2B5EF4-FFF2-40B4-BE49-F238E27FC236}">
                  <a16:creationId xmlns:a16="http://schemas.microsoft.com/office/drawing/2014/main" id="{DB37EE45-A381-46FD-8A80-E52FECA53543}"/>
                </a:ext>
              </a:extLst>
            </p:cNvPr>
            <p:cNvSpPr/>
            <p:nvPr/>
          </p:nvSpPr>
          <p:spPr>
            <a:xfrm>
              <a:off x="1000350" y="4304750"/>
              <a:ext cx="157475" cy="315450"/>
            </a:xfrm>
            <a:custGeom>
              <a:avLst/>
              <a:gdLst/>
              <a:ahLst/>
              <a:cxnLst/>
              <a:rect l="l" t="t" r="r" b="b"/>
              <a:pathLst>
                <a:path w="6299" h="12618" extrusionOk="0">
                  <a:moveTo>
                    <a:pt x="1" y="11362"/>
                  </a:moveTo>
                  <a:cubicBezTo>
                    <a:pt x="63" y="11132"/>
                    <a:pt x="105" y="10923"/>
                    <a:pt x="168" y="10714"/>
                  </a:cubicBezTo>
                  <a:cubicBezTo>
                    <a:pt x="440" y="9647"/>
                    <a:pt x="712" y="8579"/>
                    <a:pt x="1005" y="7491"/>
                  </a:cubicBezTo>
                  <a:cubicBezTo>
                    <a:pt x="1235" y="6675"/>
                    <a:pt x="1465" y="5859"/>
                    <a:pt x="1737" y="5043"/>
                  </a:cubicBezTo>
                  <a:cubicBezTo>
                    <a:pt x="1800" y="4750"/>
                    <a:pt x="1967" y="4437"/>
                    <a:pt x="2009" y="4144"/>
                  </a:cubicBezTo>
                  <a:cubicBezTo>
                    <a:pt x="2177" y="3370"/>
                    <a:pt x="2532" y="2658"/>
                    <a:pt x="2846" y="1926"/>
                  </a:cubicBezTo>
                  <a:cubicBezTo>
                    <a:pt x="2930" y="1737"/>
                    <a:pt x="3055" y="1591"/>
                    <a:pt x="3181" y="1465"/>
                  </a:cubicBezTo>
                  <a:cubicBezTo>
                    <a:pt x="3348" y="1277"/>
                    <a:pt x="3558" y="1152"/>
                    <a:pt x="3641" y="942"/>
                  </a:cubicBezTo>
                  <a:cubicBezTo>
                    <a:pt x="3871" y="419"/>
                    <a:pt x="4311" y="168"/>
                    <a:pt x="4729" y="1"/>
                  </a:cubicBezTo>
                  <a:cubicBezTo>
                    <a:pt x="5252" y="336"/>
                    <a:pt x="5755" y="649"/>
                    <a:pt x="6299" y="963"/>
                  </a:cubicBezTo>
                  <a:cubicBezTo>
                    <a:pt x="6068" y="1256"/>
                    <a:pt x="5775" y="1424"/>
                    <a:pt x="5462" y="1570"/>
                  </a:cubicBezTo>
                  <a:cubicBezTo>
                    <a:pt x="4729" y="1884"/>
                    <a:pt x="4269" y="2512"/>
                    <a:pt x="3578" y="2888"/>
                  </a:cubicBezTo>
                  <a:cubicBezTo>
                    <a:pt x="3495" y="2951"/>
                    <a:pt x="3453" y="3035"/>
                    <a:pt x="3411" y="3077"/>
                  </a:cubicBezTo>
                  <a:cubicBezTo>
                    <a:pt x="2951" y="3600"/>
                    <a:pt x="3097" y="4144"/>
                    <a:pt x="3746" y="4416"/>
                  </a:cubicBezTo>
                  <a:cubicBezTo>
                    <a:pt x="3788" y="4437"/>
                    <a:pt x="3850" y="4458"/>
                    <a:pt x="3934" y="4520"/>
                  </a:cubicBezTo>
                  <a:cubicBezTo>
                    <a:pt x="3997" y="4960"/>
                    <a:pt x="3830" y="5378"/>
                    <a:pt x="3788" y="5818"/>
                  </a:cubicBezTo>
                  <a:cubicBezTo>
                    <a:pt x="3767" y="6341"/>
                    <a:pt x="3683" y="6843"/>
                    <a:pt x="3662" y="7345"/>
                  </a:cubicBezTo>
                  <a:cubicBezTo>
                    <a:pt x="3641" y="8433"/>
                    <a:pt x="3662" y="9563"/>
                    <a:pt x="3641" y="10693"/>
                  </a:cubicBezTo>
                  <a:cubicBezTo>
                    <a:pt x="3641" y="11320"/>
                    <a:pt x="3516" y="11927"/>
                    <a:pt x="3306" y="12513"/>
                  </a:cubicBezTo>
                  <a:cubicBezTo>
                    <a:pt x="2951" y="12618"/>
                    <a:pt x="2637" y="12618"/>
                    <a:pt x="2365" y="12555"/>
                  </a:cubicBezTo>
                  <a:cubicBezTo>
                    <a:pt x="1570" y="12241"/>
                    <a:pt x="754" y="11927"/>
                    <a:pt x="1" y="11362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33" name="Google Shape;197;p33">
              <a:extLst>
                <a:ext uri="{FF2B5EF4-FFF2-40B4-BE49-F238E27FC236}">
                  <a16:creationId xmlns:a16="http://schemas.microsoft.com/office/drawing/2014/main" id="{5CE991AC-2F0D-4AD8-8C3A-9F0640E7A489}"/>
                </a:ext>
              </a:extLst>
            </p:cNvPr>
            <p:cNvSpPr/>
            <p:nvPr/>
          </p:nvSpPr>
          <p:spPr>
            <a:xfrm>
              <a:off x="994600" y="4619650"/>
              <a:ext cx="86850" cy="93675"/>
            </a:xfrm>
            <a:custGeom>
              <a:avLst/>
              <a:gdLst/>
              <a:ahLst/>
              <a:cxnLst/>
              <a:rect l="l" t="t" r="r" b="b"/>
              <a:pathLst>
                <a:path w="3474" h="3747" extrusionOk="0">
                  <a:moveTo>
                    <a:pt x="335" y="1"/>
                  </a:moveTo>
                  <a:cubicBezTo>
                    <a:pt x="1151" y="315"/>
                    <a:pt x="1967" y="796"/>
                    <a:pt x="2867" y="921"/>
                  </a:cubicBezTo>
                  <a:cubicBezTo>
                    <a:pt x="3034" y="1277"/>
                    <a:pt x="2972" y="1654"/>
                    <a:pt x="2951" y="2009"/>
                  </a:cubicBezTo>
                  <a:cubicBezTo>
                    <a:pt x="2930" y="2491"/>
                    <a:pt x="2972" y="2930"/>
                    <a:pt x="3369" y="3265"/>
                  </a:cubicBezTo>
                  <a:cubicBezTo>
                    <a:pt x="3411" y="3328"/>
                    <a:pt x="3411" y="3432"/>
                    <a:pt x="3474" y="3558"/>
                  </a:cubicBezTo>
                  <a:cubicBezTo>
                    <a:pt x="2302" y="3621"/>
                    <a:pt x="1172" y="3746"/>
                    <a:pt x="105" y="3160"/>
                  </a:cubicBezTo>
                  <a:cubicBezTo>
                    <a:pt x="84" y="3098"/>
                    <a:pt x="21" y="2993"/>
                    <a:pt x="21" y="2888"/>
                  </a:cubicBezTo>
                  <a:lnTo>
                    <a:pt x="21" y="817"/>
                  </a:lnTo>
                  <a:cubicBezTo>
                    <a:pt x="0" y="524"/>
                    <a:pt x="42" y="231"/>
                    <a:pt x="335" y="1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34" name="Google Shape;198;p33">
              <a:extLst>
                <a:ext uri="{FF2B5EF4-FFF2-40B4-BE49-F238E27FC236}">
                  <a16:creationId xmlns:a16="http://schemas.microsoft.com/office/drawing/2014/main" id="{664533E4-CA5D-493A-894F-AE39DA0FA3E5}"/>
                </a:ext>
              </a:extLst>
            </p:cNvPr>
            <p:cNvSpPr/>
            <p:nvPr/>
          </p:nvSpPr>
          <p:spPr>
            <a:xfrm>
              <a:off x="1531275" y="4316800"/>
              <a:ext cx="59150" cy="36625"/>
            </a:xfrm>
            <a:custGeom>
              <a:avLst/>
              <a:gdLst/>
              <a:ahLst/>
              <a:cxnLst/>
              <a:rect l="l" t="t" r="r" b="b"/>
              <a:pathLst>
                <a:path w="2366" h="1465" extrusionOk="0">
                  <a:moveTo>
                    <a:pt x="2365" y="0"/>
                  </a:moveTo>
                  <a:cubicBezTo>
                    <a:pt x="2093" y="502"/>
                    <a:pt x="1863" y="942"/>
                    <a:pt x="1570" y="1465"/>
                  </a:cubicBezTo>
                  <a:cubicBezTo>
                    <a:pt x="1047" y="1297"/>
                    <a:pt x="545" y="1109"/>
                    <a:pt x="1" y="921"/>
                  </a:cubicBezTo>
                  <a:cubicBezTo>
                    <a:pt x="650" y="523"/>
                    <a:pt x="1675" y="105"/>
                    <a:pt x="2365" y="0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35" name="Google Shape;199;p33">
              <a:extLst>
                <a:ext uri="{FF2B5EF4-FFF2-40B4-BE49-F238E27FC236}">
                  <a16:creationId xmlns:a16="http://schemas.microsoft.com/office/drawing/2014/main" id="{F46FE249-8784-4793-B736-B20C0B463E4B}"/>
                </a:ext>
              </a:extLst>
            </p:cNvPr>
            <p:cNvSpPr/>
            <p:nvPr/>
          </p:nvSpPr>
          <p:spPr>
            <a:xfrm>
              <a:off x="1089800" y="4279650"/>
              <a:ext cx="18325" cy="19900"/>
            </a:xfrm>
            <a:custGeom>
              <a:avLst/>
              <a:gdLst/>
              <a:ahLst/>
              <a:cxnLst/>
              <a:rect l="l" t="t" r="r" b="b"/>
              <a:pathLst>
                <a:path w="733" h="796" extrusionOk="0">
                  <a:moveTo>
                    <a:pt x="314" y="0"/>
                  </a:moveTo>
                  <a:cubicBezTo>
                    <a:pt x="482" y="189"/>
                    <a:pt x="607" y="314"/>
                    <a:pt x="733" y="503"/>
                  </a:cubicBezTo>
                  <a:cubicBezTo>
                    <a:pt x="482" y="607"/>
                    <a:pt x="293" y="670"/>
                    <a:pt x="42" y="796"/>
                  </a:cubicBezTo>
                  <a:cubicBezTo>
                    <a:pt x="0" y="482"/>
                    <a:pt x="105" y="293"/>
                    <a:pt x="314" y="0"/>
                  </a:cubicBezTo>
                  <a:close/>
                </a:path>
              </a:pathLst>
            </a:custGeom>
            <a:solidFill>
              <a:srgbClr val="2F759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36" name="Google Shape;200;p33">
              <a:extLst>
                <a:ext uri="{FF2B5EF4-FFF2-40B4-BE49-F238E27FC236}">
                  <a16:creationId xmlns:a16="http://schemas.microsoft.com/office/drawing/2014/main" id="{887CE5D8-1983-4794-AAA2-4A98FBFAB488}"/>
                </a:ext>
              </a:extLst>
            </p:cNvPr>
            <p:cNvSpPr/>
            <p:nvPr/>
          </p:nvSpPr>
          <p:spPr>
            <a:xfrm>
              <a:off x="1766150" y="4493600"/>
              <a:ext cx="1075" cy="3150"/>
            </a:xfrm>
            <a:custGeom>
              <a:avLst/>
              <a:gdLst/>
              <a:ahLst/>
              <a:cxnLst/>
              <a:rect l="l" t="t" r="r" b="b"/>
              <a:pathLst>
                <a:path w="43" h="126" extrusionOk="0">
                  <a:moveTo>
                    <a:pt x="22" y="126"/>
                  </a:moveTo>
                  <a:cubicBezTo>
                    <a:pt x="22" y="84"/>
                    <a:pt x="43" y="42"/>
                    <a:pt x="43" y="0"/>
                  </a:cubicBezTo>
                  <a:cubicBezTo>
                    <a:pt x="22" y="21"/>
                    <a:pt x="22" y="84"/>
                    <a:pt x="22" y="126"/>
                  </a:cubicBezTo>
                  <a:cubicBezTo>
                    <a:pt x="1" y="105"/>
                    <a:pt x="22" y="126"/>
                    <a:pt x="22" y="1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37" name="Google Shape;201;p33">
              <a:extLst>
                <a:ext uri="{FF2B5EF4-FFF2-40B4-BE49-F238E27FC236}">
                  <a16:creationId xmlns:a16="http://schemas.microsoft.com/office/drawing/2014/main" id="{F68495EC-39BA-40AD-BA55-89555FD72D38}"/>
                </a:ext>
              </a:extLst>
            </p:cNvPr>
            <p:cNvSpPr/>
            <p:nvPr/>
          </p:nvSpPr>
          <p:spPr>
            <a:xfrm>
              <a:off x="1414125" y="4183925"/>
              <a:ext cx="168975" cy="95225"/>
            </a:xfrm>
            <a:custGeom>
              <a:avLst/>
              <a:gdLst/>
              <a:ahLst/>
              <a:cxnLst/>
              <a:rect l="l" t="t" r="r" b="b"/>
              <a:pathLst>
                <a:path w="6759" h="3809" extrusionOk="0">
                  <a:moveTo>
                    <a:pt x="5001" y="3118"/>
                  </a:moveTo>
                  <a:cubicBezTo>
                    <a:pt x="4645" y="3306"/>
                    <a:pt x="4331" y="3474"/>
                    <a:pt x="4017" y="3599"/>
                  </a:cubicBezTo>
                  <a:cubicBezTo>
                    <a:pt x="3808" y="3683"/>
                    <a:pt x="3599" y="3788"/>
                    <a:pt x="3348" y="3788"/>
                  </a:cubicBezTo>
                  <a:cubicBezTo>
                    <a:pt x="2825" y="3809"/>
                    <a:pt x="2344" y="3788"/>
                    <a:pt x="1820" y="3788"/>
                  </a:cubicBezTo>
                  <a:cubicBezTo>
                    <a:pt x="1569" y="3788"/>
                    <a:pt x="1360" y="3704"/>
                    <a:pt x="1193" y="3578"/>
                  </a:cubicBezTo>
                  <a:cubicBezTo>
                    <a:pt x="1109" y="3495"/>
                    <a:pt x="1004" y="3411"/>
                    <a:pt x="900" y="3390"/>
                  </a:cubicBezTo>
                  <a:cubicBezTo>
                    <a:pt x="0" y="3013"/>
                    <a:pt x="0" y="2428"/>
                    <a:pt x="209" y="1528"/>
                  </a:cubicBezTo>
                  <a:cubicBezTo>
                    <a:pt x="272" y="1298"/>
                    <a:pt x="419" y="1047"/>
                    <a:pt x="565" y="796"/>
                  </a:cubicBezTo>
                  <a:lnTo>
                    <a:pt x="2678" y="796"/>
                  </a:lnTo>
                  <a:cubicBezTo>
                    <a:pt x="3285" y="796"/>
                    <a:pt x="3871" y="816"/>
                    <a:pt x="4436" y="586"/>
                  </a:cubicBezTo>
                  <a:cubicBezTo>
                    <a:pt x="4499" y="565"/>
                    <a:pt x="4582" y="524"/>
                    <a:pt x="4687" y="524"/>
                  </a:cubicBezTo>
                  <a:cubicBezTo>
                    <a:pt x="5377" y="607"/>
                    <a:pt x="5963" y="377"/>
                    <a:pt x="6549" y="0"/>
                  </a:cubicBezTo>
                  <a:cubicBezTo>
                    <a:pt x="6758" y="252"/>
                    <a:pt x="6654" y="482"/>
                    <a:pt x="6486" y="607"/>
                  </a:cubicBezTo>
                  <a:cubicBezTo>
                    <a:pt x="6131" y="921"/>
                    <a:pt x="5963" y="1340"/>
                    <a:pt x="5838" y="1800"/>
                  </a:cubicBezTo>
                  <a:cubicBezTo>
                    <a:pt x="5796" y="1946"/>
                    <a:pt x="5712" y="2093"/>
                    <a:pt x="5608" y="2239"/>
                  </a:cubicBezTo>
                  <a:cubicBezTo>
                    <a:pt x="5419" y="2553"/>
                    <a:pt x="5189" y="2867"/>
                    <a:pt x="5001" y="3118"/>
                  </a:cubicBezTo>
                  <a:close/>
                </a:path>
              </a:pathLst>
            </a:custGeom>
            <a:solidFill>
              <a:srgbClr val="FB8897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38" name="Google Shape;202;p33">
              <a:extLst>
                <a:ext uri="{FF2B5EF4-FFF2-40B4-BE49-F238E27FC236}">
                  <a16:creationId xmlns:a16="http://schemas.microsoft.com/office/drawing/2014/main" id="{77BE9C24-3B1E-436F-B389-5733AD22A6F3}"/>
                </a:ext>
              </a:extLst>
            </p:cNvPr>
            <p:cNvSpPr/>
            <p:nvPr/>
          </p:nvSpPr>
          <p:spPr>
            <a:xfrm>
              <a:off x="1119625" y="4146250"/>
              <a:ext cx="181000" cy="166900"/>
            </a:xfrm>
            <a:custGeom>
              <a:avLst/>
              <a:gdLst/>
              <a:ahLst/>
              <a:cxnLst/>
              <a:rect l="l" t="t" r="r" b="b"/>
              <a:pathLst>
                <a:path w="7240" h="6676" extrusionOk="0">
                  <a:moveTo>
                    <a:pt x="6947" y="2700"/>
                  </a:moveTo>
                  <a:cubicBezTo>
                    <a:pt x="6947" y="2303"/>
                    <a:pt x="6821" y="1905"/>
                    <a:pt x="6549" y="1507"/>
                  </a:cubicBezTo>
                  <a:cubicBezTo>
                    <a:pt x="6214" y="1026"/>
                    <a:pt x="5712" y="775"/>
                    <a:pt x="5168" y="712"/>
                  </a:cubicBezTo>
                  <a:cubicBezTo>
                    <a:pt x="4143" y="210"/>
                    <a:pt x="2888" y="1"/>
                    <a:pt x="1841" y="398"/>
                  </a:cubicBezTo>
                  <a:cubicBezTo>
                    <a:pt x="481" y="922"/>
                    <a:pt x="0" y="2386"/>
                    <a:pt x="377" y="3663"/>
                  </a:cubicBezTo>
                  <a:cubicBezTo>
                    <a:pt x="753" y="5650"/>
                    <a:pt x="3055" y="6676"/>
                    <a:pt x="4917" y="6006"/>
                  </a:cubicBezTo>
                  <a:cubicBezTo>
                    <a:pt x="6340" y="5525"/>
                    <a:pt x="7240" y="4039"/>
                    <a:pt x="6947" y="2700"/>
                  </a:cubicBezTo>
                  <a:close/>
                </a:path>
              </a:pathLst>
            </a:custGeom>
            <a:solidFill>
              <a:srgbClr val="FB8897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39" name="Google Shape;203;p33">
              <a:extLst>
                <a:ext uri="{FF2B5EF4-FFF2-40B4-BE49-F238E27FC236}">
                  <a16:creationId xmlns:a16="http://schemas.microsoft.com/office/drawing/2014/main" id="{E4367896-D670-460E-A83A-1E832F09D8D2}"/>
                </a:ext>
              </a:extLst>
            </p:cNvPr>
            <p:cNvSpPr/>
            <p:nvPr/>
          </p:nvSpPr>
          <p:spPr>
            <a:xfrm>
              <a:off x="1678275" y="4028050"/>
              <a:ext cx="114575" cy="144400"/>
            </a:xfrm>
            <a:custGeom>
              <a:avLst/>
              <a:gdLst/>
              <a:ahLst/>
              <a:cxnLst/>
              <a:rect l="l" t="t" r="r" b="b"/>
              <a:pathLst>
                <a:path w="4583" h="5776" extrusionOk="0">
                  <a:moveTo>
                    <a:pt x="4562" y="2051"/>
                  </a:moveTo>
                  <a:cubicBezTo>
                    <a:pt x="4562" y="984"/>
                    <a:pt x="3830" y="0"/>
                    <a:pt x="2658" y="0"/>
                  </a:cubicBezTo>
                  <a:cubicBezTo>
                    <a:pt x="1633" y="0"/>
                    <a:pt x="900" y="858"/>
                    <a:pt x="440" y="1695"/>
                  </a:cubicBezTo>
                  <a:cubicBezTo>
                    <a:pt x="168" y="2093"/>
                    <a:pt x="1" y="2574"/>
                    <a:pt x="63" y="3139"/>
                  </a:cubicBezTo>
                  <a:cubicBezTo>
                    <a:pt x="63" y="3243"/>
                    <a:pt x="84" y="3327"/>
                    <a:pt x="105" y="3432"/>
                  </a:cubicBezTo>
                  <a:cubicBezTo>
                    <a:pt x="189" y="3997"/>
                    <a:pt x="482" y="4541"/>
                    <a:pt x="963" y="4854"/>
                  </a:cubicBezTo>
                  <a:cubicBezTo>
                    <a:pt x="2407" y="5775"/>
                    <a:pt x="4060" y="4269"/>
                    <a:pt x="4457" y="2930"/>
                  </a:cubicBezTo>
                  <a:cubicBezTo>
                    <a:pt x="4562" y="2637"/>
                    <a:pt x="4583" y="2344"/>
                    <a:pt x="4562" y="2051"/>
                  </a:cubicBezTo>
                  <a:close/>
                </a:path>
              </a:pathLst>
            </a:custGeom>
            <a:solidFill>
              <a:srgbClr val="FB8897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40" name="Google Shape;204;p33">
              <a:extLst>
                <a:ext uri="{FF2B5EF4-FFF2-40B4-BE49-F238E27FC236}">
                  <a16:creationId xmlns:a16="http://schemas.microsoft.com/office/drawing/2014/main" id="{65551388-B75E-4AFE-9A7B-65090E4FFD6A}"/>
                </a:ext>
              </a:extLst>
            </p:cNvPr>
            <p:cNvSpPr/>
            <p:nvPr/>
          </p:nvSpPr>
          <p:spPr>
            <a:xfrm>
              <a:off x="1835200" y="3337050"/>
              <a:ext cx="64900" cy="154325"/>
            </a:xfrm>
            <a:custGeom>
              <a:avLst/>
              <a:gdLst/>
              <a:ahLst/>
              <a:cxnLst/>
              <a:rect l="l" t="t" r="r" b="b"/>
              <a:pathLst>
                <a:path w="2596" h="6173" extrusionOk="0">
                  <a:moveTo>
                    <a:pt x="2595" y="795"/>
                  </a:moveTo>
                  <a:cubicBezTo>
                    <a:pt x="2574" y="942"/>
                    <a:pt x="2511" y="1172"/>
                    <a:pt x="2449" y="1381"/>
                  </a:cubicBezTo>
                  <a:lnTo>
                    <a:pt x="1967" y="3034"/>
                  </a:lnTo>
                  <a:cubicBezTo>
                    <a:pt x="1779" y="3599"/>
                    <a:pt x="1549" y="4143"/>
                    <a:pt x="1361" y="4729"/>
                  </a:cubicBezTo>
                  <a:cubicBezTo>
                    <a:pt x="1277" y="4959"/>
                    <a:pt x="1214" y="5189"/>
                    <a:pt x="1130" y="5461"/>
                  </a:cubicBezTo>
                  <a:cubicBezTo>
                    <a:pt x="1110" y="5566"/>
                    <a:pt x="1089" y="5691"/>
                    <a:pt x="1047" y="5796"/>
                  </a:cubicBezTo>
                  <a:cubicBezTo>
                    <a:pt x="963" y="6005"/>
                    <a:pt x="838" y="6131"/>
                    <a:pt x="607" y="6173"/>
                  </a:cubicBezTo>
                  <a:cubicBezTo>
                    <a:pt x="398" y="6173"/>
                    <a:pt x="231" y="6068"/>
                    <a:pt x="168" y="5859"/>
                  </a:cubicBezTo>
                  <a:cubicBezTo>
                    <a:pt x="63" y="5545"/>
                    <a:pt x="1" y="5252"/>
                    <a:pt x="105" y="4938"/>
                  </a:cubicBezTo>
                  <a:cubicBezTo>
                    <a:pt x="168" y="4771"/>
                    <a:pt x="252" y="4624"/>
                    <a:pt x="314" y="4457"/>
                  </a:cubicBezTo>
                  <a:cubicBezTo>
                    <a:pt x="628" y="3871"/>
                    <a:pt x="838" y="3201"/>
                    <a:pt x="1026" y="2532"/>
                  </a:cubicBezTo>
                  <a:cubicBezTo>
                    <a:pt x="1193" y="2030"/>
                    <a:pt x="1361" y="1569"/>
                    <a:pt x="1528" y="1088"/>
                  </a:cubicBezTo>
                  <a:cubicBezTo>
                    <a:pt x="1612" y="858"/>
                    <a:pt x="1654" y="586"/>
                    <a:pt x="1737" y="356"/>
                  </a:cubicBezTo>
                  <a:cubicBezTo>
                    <a:pt x="1821" y="147"/>
                    <a:pt x="1988" y="0"/>
                    <a:pt x="2177" y="21"/>
                  </a:cubicBezTo>
                  <a:cubicBezTo>
                    <a:pt x="2386" y="63"/>
                    <a:pt x="2511" y="230"/>
                    <a:pt x="2532" y="440"/>
                  </a:cubicBezTo>
                  <a:cubicBezTo>
                    <a:pt x="2532" y="460"/>
                    <a:pt x="2574" y="586"/>
                    <a:pt x="2595" y="79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41" name="Google Shape;205;p33">
              <a:extLst>
                <a:ext uri="{FF2B5EF4-FFF2-40B4-BE49-F238E27FC236}">
                  <a16:creationId xmlns:a16="http://schemas.microsoft.com/office/drawing/2014/main" id="{CDE22E1A-0B41-4C75-B4F7-24F717CF0F0B}"/>
                </a:ext>
              </a:extLst>
            </p:cNvPr>
            <p:cNvSpPr/>
            <p:nvPr/>
          </p:nvSpPr>
          <p:spPr>
            <a:xfrm>
              <a:off x="1948725" y="3612700"/>
              <a:ext cx="165825" cy="37175"/>
            </a:xfrm>
            <a:custGeom>
              <a:avLst/>
              <a:gdLst/>
              <a:ahLst/>
              <a:cxnLst/>
              <a:rect l="l" t="t" r="r" b="b"/>
              <a:pathLst>
                <a:path w="6633" h="1487" extrusionOk="0">
                  <a:moveTo>
                    <a:pt x="2260" y="1466"/>
                  </a:moveTo>
                  <a:cubicBezTo>
                    <a:pt x="1653" y="1382"/>
                    <a:pt x="1088" y="1340"/>
                    <a:pt x="481" y="1256"/>
                  </a:cubicBezTo>
                  <a:cubicBezTo>
                    <a:pt x="377" y="1235"/>
                    <a:pt x="272" y="1214"/>
                    <a:pt x="167" y="1152"/>
                  </a:cubicBezTo>
                  <a:cubicBezTo>
                    <a:pt x="21" y="1068"/>
                    <a:pt x="0" y="817"/>
                    <a:pt x="146" y="733"/>
                  </a:cubicBezTo>
                  <a:cubicBezTo>
                    <a:pt x="272" y="649"/>
                    <a:pt x="398" y="608"/>
                    <a:pt x="544" y="587"/>
                  </a:cubicBezTo>
                  <a:cubicBezTo>
                    <a:pt x="1109" y="524"/>
                    <a:pt x="1653" y="440"/>
                    <a:pt x="2239" y="419"/>
                  </a:cubicBezTo>
                  <a:cubicBezTo>
                    <a:pt x="2846" y="398"/>
                    <a:pt x="3411" y="398"/>
                    <a:pt x="4017" y="273"/>
                  </a:cubicBezTo>
                  <a:cubicBezTo>
                    <a:pt x="4582" y="126"/>
                    <a:pt x="5189" y="85"/>
                    <a:pt x="5796" y="22"/>
                  </a:cubicBezTo>
                  <a:cubicBezTo>
                    <a:pt x="5984" y="1"/>
                    <a:pt x="6193" y="64"/>
                    <a:pt x="6361" y="105"/>
                  </a:cubicBezTo>
                  <a:cubicBezTo>
                    <a:pt x="6612" y="189"/>
                    <a:pt x="6633" y="524"/>
                    <a:pt x="6445" y="691"/>
                  </a:cubicBezTo>
                  <a:cubicBezTo>
                    <a:pt x="6361" y="754"/>
                    <a:pt x="6277" y="817"/>
                    <a:pt x="6152" y="859"/>
                  </a:cubicBezTo>
                  <a:cubicBezTo>
                    <a:pt x="5900" y="942"/>
                    <a:pt x="5608" y="1068"/>
                    <a:pt x="5356" y="1110"/>
                  </a:cubicBezTo>
                  <a:cubicBezTo>
                    <a:pt x="4310" y="1173"/>
                    <a:pt x="3306" y="1486"/>
                    <a:pt x="2260" y="146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42" name="Google Shape;206;p33">
              <a:extLst>
                <a:ext uri="{FF2B5EF4-FFF2-40B4-BE49-F238E27FC236}">
                  <a16:creationId xmlns:a16="http://schemas.microsoft.com/office/drawing/2014/main" id="{20338855-FA5F-4E83-B7EC-FE48E9A7F416}"/>
                </a:ext>
              </a:extLst>
            </p:cNvPr>
            <p:cNvSpPr/>
            <p:nvPr/>
          </p:nvSpPr>
          <p:spPr>
            <a:xfrm>
              <a:off x="1926750" y="3445325"/>
              <a:ext cx="122425" cy="81100"/>
            </a:xfrm>
            <a:custGeom>
              <a:avLst/>
              <a:gdLst/>
              <a:ahLst/>
              <a:cxnLst/>
              <a:rect l="l" t="t" r="r" b="b"/>
              <a:pathLst>
                <a:path w="4897" h="3244" extrusionOk="0">
                  <a:moveTo>
                    <a:pt x="4373" y="0"/>
                  </a:moveTo>
                  <a:cubicBezTo>
                    <a:pt x="4415" y="21"/>
                    <a:pt x="4562" y="63"/>
                    <a:pt x="4624" y="84"/>
                  </a:cubicBezTo>
                  <a:cubicBezTo>
                    <a:pt x="4855" y="189"/>
                    <a:pt x="4896" y="502"/>
                    <a:pt x="4729" y="649"/>
                  </a:cubicBezTo>
                  <a:cubicBezTo>
                    <a:pt x="4708" y="712"/>
                    <a:pt x="4666" y="733"/>
                    <a:pt x="4603" y="754"/>
                  </a:cubicBezTo>
                  <a:cubicBezTo>
                    <a:pt x="3515" y="1528"/>
                    <a:pt x="2427" y="2302"/>
                    <a:pt x="1235" y="2909"/>
                  </a:cubicBezTo>
                  <a:cubicBezTo>
                    <a:pt x="1005" y="3013"/>
                    <a:pt x="753" y="3118"/>
                    <a:pt x="523" y="3202"/>
                  </a:cubicBezTo>
                  <a:cubicBezTo>
                    <a:pt x="356" y="3243"/>
                    <a:pt x="168" y="3202"/>
                    <a:pt x="84" y="3034"/>
                  </a:cubicBezTo>
                  <a:cubicBezTo>
                    <a:pt x="42" y="2909"/>
                    <a:pt x="0" y="2699"/>
                    <a:pt x="63" y="2574"/>
                  </a:cubicBezTo>
                  <a:cubicBezTo>
                    <a:pt x="147" y="2407"/>
                    <a:pt x="314" y="2260"/>
                    <a:pt x="481" y="2176"/>
                  </a:cubicBezTo>
                  <a:cubicBezTo>
                    <a:pt x="942" y="1883"/>
                    <a:pt x="1465" y="1632"/>
                    <a:pt x="1946" y="1298"/>
                  </a:cubicBezTo>
                  <a:cubicBezTo>
                    <a:pt x="2406" y="1026"/>
                    <a:pt x="2867" y="733"/>
                    <a:pt x="3306" y="419"/>
                  </a:cubicBezTo>
                  <a:cubicBezTo>
                    <a:pt x="3641" y="210"/>
                    <a:pt x="3955" y="21"/>
                    <a:pt x="43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43" name="Google Shape;207;p33">
              <a:extLst>
                <a:ext uri="{FF2B5EF4-FFF2-40B4-BE49-F238E27FC236}">
                  <a16:creationId xmlns:a16="http://schemas.microsoft.com/office/drawing/2014/main" id="{D7650270-9225-4F66-B082-4BF647C0C3DA}"/>
                </a:ext>
              </a:extLst>
            </p:cNvPr>
            <p:cNvSpPr/>
            <p:nvPr/>
          </p:nvSpPr>
          <p:spPr>
            <a:xfrm>
              <a:off x="802100" y="3392500"/>
              <a:ext cx="1071825" cy="1652450"/>
            </a:xfrm>
            <a:custGeom>
              <a:avLst/>
              <a:gdLst/>
              <a:ahLst/>
              <a:cxnLst/>
              <a:rect l="l" t="t" r="r" b="b"/>
              <a:pathLst>
                <a:path w="42873" h="66098" extrusionOk="0">
                  <a:moveTo>
                    <a:pt x="21029" y="61097"/>
                  </a:moveTo>
                  <a:cubicBezTo>
                    <a:pt x="20861" y="61118"/>
                    <a:pt x="20778" y="61097"/>
                    <a:pt x="20715" y="61118"/>
                  </a:cubicBezTo>
                  <a:cubicBezTo>
                    <a:pt x="20087" y="61495"/>
                    <a:pt x="19418" y="61515"/>
                    <a:pt x="18727" y="61515"/>
                  </a:cubicBezTo>
                  <a:cubicBezTo>
                    <a:pt x="18204" y="61536"/>
                    <a:pt x="17723" y="61515"/>
                    <a:pt x="17200" y="61515"/>
                  </a:cubicBezTo>
                  <a:cubicBezTo>
                    <a:pt x="16990" y="61515"/>
                    <a:pt x="16781" y="61515"/>
                    <a:pt x="16593" y="61453"/>
                  </a:cubicBezTo>
                  <a:cubicBezTo>
                    <a:pt x="16070" y="61306"/>
                    <a:pt x="15547" y="61223"/>
                    <a:pt x="15003" y="61243"/>
                  </a:cubicBezTo>
                  <a:cubicBezTo>
                    <a:pt x="14898" y="61243"/>
                    <a:pt x="14752" y="61223"/>
                    <a:pt x="14647" y="61202"/>
                  </a:cubicBezTo>
                  <a:cubicBezTo>
                    <a:pt x="13894" y="60867"/>
                    <a:pt x="13099" y="60616"/>
                    <a:pt x="12408" y="60155"/>
                  </a:cubicBezTo>
                  <a:cubicBezTo>
                    <a:pt x="12157" y="59988"/>
                    <a:pt x="11927" y="59821"/>
                    <a:pt x="11697" y="59674"/>
                  </a:cubicBezTo>
                  <a:cubicBezTo>
                    <a:pt x="10567" y="59046"/>
                    <a:pt x="9730" y="58105"/>
                    <a:pt x="8872" y="57226"/>
                  </a:cubicBezTo>
                  <a:cubicBezTo>
                    <a:pt x="8684" y="57017"/>
                    <a:pt x="8558" y="56745"/>
                    <a:pt x="8454" y="56494"/>
                  </a:cubicBezTo>
                  <a:cubicBezTo>
                    <a:pt x="8119" y="55531"/>
                    <a:pt x="7847" y="54527"/>
                    <a:pt x="7826" y="53502"/>
                  </a:cubicBezTo>
                  <a:cubicBezTo>
                    <a:pt x="7784" y="53460"/>
                    <a:pt x="7742" y="53376"/>
                    <a:pt x="7700" y="53376"/>
                  </a:cubicBezTo>
                  <a:cubicBezTo>
                    <a:pt x="6842" y="53041"/>
                    <a:pt x="6738" y="52916"/>
                    <a:pt x="6738" y="51995"/>
                  </a:cubicBezTo>
                  <a:lnTo>
                    <a:pt x="6738" y="50300"/>
                  </a:lnTo>
                  <a:cubicBezTo>
                    <a:pt x="6738" y="49882"/>
                    <a:pt x="6738" y="49422"/>
                    <a:pt x="6947" y="49045"/>
                  </a:cubicBezTo>
                  <a:cubicBezTo>
                    <a:pt x="7094" y="48752"/>
                    <a:pt x="6989" y="48480"/>
                    <a:pt x="6759" y="48271"/>
                  </a:cubicBezTo>
                  <a:cubicBezTo>
                    <a:pt x="6445" y="47999"/>
                    <a:pt x="6152" y="47685"/>
                    <a:pt x="5796" y="47476"/>
                  </a:cubicBezTo>
                  <a:cubicBezTo>
                    <a:pt x="5190" y="47120"/>
                    <a:pt x="4897" y="46597"/>
                    <a:pt x="4918" y="45906"/>
                  </a:cubicBezTo>
                  <a:cubicBezTo>
                    <a:pt x="4918" y="44986"/>
                    <a:pt x="5106" y="44086"/>
                    <a:pt x="5608" y="43312"/>
                  </a:cubicBezTo>
                  <a:cubicBezTo>
                    <a:pt x="6026" y="42663"/>
                    <a:pt x="6445" y="41994"/>
                    <a:pt x="6884" y="41366"/>
                  </a:cubicBezTo>
                  <a:cubicBezTo>
                    <a:pt x="7114" y="41052"/>
                    <a:pt x="7407" y="40780"/>
                    <a:pt x="7679" y="40487"/>
                  </a:cubicBezTo>
                  <a:cubicBezTo>
                    <a:pt x="8161" y="39964"/>
                    <a:pt x="8726" y="39525"/>
                    <a:pt x="9081" y="38897"/>
                  </a:cubicBezTo>
                  <a:cubicBezTo>
                    <a:pt x="9249" y="38625"/>
                    <a:pt x="9500" y="38416"/>
                    <a:pt x="9730" y="38207"/>
                  </a:cubicBezTo>
                  <a:cubicBezTo>
                    <a:pt x="9939" y="37997"/>
                    <a:pt x="10086" y="37767"/>
                    <a:pt x="10148" y="37474"/>
                  </a:cubicBezTo>
                  <a:cubicBezTo>
                    <a:pt x="10441" y="36616"/>
                    <a:pt x="10755" y="35758"/>
                    <a:pt x="11090" y="34838"/>
                  </a:cubicBezTo>
                  <a:cubicBezTo>
                    <a:pt x="10630" y="34231"/>
                    <a:pt x="10002" y="33708"/>
                    <a:pt x="9416" y="33101"/>
                  </a:cubicBezTo>
                  <a:cubicBezTo>
                    <a:pt x="8998" y="32997"/>
                    <a:pt x="8621" y="32787"/>
                    <a:pt x="8182" y="32808"/>
                  </a:cubicBezTo>
                  <a:cubicBezTo>
                    <a:pt x="7533" y="32850"/>
                    <a:pt x="6968" y="32557"/>
                    <a:pt x="6361" y="32494"/>
                  </a:cubicBezTo>
                  <a:cubicBezTo>
                    <a:pt x="6298" y="32494"/>
                    <a:pt x="6236" y="32473"/>
                    <a:pt x="6215" y="32453"/>
                  </a:cubicBezTo>
                  <a:cubicBezTo>
                    <a:pt x="5692" y="31909"/>
                    <a:pt x="4834" y="31699"/>
                    <a:pt x="4562" y="30925"/>
                  </a:cubicBezTo>
                  <a:cubicBezTo>
                    <a:pt x="4478" y="30883"/>
                    <a:pt x="4436" y="30862"/>
                    <a:pt x="4374" y="30841"/>
                  </a:cubicBezTo>
                  <a:cubicBezTo>
                    <a:pt x="3913" y="30611"/>
                    <a:pt x="3390" y="30590"/>
                    <a:pt x="3034" y="30130"/>
                  </a:cubicBezTo>
                  <a:cubicBezTo>
                    <a:pt x="2490" y="29293"/>
                    <a:pt x="1863" y="28498"/>
                    <a:pt x="1842" y="27431"/>
                  </a:cubicBezTo>
                  <a:cubicBezTo>
                    <a:pt x="1821" y="26594"/>
                    <a:pt x="1758" y="25757"/>
                    <a:pt x="1863" y="24941"/>
                  </a:cubicBezTo>
                  <a:cubicBezTo>
                    <a:pt x="1946" y="24146"/>
                    <a:pt x="2177" y="23330"/>
                    <a:pt x="2386" y="22514"/>
                  </a:cubicBezTo>
                  <a:cubicBezTo>
                    <a:pt x="2469" y="22242"/>
                    <a:pt x="2658" y="22012"/>
                    <a:pt x="2804" y="21782"/>
                  </a:cubicBezTo>
                  <a:cubicBezTo>
                    <a:pt x="2930" y="21572"/>
                    <a:pt x="3076" y="21363"/>
                    <a:pt x="3223" y="21070"/>
                  </a:cubicBezTo>
                  <a:cubicBezTo>
                    <a:pt x="2846" y="21049"/>
                    <a:pt x="2574" y="21070"/>
                    <a:pt x="2302" y="21028"/>
                  </a:cubicBezTo>
                  <a:cubicBezTo>
                    <a:pt x="1633" y="20903"/>
                    <a:pt x="1005" y="20589"/>
                    <a:pt x="419" y="20233"/>
                  </a:cubicBezTo>
                  <a:cubicBezTo>
                    <a:pt x="189" y="20108"/>
                    <a:pt x="84" y="19877"/>
                    <a:pt x="63" y="19585"/>
                  </a:cubicBezTo>
                  <a:cubicBezTo>
                    <a:pt x="0" y="18769"/>
                    <a:pt x="84" y="17994"/>
                    <a:pt x="314" y="17199"/>
                  </a:cubicBezTo>
                  <a:cubicBezTo>
                    <a:pt x="377" y="17032"/>
                    <a:pt x="482" y="16844"/>
                    <a:pt x="586" y="16655"/>
                  </a:cubicBezTo>
                  <a:cubicBezTo>
                    <a:pt x="1047" y="15944"/>
                    <a:pt x="1528" y="15253"/>
                    <a:pt x="2156" y="14647"/>
                  </a:cubicBezTo>
                  <a:cubicBezTo>
                    <a:pt x="2260" y="14542"/>
                    <a:pt x="2365" y="14458"/>
                    <a:pt x="2428" y="14333"/>
                  </a:cubicBezTo>
                  <a:cubicBezTo>
                    <a:pt x="2993" y="13391"/>
                    <a:pt x="3871" y="12784"/>
                    <a:pt x="4687" y="12136"/>
                  </a:cubicBezTo>
                  <a:cubicBezTo>
                    <a:pt x="4729" y="12115"/>
                    <a:pt x="4771" y="12052"/>
                    <a:pt x="4834" y="11947"/>
                  </a:cubicBezTo>
                  <a:cubicBezTo>
                    <a:pt x="4729" y="11864"/>
                    <a:pt x="4625" y="11801"/>
                    <a:pt x="4520" y="11738"/>
                  </a:cubicBezTo>
                  <a:cubicBezTo>
                    <a:pt x="4269" y="11634"/>
                    <a:pt x="3997" y="11550"/>
                    <a:pt x="3725" y="11487"/>
                  </a:cubicBezTo>
                  <a:cubicBezTo>
                    <a:pt x="2741" y="11278"/>
                    <a:pt x="2302" y="10169"/>
                    <a:pt x="2825" y="9332"/>
                  </a:cubicBezTo>
                  <a:cubicBezTo>
                    <a:pt x="2846" y="9311"/>
                    <a:pt x="2888" y="9290"/>
                    <a:pt x="2888" y="9248"/>
                  </a:cubicBezTo>
                  <a:cubicBezTo>
                    <a:pt x="3244" y="8390"/>
                    <a:pt x="3871" y="7742"/>
                    <a:pt x="4687" y="7261"/>
                  </a:cubicBezTo>
                  <a:cubicBezTo>
                    <a:pt x="4813" y="7198"/>
                    <a:pt x="4918" y="7093"/>
                    <a:pt x="5022" y="7009"/>
                  </a:cubicBezTo>
                  <a:cubicBezTo>
                    <a:pt x="5650" y="6465"/>
                    <a:pt x="6298" y="6068"/>
                    <a:pt x="7177" y="6152"/>
                  </a:cubicBezTo>
                  <a:cubicBezTo>
                    <a:pt x="7387" y="6172"/>
                    <a:pt x="7617" y="6089"/>
                    <a:pt x="7847" y="6047"/>
                  </a:cubicBezTo>
                  <a:cubicBezTo>
                    <a:pt x="9060" y="5775"/>
                    <a:pt x="10232" y="5942"/>
                    <a:pt x="11425" y="6193"/>
                  </a:cubicBezTo>
                  <a:cubicBezTo>
                    <a:pt x="11488" y="6005"/>
                    <a:pt x="11529" y="5796"/>
                    <a:pt x="11634" y="5587"/>
                  </a:cubicBezTo>
                  <a:cubicBezTo>
                    <a:pt x="11739" y="5419"/>
                    <a:pt x="11927" y="5315"/>
                    <a:pt x="12032" y="5126"/>
                  </a:cubicBezTo>
                  <a:cubicBezTo>
                    <a:pt x="12429" y="4457"/>
                    <a:pt x="12952" y="3976"/>
                    <a:pt x="13580" y="3557"/>
                  </a:cubicBezTo>
                  <a:cubicBezTo>
                    <a:pt x="13685" y="3494"/>
                    <a:pt x="13768" y="3390"/>
                    <a:pt x="13831" y="3306"/>
                  </a:cubicBezTo>
                  <a:cubicBezTo>
                    <a:pt x="14438" y="2574"/>
                    <a:pt x="15191" y="2134"/>
                    <a:pt x="16070" y="1737"/>
                  </a:cubicBezTo>
                  <a:cubicBezTo>
                    <a:pt x="16865" y="1381"/>
                    <a:pt x="17660" y="963"/>
                    <a:pt x="18476" y="628"/>
                  </a:cubicBezTo>
                  <a:cubicBezTo>
                    <a:pt x="19648" y="146"/>
                    <a:pt x="20903" y="0"/>
                    <a:pt x="22159" y="0"/>
                  </a:cubicBezTo>
                  <a:lnTo>
                    <a:pt x="24293" y="0"/>
                  </a:lnTo>
                  <a:cubicBezTo>
                    <a:pt x="24669" y="0"/>
                    <a:pt x="25025" y="42"/>
                    <a:pt x="25381" y="209"/>
                  </a:cubicBezTo>
                  <a:cubicBezTo>
                    <a:pt x="25946" y="439"/>
                    <a:pt x="26553" y="670"/>
                    <a:pt x="27117" y="900"/>
                  </a:cubicBezTo>
                  <a:cubicBezTo>
                    <a:pt x="27201" y="942"/>
                    <a:pt x="27285" y="963"/>
                    <a:pt x="27369" y="1004"/>
                  </a:cubicBezTo>
                  <a:cubicBezTo>
                    <a:pt x="27954" y="1360"/>
                    <a:pt x="28645" y="1590"/>
                    <a:pt x="28645" y="2364"/>
                  </a:cubicBezTo>
                  <a:cubicBezTo>
                    <a:pt x="28875" y="2511"/>
                    <a:pt x="28980" y="2406"/>
                    <a:pt x="29105" y="2343"/>
                  </a:cubicBezTo>
                  <a:cubicBezTo>
                    <a:pt x="30193" y="1716"/>
                    <a:pt x="31344" y="1695"/>
                    <a:pt x="32516" y="1799"/>
                  </a:cubicBezTo>
                  <a:cubicBezTo>
                    <a:pt x="32851" y="1820"/>
                    <a:pt x="33164" y="2009"/>
                    <a:pt x="33478" y="2134"/>
                  </a:cubicBezTo>
                  <a:cubicBezTo>
                    <a:pt x="34378" y="2532"/>
                    <a:pt x="35215" y="3013"/>
                    <a:pt x="35884" y="3703"/>
                  </a:cubicBezTo>
                  <a:cubicBezTo>
                    <a:pt x="36177" y="4017"/>
                    <a:pt x="36512" y="4289"/>
                    <a:pt x="36847" y="4540"/>
                  </a:cubicBezTo>
                  <a:cubicBezTo>
                    <a:pt x="37224" y="4833"/>
                    <a:pt x="37537" y="5147"/>
                    <a:pt x="37830" y="5503"/>
                  </a:cubicBezTo>
                  <a:cubicBezTo>
                    <a:pt x="38144" y="5921"/>
                    <a:pt x="38312" y="6382"/>
                    <a:pt x="38500" y="6863"/>
                  </a:cubicBezTo>
                  <a:cubicBezTo>
                    <a:pt x="38814" y="7763"/>
                    <a:pt x="38897" y="8641"/>
                    <a:pt x="38835" y="9562"/>
                  </a:cubicBezTo>
                  <a:lnTo>
                    <a:pt x="38835" y="10169"/>
                  </a:lnTo>
                  <a:cubicBezTo>
                    <a:pt x="38814" y="10901"/>
                    <a:pt x="38897" y="11571"/>
                    <a:pt x="39253" y="12240"/>
                  </a:cubicBezTo>
                  <a:cubicBezTo>
                    <a:pt x="39672" y="12931"/>
                    <a:pt x="39713" y="13768"/>
                    <a:pt x="39609" y="14563"/>
                  </a:cubicBezTo>
                  <a:cubicBezTo>
                    <a:pt x="39525" y="15128"/>
                    <a:pt x="39337" y="15651"/>
                    <a:pt x="38835" y="16048"/>
                  </a:cubicBezTo>
                  <a:cubicBezTo>
                    <a:pt x="38563" y="16279"/>
                    <a:pt x="38270" y="16530"/>
                    <a:pt x="37935" y="16802"/>
                  </a:cubicBezTo>
                  <a:cubicBezTo>
                    <a:pt x="38061" y="16885"/>
                    <a:pt x="38165" y="16990"/>
                    <a:pt x="38291" y="17011"/>
                  </a:cubicBezTo>
                  <a:cubicBezTo>
                    <a:pt x="39023" y="17241"/>
                    <a:pt x="39672" y="17576"/>
                    <a:pt x="40153" y="18141"/>
                  </a:cubicBezTo>
                  <a:cubicBezTo>
                    <a:pt x="40613" y="18727"/>
                    <a:pt x="41032" y="19354"/>
                    <a:pt x="41450" y="19961"/>
                  </a:cubicBezTo>
                  <a:cubicBezTo>
                    <a:pt x="41555" y="20087"/>
                    <a:pt x="41597" y="20275"/>
                    <a:pt x="41618" y="20442"/>
                  </a:cubicBezTo>
                  <a:cubicBezTo>
                    <a:pt x="41722" y="21133"/>
                    <a:pt x="41827" y="21802"/>
                    <a:pt x="41869" y="22493"/>
                  </a:cubicBezTo>
                  <a:cubicBezTo>
                    <a:pt x="41973" y="23790"/>
                    <a:pt x="41555" y="24941"/>
                    <a:pt x="40802" y="26029"/>
                  </a:cubicBezTo>
                  <a:cubicBezTo>
                    <a:pt x="40697" y="26175"/>
                    <a:pt x="40550" y="26343"/>
                    <a:pt x="40467" y="26489"/>
                  </a:cubicBezTo>
                  <a:cubicBezTo>
                    <a:pt x="40362" y="26699"/>
                    <a:pt x="40237" y="26908"/>
                    <a:pt x="40195" y="27117"/>
                  </a:cubicBezTo>
                  <a:cubicBezTo>
                    <a:pt x="40174" y="27535"/>
                    <a:pt x="39985" y="27870"/>
                    <a:pt x="39776" y="28247"/>
                  </a:cubicBezTo>
                  <a:cubicBezTo>
                    <a:pt x="39190" y="29230"/>
                    <a:pt x="38584" y="30256"/>
                    <a:pt x="37977" y="31260"/>
                  </a:cubicBezTo>
                  <a:cubicBezTo>
                    <a:pt x="37789" y="31532"/>
                    <a:pt x="37579" y="31804"/>
                    <a:pt x="37370" y="32097"/>
                  </a:cubicBezTo>
                  <a:cubicBezTo>
                    <a:pt x="37265" y="32243"/>
                    <a:pt x="37140" y="32411"/>
                    <a:pt x="36952" y="32641"/>
                  </a:cubicBezTo>
                  <a:cubicBezTo>
                    <a:pt x="38625" y="32411"/>
                    <a:pt x="40195" y="32557"/>
                    <a:pt x="41806" y="32536"/>
                  </a:cubicBezTo>
                  <a:cubicBezTo>
                    <a:pt x="42057" y="33038"/>
                    <a:pt x="42329" y="33499"/>
                    <a:pt x="42538" y="33980"/>
                  </a:cubicBezTo>
                  <a:cubicBezTo>
                    <a:pt x="42664" y="34252"/>
                    <a:pt x="42580" y="34608"/>
                    <a:pt x="42392" y="34880"/>
                  </a:cubicBezTo>
                  <a:cubicBezTo>
                    <a:pt x="41848" y="35717"/>
                    <a:pt x="41659" y="36658"/>
                    <a:pt x="41450" y="37600"/>
                  </a:cubicBezTo>
                  <a:cubicBezTo>
                    <a:pt x="41346" y="38102"/>
                    <a:pt x="41220" y="38604"/>
                    <a:pt x="41032" y="39064"/>
                  </a:cubicBezTo>
                  <a:cubicBezTo>
                    <a:pt x="40718" y="39880"/>
                    <a:pt x="40676" y="40738"/>
                    <a:pt x="40509" y="41575"/>
                  </a:cubicBezTo>
                  <a:cubicBezTo>
                    <a:pt x="40299" y="42621"/>
                    <a:pt x="40195" y="43668"/>
                    <a:pt x="40258" y="44714"/>
                  </a:cubicBezTo>
                  <a:cubicBezTo>
                    <a:pt x="40278" y="45174"/>
                    <a:pt x="40278" y="45593"/>
                    <a:pt x="39776" y="45823"/>
                  </a:cubicBezTo>
                  <a:cubicBezTo>
                    <a:pt x="39651" y="45865"/>
                    <a:pt x="39609" y="46116"/>
                    <a:pt x="39546" y="46262"/>
                  </a:cubicBezTo>
                  <a:cubicBezTo>
                    <a:pt x="39504" y="46555"/>
                    <a:pt x="39462" y="46848"/>
                    <a:pt x="39441" y="47099"/>
                  </a:cubicBezTo>
                  <a:cubicBezTo>
                    <a:pt x="39358" y="47936"/>
                    <a:pt x="39316" y="48752"/>
                    <a:pt x="39107" y="49568"/>
                  </a:cubicBezTo>
                  <a:cubicBezTo>
                    <a:pt x="39044" y="49798"/>
                    <a:pt x="39044" y="50049"/>
                    <a:pt x="39023" y="50321"/>
                  </a:cubicBezTo>
                  <a:cubicBezTo>
                    <a:pt x="39023" y="50677"/>
                    <a:pt x="38981" y="51054"/>
                    <a:pt x="38835" y="51409"/>
                  </a:cubicBezTo>
                  <a:cubicBezTo>
                    <a:pt x="37935" y="51556"/>
                    <a:pt x="37014" y="51451"/>
                    <a:pt x="36115" y="51619"/>
                  </a:cubicBezTo>
                  <a:cubicBezTo>
                    <a:pt x="36073" y="52037"/>
                    <a:pt x="36261" y="52393"/>
                    <a:pt x="36324" y="52728"/>
                  </a:cubicBezTo>
                  <a:cubicBezTo>
                    <a:pt x="36408" y="53062"/>
                    <a:pt x="36408" y="53439"/>
                    <a:pt x="36533" y="53711"/>
                  </a:cubicBezTo>
                  <a:cubicBezTo>
                    <a:pt x="36826" y="54339"/>
                    <a:pt x="36700" y="55029"/>
                    <a:pt x="36680" y="55657"/>
                  </a:cubicBezTo>
                  <a:cubicBezTo>
                    <a:pt x="36638" y="55887"/>
                    <a:pt x="36408" y="56117"/>
                    <a:pt x="36261" y="56389"/>
                  </a:cubicBezTo>
                  <a:cubicBezTo>
                    <a:pt x="36596" y="56829"/>
                    <a:pt x="36952" y="57310"/>
                    <a:pt x="37370" y="57833"/>
                  </a:cubicBezTo>
                  <a:cubicBezTo>
                    <a:pt x="37789" y="56912"/>
                    <a:pt x="38186" y="56096"/>
                    <a:pt x="38584" y="55280"/>
                  </a:cubicBezTo>
                  <a:cubicBezTo>
                    <a:pt x="38688" y="55071"/>
                    <a:pt x="38730" y="54841"/>
                    <a:pt x="38835" y="54652"/>
                  </a:cubicBezTo>
                  <a:cubicBezTo>
                    <a:pt x="38939" y="54485"/>
                    <a:pt x="39107" y="54297"/>
                    <a:pt x="39295" y="54129"/>
                  </a:cubicBezTo>
                  <a:cubicBezTo>
                    <a:pt x="39421" y="54004"/>
                    <a:pt x="39651" y="53920"/>
                    <a:pt x="39755" y="53795"/>
                  </a:cubicBezTo>
                  <a:cubicBezTo>
                    <a:pt x="40258" y="53230"/>
                    <a:pt x="40906" y="53292"/>
                    <a:pt x="41513" y="53439"/>
                  </a:cubicBezTo>
                  <a:cubicBezTo>
                    <a:pt x="42015" y="53544"/>
                    <a:pt x="42350" y="53962"/>
                    <a:pt x="42475" y="54443"/>
                  </a:cubicBezTo>
                  <a:cubicBezTo>
                    <a:pt x="42873" y="55908"/>
                    <a:pt x="42873" y="57373"/>
                    <a:pt x="42224" y="58795"/>
                  </a:cubicBezTo>
                  <a:cubicBezTo>
                    <a:pt x="42120" y="59005"/>
                    <a:pt x="41973" y="59193"/>
                    <a:pt x="41827" y="59339"/>
                  </a:cubicBezTo>
                  <a:lnTo>
                    <a:pt x="40258" y="60909"/>
                  </a:lnTo>
                  <a:cubicBezTo>
                    <a:pt x="40027" y="61139"/>
                    <a:pt x="39776" y="61285"/>
                    <a:pt x="39441" y="61306"/>
                  </a:cubicBezTo>
                  <a:cubicBezTo>
                    <a:pt x="39107" y="61348"/>
                    <a:pt x="38793" y="61495"/>
                    <a:pt x="38479" y="61599"/>
                  </a:cubicBezTo>
                  <a:cubicBezTo>
                    <a:pt x="37998" y="61746"/>
                    <a:pt x="37621" y="61599"/>
                    <a:pt x="37454" y="61118"/>
                  </a:cubicBezTo>
                  <a:cubicBezTo>
                    <a:pt x="37328" y="60720"/>
                    <a:pt x="37245" y="60302"/>
                    <a:pt x="37140" y="59883"/>
                  </a:cubicBezTo>
                  <a:cubicBezTo>
                    <a:pt x="37119" y="59758"/>
                    <a:pt x="37098" y="59611"/>
                    <a:pt x="36993" y="59507"/>
                  </a:cubicBezTo>
                  <a:cubicBezTo>
                    <a:pt x="36742" y="59256"/>
                    <a:pt x="36596" y="59005"/>
                    <a:pt x="36596" y="58670"/>
                  </a:cubicBezTo>
                  <a:cubicBezTo>
                    <a:pt x="36596" y="58565"/>
                    <a:pt x="36533" y="58419"/>
                    <a:pt x="36491" y="58356"/>
                  </a:cubicBezTo>
                  <a:cubicBezTo>
                    <a:pt x="36198" y="57958"/>
                    <a:pt x="35884" y="57582"/>
                    <a:pt x="35633" y="57205"/>
                  </a:cubicBezTo>
                  <a:cubicBezTo>
                    <a:pt x="35466" y="56954"/>
                    <a:pt x="35340" y="56724"/>
                    <a:pt x="35152" y="56410"/>
                  </a:cubicBezTo>
                  <a:cubicBezTo>
                    <a:pt x="35048" y="56410"/>
                    <a:pt x="34838" y="56368"/>
                    <a:pt x="34713" y="56410"/>
                  </a:cubicBezTo>
                  <a:cubicBezTo>
                    <a:pt x="34336" y="56598"/>
                    <a:pt x="33959" y="56619"/>
                    <a:pt x="33541" y="56619"/>
                  </a:cubicBezTo>
                  <a:cubicBezTo>
                    <a:pt x="33353" y="56619"/>
                    <a:pt x="33143" y="56682"/>
                    <a:pt x="32955" y="56724"/>
                  </a:cubicBezTo>
                  <a:cubicBezTo>
                    <a:pt x="32348" y="56912"/>
                    <a:pt x="32097" y="56808"/>
                    <a:pt x="31783" y="56264"/>
                  </a:cubicBezTo>
                  <a:cubicBezTo>
                    <a:pt x="31511" y="55782"/>
                    <a:pt x="31511" y="55782"/>
                    <a:pt x="30988" y="55385"/>
                  </a:cubicBezTo>
                  <a:cubicBezTo>
                    <a:pt x="30674" y="55552"/>
                    <a:pt x="30444" y="55803"/>
                    <a:pt x="30340" y="56117"/>
                  </a:cubicBezTo>
                  <a:cubicBezTo>
                    <a:pt x="30214" y="56494"/>
                    <a:pt x="29921" y="56640"/>
                    <a:pt x="29670" y="56808"/>
                  </a:cubicBezTo>
                  <a:cubicBezTo>
                    <a:pt x="29294" y="56808"/>
                    <a:pt x="28938" y="56598"/>
                    <a:pt x="28582" y="56849"/>
                  </a:cubicBezTo>
                  <a:cubicBezTo>
                    <a:pt x="27933" y="56891"/>
                    <a:pt x="27369" y="56745"/>
                    <a:pt x="26845" y="56305"/>
                  </a:cubicBezTo>
                  <a:cubicBezTo>
                    <a:pt x="26469" y="55992"/>
                    <a:pt x="25946" y="55992"/>
                    <a:pt x="25527" y="55782"/>
                  </a:cubicBezTo>
                  <a:cubicBezTo>
                    <a:pt x="25318" y="55678"/>
                    <a:pt x="25025" y="55761"/>
                    <a:pt x="24816" y="55950"/>
                  </a:cubicBezTo>
                  <a:cubicBezTo>
                    <a:pt x="24586" y="56159"/>
                    <a:pt x="24335" y="56326"/>
                    <a:pt x="24230" y="56640"/>
                  </a:cubicBezTo>
                  <a:cubicBezTo>
                    <a:pt x="24188" y="56745"/>
                    <a:pt x="24146" y="56849"/>
                    <a:pt x="24063" y="56933"/>
                  </a:cubicBezTo>
                  <a:cubicBezTo>
                    <a:pt x="23414" y="57582"/>
                    <a:pt x="23519" y="58356"/>
                    <a:pt x="23770" y="59088"/>
                  </a:cubicBezTo>
                  <a:cubicBezTo>
                    <a:pt x="23916" y="59444"/>
                    <a:pt x="23874" y="59653"/>
                    <a:pt x="23602" y="59883"/>
                  </a:cubicBezTo>
                  <a:cubicBezTo>
                    <a:pt x="23330" y="60093"/>
                    <a:pt x="23121" y="60365"/>
                    <a:pt x="22724" y="60406"/>
                  </a:cubicBezTo>
                  <a:cubicBezTo>
                    <a:pt x="22514" y="60448"/>
                    <a:pt x="22347" y="60595"/>
                    <a:pt x="22138" y="60699"/>
                  </a:cubicBezTo>
                  <a:cubicBezTo>
                    <a:pt x="22138" y="61013"/>
                    <a:pt x="22305" y="61202"/>
                    <a:pt x="22493" y="61348"/>
                  </a:cubicBezTo>
                  <a:cubicBezTo>
                    <a:pt x="22870" y="61662"/>
                    <a:pt x="23247" y="61955"/>
                    <a:pt x="23623" y="62269"/>
                  </a:cubicBezTo>
                  <a:cubicBezTo>
                    <a:pt x="23958" y="62583"/>
                    <a:pt x="24251" y="62917"/>
                    <a:pt x="24586" y="63294"/>
                  </a:cubicBezTo>
                  <a:cubicBezTo>
                    <a:pt x="24795" y="63168"/>
                    <a:pt x="24879" y="62917"/>
                    <a:pt x="24962" y="62750"/>
                  </a:cubicBezTo>
                  <a:cubicBezTo>
                    <a:pt x="25025" y="62562"/>
                    <a:pt x="25130" y="62373"/>
                    <a:pt x="25192" y="62185"/>
                  </a:cubicBezTo>
                  <a:cubicBezTo>
                    <a:pt x="25318" y="61767"/>
                    <a:pt x="25506" y="61411"/>
                    <a:pt x="25820" y="61097"/>
                  </a:cubicBezTo>
                  <a:cubicBezTo>
                    <a:pt x="25946" y="60971"/>
                    <a:pt x="26029" y="60762"/>
                    <a:pt x="26155" y="60595"/>
                  </a:cubicBezTo>
                  <a:cubicBezTo>
                    <a:pt x="26385" y="60344"/>
                    <a:pt x="26657" y="60051"/>
                    <a:pt x="26950" y="59821"/>
                  </a:cubicBezTo>
                  <a:cubicBezTo>
                    <a:pt x="27306" y="59549"/>
                    <a:pt x="27724" y="59339"/>
                    <a:pt x="28122" y="59109"/>
                  </a:cubicBezTo>
                  <a:cubicBezTo>
                    <a:pt x="28247" y="59026"/>
                    <a:pt x="28373" y="59005"/>
                    <a:pt x="28519" y="58984"/>
                  </a:cubicBezTo>
                  <a:cubicBezTo>
                    <a:pt x="28896" y="58942"/>
                    <a:pt x="29314" y="58984"/>
                    <a:pt x="29712" y="58942"/>
                  </a:cubicBezTo>
                  <a:cubicBezTo>
                    <a:pt x="29942" y="58942"/>
                    <a:pt x="30193" y="59026"/>
                    <a:pt x="30319" y="59214"/>
                  </a:cubicBezTo>
                  <a:cubicBezTo>
                    <a:pt x="30821" y="59821"/>
                    <a:pt x="31135" y="60511"/>
                    <a:pt x="30716" y="61327"/>
                  </a:cubicBezTo>
                  <a:cubicBezTo>
                    <a:pt x="30507" y="61767"/>
                    <a:pt x="30235" y="62164"/>
                    <a:pt x="29942" y="62562"/>
                  </a:cubicBezTo>
                  <a:cubicBezTo>
                    <a:pt x="29586" y="63064"/>
                    <a:pt x="29252" y="63587"/>
                    <a:pt x="28959" y="64152"/>
                  </a:cubicBezTo>
                  <a:cubicBezTo>
                    <a:pt x="28540" y="64989"/>
                    <a:pt x="27808" y="65533"/>
                    <a:pt x="26950" y="65888"/>
                  </a:cubicBezTo>
                  <a:cubicBezTo>
                    <a:pt x="26364" y="66098"/>
                    <a:pt x="25757" y="66035"/>
                    <a:pt x="25172" y="65930"/>
                  </a:cubicBezTo>
                  <a:cubicBezTo>
                    <a:pt x="24983" y="65909"/>
                    <a:pt x="24858" y="65742"/>
                    <a:pt x="24858" y="65575"/>
                  </a:cubicBezTo>
                  <a:cubicBezTo>
                    <a:pt x="24816" y="64989"/>
                    <a:pt x="24460" y="64654"/>
                    <a:pt x="24125" y="64256"/>
                  </a:cubicBezTo>
                  <a:cubicBezTo>
                    <a:pt x="23958" y="64110"/>
                    <a:pt x="23832" y="63922"/>
                    <a:pt x="23707" y="63733"/>
                  </a:cubicBezTo>
                  <a:cubicBezTo>
                    <a:pt x="23330" y="63210"/>
                    <a:pt x="22870" y="62792"/>
                    <a:pt x="22368" y="62394"/>
                  </a:cubicBezTo>
                  <a:cubicBezTo>
                    <a:pt x="21928" y="62059"/>
                    <a:pt x="21447" y="61704"/>
                    <a:pt x="21217" y="61139"/>
                  </a:cubicBezTo>
                  <a:cubicBezTo>
                    <a:pt x="21133" y="61223"/>
                    <a:pt x="21091" y="61139"/>
                    <a:pt x="21029" y="61097"/>
                  </a:cubicBezTo>
                  <a:close/>
                  <a:moveTo>
                    <a:pt x="15463" y="39357"/>
                  </a:moveTo>
                  <a:lnTo>
                    <a:pt x="15798" y="39357"/>
                  </a:lnTo>
                  <a:cubicBezTo>
                    <a:pt x="18602" y="39378"/>
                    <a:pt x="21384" y="39232"/>
                    <a:pt x="24146" y="39671"/>
                  </a:cubicBezTo>
                  <a:cubicBezTo>
                    <a:pt x="25255" y="39860"/>
                    <a:pt x="26343" y="39901"/>
                    <a:pt x="27389" y="40278"/>
                  </a:cubicBezTo>
                  <a:cubicBezTo>
                    <a:pt x="27620" y="40362"/>
                    <a:pt x="27871" y="40466"/>
                    <a:pt x="28226" y="40257"/>
                  </a:cubicBezTo>
                  <a:cubicBezTo>
                    <a:pt x="28080" y="40173"/>
                    <a:pt x="27996" y="40152"/>
                    <a:pt x="27933" y="40090"/>
                  </a:cubicBezTo>
                  <a:cubicBezTo>
                    <a:pt x="27306" y="39546"/>
                    <a:pt x="26615" y="39127"/>
                    <a:pt x="25716" y="39127"/>
                  </a:cubicBezTo>
                  <a:cubicBezTo>
                    <a:pt x="25611" y="39127"/>
                    <a:pt x="25527" y="39043"/>
                    <a:pt x="25402" y="38981"/>
                  </a:cubicBezTo>
                  <a:cubicBezTo>
                    <a:pt x="25527" y="38855"/>
                    <a:pt x="25611" y="38751"/>
                    <a:pt x="25716" y="38646"/>
                  </a:cubicBezTo>
                  <a:cubicBezTo>
                    <a:pt x="24753" y="38227"/>
                    <a:pt x="23728" y="38081"/>
                    <a:pt x="22703" y="38039"/>
                  </a:cubicBezTo>
                  <a:cubicBezTo>
                    <a:pt x="21656" y="37997"/>
                    <a:pt x="20589" y="38081"/>
                    <a:pt x="19543" y="38123"/>
                  </a:cubicBezTo>
                  <a:cubicBezTo>
                    <a:pt x="19125" y="38165"/>
                    <a:pt x="18664" y="38186"/>
                    <a:pt x="18288" y="38353"/>
                  </a:cubicBezTo>
                  <a:cubicBezTo>
                    <a:pt x="17451" y="38751"/>
                    <a:pt x="16593" y="38960"/>
                    <a:pt x="15693" y="39169"/>
                  </a:cubicBezTo>
                  <a:cubicBezTo>
                    <a:pt x="15630" y="39211"/>
                    <a:pt x="15547" y="39315"/>
                    <a:pt x="15463" y="39357"/>
                  </a:cubicBezTo>
                  <a:cubicBezTo>
                    <a:pt x="15149" y="39253"/>
                    <a:pt x="14856" y="39378"/>
                    <a:pt x="14584" y="39483"/>
                  </a:cubicBezTo>
                  <a:cubicBezTo>
                    <a:pt x="14375" y="39567"/>
                    <a:pt x="14187" y="39525"/>
                    <a:pt x="14082" y="39253"/>
                  </a:cubicBezTo>
                  <a:cubicBezTo>
                    <a:pt x="14249" y="38897"/>
                    <a:pt x="14626" y="38813"/>
                    <a:pt x="14961" y="38688"/>
                  </a:cubicBezTo>
                  <a:cubicBezTo>
                    <a:pt x="15170" y="38604"/>
                    <a:pt x="15421" y="38583"/>
                    <a:pt x="15630" y="38499"/>
                  </a:cubicBezTo>
                  <a:cubicBezTo>
                    <a:pt x="16509" y="38081"/>
                    <a:pt x="17451" y="37851"/>
                    <a:pt x="18371" y="37579"/>
                  </a:cubicBezTo>
                  <a:cubicBezTo>
                    <a:pt x="18790" y="37453"/>
                    <a:pt x="19208" y="37391"/>
                    <a:pt x="19627" y="37391"/>
                  </a:cubicBezTo>
                  <a:cubicBezTo>
                    <a:pt x="20506" y="37391"/>
                    <a:pt x="21405" y="37432"/>
                    <a:pt x="22263" y="37391"/>
                  </a:cubicBezTo>
                  <a:cubicBezTo>
                    <a:pt x="23916" y="37349"/>
                    <a:pt x="25423" y="37809"/>
                    <a:pt x="26887" y="38437"/>
                  </a:cubicBezTo>
                  <a:cubicBezTo>
                    <a:pt x="27138" y="38541"/>
                    <a:pt x="27306" y="38730"/>
                    <a:pt x="27557" y="38855"/>
                  </a:cubicBezTo>
                  <a:cubicBezTo>
                    <a:pt x="27724" y="38960"/>
                    <a:pt x="27933" y="39106"/>
                    <a:pt x="28143" y="39169"/>
                  </a:cubicBezTo>
                  <a:cubicBezTo>
                    <a:pt x="28519" y="39336"/>
                    <a:pt x="28875" y="39462"/>
                    <a:pt x="29273" y="39587"/>
                  </a:cubicBezTo>
                  <a:cubicBezTo>
                    <a:pt x="29335" y="39629"/>
                    <a:pt x="29398" y="39587"/>
                    <a:pt x="29607" y="39587"/>
                  </a:cubicBezTo>
                  <a:cubicBezTo>
                    <a:pt x="29398" y="39441"/>
                    <a:pt x="29335" y="39336"/>
                    <a:pt x="29189" y="39253"/>
                  </a:cubicBezTo>
                  <a:cubicBezTo>
                    <a:pt x="28352" y="38792"/>
                    <a:pt x="27515" y="38311"/>
                    <a:pt x="26657" y="37851"/>
                  </a:cubicBezTo>
                  <a:cubicBezTo>
                    <a:pt x="26469" y="37746"/>
                    <a:pt x="26301" y="37600"/>
                    <a:pt x="26113" y="37642"/>
                  </a:cubicBezTo>
                  <a:cubicBezTo>
                    <a:pt x="25402" y="37663"/>
                    <a:pt x="24858" y="37349"/>
                    <a:pt x="24251" y="37035"/>
                  </a:cubicBezTo>
                  <a:cubicBezTo>
                    <a:pt x="23937" y="36867"/>
                    <a:pt x="23623" y="36805"/>
                    <a:pt x="23268" y="36805"/>
                  </a:cubicBezTo>
                  <a:cubicBezTo>
                    <a:pt x="22347" y="36805"/>
                    <a:pt x="21426" y="36847"/>
                    <a:pt x="20506" y="36805"/>
                  </a:cubicBezTo>
                  <a:cubicBezTo>
                    <a:pt x="19041" y="36721"/>
                    <a:pt x="17639" y="36951"/>
                    <a:pt x="16258" y="37474"/>
                  </a:cubicBezTo>
                  <a:cubicBezTo>
                    <a:pt x="15358" y="37809"/>
                    <a:pt x="14501" y="38186"/>
                    <a:pt x="13705" y="38792"/>
                  </a:cubicBezTo>
                  <a:cubicBezTo>
                    <a:pt x="13685" y="38960"/>
                    <a:pt x="13664" y="39211"/>
                    <a:pt x="13643" y="39420"/>
                  </a:cubicBezTo>
                  <a:cubicBezTo>
                    <a:pt x="13601" y="39629"/>
                    <a:pt x="13266" y="39650"/>
                    <a:pt x="13266" y="39901"/>
                  </a:cubicBezTo>
                  <a:cubicBezTo>
                    <a:pt x="14103" y="40027"/>
                    <a:pt x="14773" y="39734"/>
                    <a:pt x="15463" y="39357"/>
                  </a:cubicBezTo>
                  <a:close/>
                  <a:moveTo>
                    <a:pt x="38584" y="44170"/>
                  </a:moveTo>
                  <a:cubicBezTo>
                    <a:pt x="38291" y="44149"/>
                    <a:pt x="38040" y="44086"/>
                    <a:pt x="37747" y="44065"/>
                  </a:cubicBezTo>
                  <a:cubicBezTo>
                    <a:pt x="37517" y="44044"/>
                    <a:pt x="37307" y="43981"/>
                    <a:pt x="37098" y="43940"/>
                  </a:cubicBezTo>
                  <a:cubicBezTo>
                    <a:pt x="36910" y="43877"/>
                    <a:pt x="36826" y="43626"/>
                    <a:pt x="36910" y="43417"/>
                  </a:cubicBezTo>
                  <a:cubicBezTo>
                    <a:pt x="36972" y="43228"/>
                    <a:pt x="37077" y="43124"/>
                    <a:pt x="37286" y="43124"/>
                  </a:cubicBezTo>
                  <a:cubicBezTo>
                    <a:pt x="37496" y="43124"/>
                    <a:pt x="37663" y="43145"/>
                    <a:pt x="37872" y="43145"/>
                  </a:cubicBezTo>
                  <a:cubicBezTo>
                    <a:pt x="38040" y="43145"/>
                    <a:pt x="38270" y="43186"/>
                    <a:pt x="38374" y="43103"/>
                  </a:cubicBezTo>
                  <a:cubicBezTo>
                    <a:pt x="38856" y="42705"/>
                    <a:pt x="39400" y="42454"/>
                    <a:pt x="39504" y="41680"/>
                  </a:cubicBezTo>
                  <a:cubicBezTo>
                    <a:pt x="39651" y="40487"/>
                    <a:pt x="39818" y="39253"/>
                    <a:pt x="40383" y="38123"/>
                  </a:cubicBezTo>
                  <a:cubicBezTo>
                    <a:pt x="40425" y="38081"/>
                    <a:pt x="40446" y="38018"/>
                    <a:pt x="40446" y="37976"/>
                  </a:cubicBezTo>
                  <a:cubicBezTo>
                    <a:pt x="40634" y="36930"/>
                    <a:pt x="40990" y="35926"/>
                    <a:pt x="41408" y="34963"/>
                  </a:cubicBezTo>
                  <a:cubicBezTo>
                    <a:pt x="41492" y="34796"/>
                    <a:pt x="41513" y="34650"/>
                    <a:pt x="41366" y="34440"/>
                  </a:cubicBezTo>
                  <a:cubicBezTo>
                    <a:pt x="41220" y="34461"/>
                    <a:pt x="41053" y="34440"/>
                    <a:pt x="40885" y="34524"/>
                  </a:cubicBezTo>
                  <a:cubicBezTo>
                    <a:pt x="40006" y="34922"/>
                    <a:pt x="39023" y="35068"/>
                    <a:pt x="38228" y="35612"/>
                  </a:cubicBezTo>
                  <a:cubicBezTo>
                    <a:pt x="38061" y="35717"/>
                    <a:pt x="37872" y="35821"/>
                    <a:pt x="37705" y="35884"/>
                  </a:cubicBezTo>
                  <a:cubicBezTo>
                    <a:pt x="36282" y="36344"/>
                    <a:pt x="35299" y="37370"/>
                    <a:pt x="34378" y="38458"/>
                  </a:cubicBezTo>
                  <a:cubicBezTo>
                    <a:pt x="34273" y="38604"/>
                    <a:pt x="34169" y="38751"/>
                    <a:pt x="34106" y="38918"/>
                  </a:cubicBezTo>
                  <a:cubicBezTo>
                    <a:pt x="33939" y="39378"/>
                    <a:pt x="33750" y="39860"/>
                    <a:pt x="33332" y="40215"/>
                  </a:cubicBezTo>
                  <a:cubicBezTo>
                    <a:pt x="33227" y="40299"/>
                    <a:pt x="33164" y="40445"/>
                    <a:pt x="33143" y="40613"/>
                  </a:cubicBezTo>
                  <a:cubicBezTo>
                    <a:pt x="33102" y="40948"/>
                    <a:pt x="33102" y="41303"/>
                    <a:pt x="33018" y="41638"/>
                  </a:cubicBezTo>
                  <a:cubicBezTo>
                    <a:pt x="32934" y="41973"/>
                    <a:pt x="32725" y="42308"/>
                    <a:pt x="32641" y="42642"/>
                  </a:cubicBezTo>
                  <a:cubicBezTo>
                    <a:pt x="32537" y="43019"/>
                    <a:pt x="32537" y="43375"/>
                    <a:pt x="32474" y="43751"/>
                  </a:cubicBezTo>
                  <a:lnTo>
                    <a:pt x="32076" y="46032"/>
                  </a:lnTo>
                  <a:cubicBezTo>
                    <a:pt x="31783" y="47727"/>
                    <a:pt x="31658" y="49484"/>
                    <a:pt x="31239" y="51179"/>
                  </a:cubicBezTo>
                  <a:cubicBezTo>
                    <a:pt x="31009" y="52121"/>
                    <a:pt x="30800" y="53062"/>
                    <a:pt x="30800" y="54088"/>
                  </a:cubicBezTo>
                  <a:cubicBezTo>
                    <a:pt x="30926" y="54004"/>
                    <a:pt x="31051" y="53941"/>
                    <a:pt x="31177" y="53878"/>
                  </a:cubicBezTo>
                  <a:cubicBezTo>
                    <a:pt x="31386" y="53711"/>
                    <a:pt x="31595" y="53564"/>
                    <a:pt x="31783" y="53397"/>
                  </a:cubicBezTo>
                  <a:cubicBezTo>
                    <a:pt x="31993" y="53209"/>
                    <a:pt x="32202" y="53000"/>
                    <a:pt x="32432" y="52853"/>
                  </a:cubicBezTo>
                  <a:cubicBezTo>
                    <a:pt x="33248" y="52330"/>
                    <a:pt x="34064" y="51807"/>
                    <a:pt x="34901" y="51305"/>
                  </a:cubicBezTo>
                  <a:cubicBezTo>
                    <a:pt x="35089" y="51179"/>
                    <a:pt x="35320" y="51095"/>
                    <a:pt x="35529" y="51054"/>
                  </a:cubicBezTo>
                  <a:cubicBezTo>
                    <a:pt x="36198" y="50844"/>
                    <a:pt x="36910" y="50656"/>
                    <a:pt x="37621" y="50656"/>
                  </a:cubicBezTo>
                  <a:cubicBezTo>
                    <a:pt x="37747" y="50656"/>
                    <a:pt x="37872" y="50593"/>
                    <a:pt x="38040" y="50572"/>
                  </a:cubicBezTo>
                  <a:cubicBezTo>
                    <a:pt x="38061" y="50217"/>
                    <a:pt x="38061" y="49903"/>
                    <a:pt x="38081" y="49610"/>
                  </a:cubicBezTo>
                  <a:cubicBezTo>
                    <a:pt x="38144" y="49275"/>
                    <a:pt x="38249" y="48961"/>
                    <a:pt x="38291" y="48606"/>
                  </a:cubicBezTo>
                  <a:cubicBezTo>
                    <a:pt x="38353" y="48250"/>
                    <a:pt x="38374" y="47873"/>
                    <a:pt x="38395" y="47518"/>
                  </a:cubicBezTo>
                  <a:cubicBezTo>
                    <a:pt x="38270" y="47455"/>
                    <a:pt x="38186" y="47434"/>
                    <a:pt x="38144" y="47413"/>
                  </a:cubicBezTo>
                  <a:cubicBezTo>
                    <a:pt x="37642" y="47204"/>
                    <a:pt x="37600" y="46890"/>
                    <a:pt x="37935" y="46513"/>
                  </a:cubicBezTo>
                  <a:cubicBezTo>
                    <a:pt x="38123" y="46304"/>
                    <a:pt x="38395" y="46199"/>
                    <a:pt x="38500" y="45886"/>
                  </a:cubicBezTo>
                  <a:cubicBezTo>
                    <a:pt x="38563" y="45760"/>
                    <a:pt x="38646" y="45634"/>
                    <a:pt x="38458" y="45509"/>
                  </a:cubicBezTo>
                  <a:cubicBezTo>
                    <a:pt x="38144" y="45802"/>
                    <a:pt x="37768" y="45990"/>
                    <a:pt x="37307" y="45886"/>
                  </a:cubicBezTo>
                  <a:cubicBezTo>
                    <a:pt x="37098" y="45844"/>
                    <a:pt x="36931" y="45739"/>
                    <a:pt x="36889" y="45530"/>
                  </a:cubicBezTo>
                  <a:cubicBezTo>
                    <a:pt x="36826" y="45321"/>
                    <a:pt x="36931" y="45090"/>
                    <a:pt x="37224" y="45007"/>
                  </a:cubicBezTo>
                  <a:cubicBezTo>
                    <a:pt x="37726" y="44818"/>
                    <a:pt x="38165" y="44505"/>
                    <a:pt x="38584" y="44170"/>
                  </a:cubicBezTo>
                  <a:cubicBezTo>
                    <a:pt x="38584" y="44128"/>
                    <a:pt x="38584" y="44065"/>
                    <a:pt x="38605" y="44044"/>
                  </a:cubicBezTo>
                  <a:cubicBezTo>
                    <a:pt x="38605" y="44086"/>
                    <a:pt x="38584" y="44128"/>
                    <a:pt x="38584" y="44170"/>
                  </a:cubicBezTo>
                  <a:close/>
                  <a:moveTo>
                    <a:pt x="37391" y="16048"/>
                  </a:moveTo>
                  <a:cubicBezTo>
                    <a:pt x="37558" y="15902"/>
                    <a:pt x="37705" y="15776"/>
                    <a:pt x="37851" y="15630"/>
                  </a:cubicBezTo>
                  <a:cubicBezTo>
                    <a:pt x="38353" y="15191"/>
                    <a:pt x="38563" y="14647"/>
                    <a:pt x="38542" y="13956"/>
                  </a:cubicBezTo>
                  <a:cubicBezTo>
                    <a:pt x="38500" y="13349"/>
                    <a:pt x="38353" y="12826"/>
                    <a:pt x="38061" y="12345"/>
                  </a:cubicBezTo>
                  <a:cubicBezTo>
                    <a:pt x="37809" y="11864"/>
                    <a:pt x="37705" y="11403"/>
                    <a:pt x="37726" y="10880"/>
                  </a:cubicBezTo>
                  <a:cubicBezTo>
                    <a:pt x="37747" y="10357"/>
                    <a:pt x="37726" y="9855"/>
                    <a:pt x="37726" y="9332"/>
                  </a:cubicBezTo>
                  <a:cubicBezTo>
                    <a:pt x="37747" y="8683"/>
                    <a:pt x="37642" y="8056"/>
                    <a:pt x="37454" y="7407"/>
                  </a:cubicBezTo>
                  <a:cubicBezTo>
                    <a:pt x="37245" y="6528"/>
                    <a:pt x="36805" y="5900"/>
                    <a:pt x="36094" y="5377"/>
                  </a:cubicBezTo>
                  <a:cubicBezTo>
                    <a:pt x="35759" y="5126"/>
                    <a:pt x="35424" y="4854"/>
                    <a:pt x="35131" y="4540"/>
                  </a:cubicBezTo>
                  <a:cubicBezTo>
                    <a:pt x="34566" y="3913"/>
                    <a:pt x="33834" y="3536"/>
                    <a:pt x="33102" y="3159"/>
                  </a:cubicBezTo>
                  <a:cubicBezTo>
                    <a:pt x="32537" y="2908"/>
                    <a:pt x="31972" y="2804"/>
                    <a:pt x="31344" y="2825"/>
                  </a:cubicBezTo>
                  <a:cubicBezTo>
                    <a:pt x="30089" y="2867"/>
                    <a:pt x="29022" y="3327"/>
                    <a:pt x="28205" y="4289"/>
                  </a:cubicBezTo>
                  <a:cubicBezTo>
                    <a:pt x="28017" y="4499"/>
                    <a:pt x="27808" y="4708"/>
                    <a:pt x="27599" y="4896"/>
                  </a:cubicBezTo>
                  <a:cubicBezTo>
                    <a:pt x="27452" y="5001"/>
                    <a:pt x="27243" y="5064"/>
                    <a:pt x="27055" y="5064"/>
                  </a:cubicBezTo>
                  <a:cubicBezTo>
                    <a:pt x="26657" y="5105"/>
                    <a:pt x="26427" y="4792"/>
                    <a:pt x="26511" y="4394"/>
                  </a:cubicBezTo>
                  <a:cubicBezTo>
                    <a:pt x="26573" y="4059"/>
                    <a:pt x="26762" y="3766"/>
                    <a:pt x="27055" y="3557"/>
                  </a:cubicBezTo>
                  <a:cubicBezTo>
                    <a:pt x="27264" y="3390"/>
                    <a:pt x="27452" y="3243"/>
                    <a:pt x="27599" y="3139"/>
                  </a:cubicBezTo>
                  <a:cubicBezTo>
                    <a:pt x="27703" y="2385"/>
                    <a:pt x="27306" y="2071"/>
                    <a:pt x="26762" y="1820"/>
                  </a:cubicBezTo>
                  <a:cubicBezTo>
                    <a:pt x="26720" y="1799"/>
                    <a:pt x="26657" y="1799"/>
                    <a:pt x="26615" y="1779"/>
                  </a:cubicBezTo>
                  <a:cubicBezTo>
                    <a:pt x="26050" y="1548"/>
                    <a:pt x="25506" y="1297"/>
                    <a:pt x="24941" y="1130"/>
                  </a:cubicBezTo>
                  <a:cubicBezTo>
                    <a:pt x="24669" y="1025"/>
                    <a:pt x="24376" y="963"/>
                    <a:pt x="24104" y="963"/>
                  </a:cubicBezTo>
                  <a:cubicBezTo>
                    <a:pt x="23226" y="942"/>
                    <a:pt x="22389" y="942"/>
                    <a:pt x="21531" y="963"/>
                  </a:cubicBezTo>
                  <a:cubicBezTo>
                    <a:pt x="20610" y="983"/>
                    <a:pt x="19731" y="1151"/>
                    <a:pt x="18832" y="1402"/>
                  </a:cubicBezTo>
                  <a:cubicBezTo>
                    <a:pt x="17953" y="1695"/>
                    <a:pt x="17158" y="2134"/>
                    <a:pt x="16321" y="2511"/>
                  </a:cubicBezTo>
                  <a:cubicBezTo>
                    <a:pt x="15547" y="2846"/>
                    <a:pt x="14773" y="3264"/>
                    <a:pt x="14229" y="3955"/>
                  </a:cubicBezTo>
                  <a:cubicBezTo>
                    <a:pt x="14145" y="4059"/>
                    <a:pt x="14019" y="4164"/>
                    <a:pt x="13915" y="4227"/>
                  </a:cubicBezTo>
                  <a:cubicBezTo>
                    <a:pt x="13140" y="4687"/>
                    <a:pt x="12701" y="5461"/>
                    <a:pt x="12094" y="6152"/>
                  </a:cubicBezTo>
                  <a:cubicBezTo>
                    <a:pt x="12178" y="6382"/>
                    <a:pt x="12220" y="6591"/>
                    <a:pt x="12283" y="6800"/>
                  </a:cubicBezTo>
                  <a:cubicBezTo>
                    <a:pt x="12345" y="7051"/>
                    <a:pt x="12094" y="7302"/>
                    <a:pt x="11822" y="7240"/>
                  </a:cubicBezTo>
                  <a:cubicBezTo>
                    <a:pt x="11718" y="7219"/>
                    <a:pt x="11613" y="7135"/>
                    <a:pt x="11508" y="7114"/>
                  </a:cubicBezTo>
                  <a:cubicBezTo>
                    <a:pt x="10985" y="6989"/>
                    <a:pt x="10504" y="6800"/>
                    <a:pt x="9939" y="6800"/>
                  </a:cubicBezTo>
                  <a:cubicBezTo>
                    <a:pt x="9144" y="6800"/>
                    <a:pt x="8349" y="6821"/>
                    <a:pt x="7575" y="7030"/>
                  </a:cubicBezTo>
                  <a:cubicBezTo>
                    <a:pt x="7366" y="7093"/>
                    <a:pt x="7114" y="7135"/>
                    <a:pt x="6884" y="7114"/>
                  </a:cubicBezTo>
                  <a:cubicBezTo>
                    <a:pt x="6487" y="7093"/>
                    <a:pt x="6173" y="7261"/>
                    <a:pt x="5859" y="7512"/>
                  </a:cubicBezTo>
                  <a:cubicBezTo>
                    <a:pt x="5503" y="7784"/>
                    <a:pt x="5190" y="8139"/>
                    <a:pt x="4792" y="8349"/>
                  </a:cubicBezTo>
                  <a:cubicBezTo>
                    <a:pt x="4143" y="8704"/>
                    <a:pt x="3913" y="9353"/>
                    <a:pt x="3599" y="9939"/>
                  </a:cubicBezTo>
                  <a:cubicBezTo>
                    <a:pt x="3453" y="10169"/>
                    <a:pt x="3620" y="10441"/>
                    <a:pt x="3934" y="10504"/>
                  </a:cubicBezTo>
                  <a:cubicBezTo>
                    <a:pt x="4143" y="10566"/>
                    <a:pt x="4374" y="10608"/>
                    <a:pt x="4583" y="10692"/>
                  </a:cubicBezTo>
                  <a:cubicBezTo>
                    <a:pt x="5022" y="10880"/>
                    <a:pt x="5482" y="11069"/>
                    <a:pt x="6006" y="11027"/>
                  </a:cubicBezTo>
                  <a:cubicBezTo>
                    <a:pt x="6278" y="11006"/>
                    <a:pt x="6487" y="11173"/>
                    <a:pt x="6591" y="11424"/>
                  </a:cubicBezTo>
                  <a:cubicBezTo>
                    <a:pt x="6696" y="11696"/>
                    <a:pt x="6633" y="11968"/>
                    <a:pt x="6340" y="12178"/>
                  </a:cubicBezTo>
                  <a:cubicBezTo>
                    <a:pt x="6047" y="12387"/>
                    <a:pt x="5796" y="12575"/>
                    <a:pt x="5503" y="12763"/>
                  </a:cubicBezTo>
                  <a:cubicBezTo>
                    <a:pt x="4646" y="13307"/>
                    <a:pt x="3809" y="13935"/>
                    <a:pt x="3244" y="14793"/>
                  </a:cubicBezTo>
                  <a:cubicBezTo>
                    <a:pt x="3181" y="14939"/>
                    <a:pt x="3013" y="15065"/>
                    <a:pt x="2909" y="15191"/>
                  </a:cubicBezTo>
                  <a:cubicBezTo>
                    <a:pt x="2553" y="15630"/>
                    <a:pt x="2177" y="16048"/>
                    <a:pt x="1821" y="16509"/>
                  </a:cubicBezTo>
                  <a:cubicBezTo>
                    <a:pt x="1109" y="17346"/>
                    <a:pt x="942" y="18329"/>
                    <a:pt x="1047" y="19375"/>
                  </a:cubicBezTo>
                  <a:cubicBezTo>
                    <a:pt x="1653" y="19794"/>
                    <a:pt x="2281" y="20024"/>
                    <a:pt x="2993" y="19982"/>
                  </a:cubicBezTo>
                  <a:cubicBezTo>
                    <a:pt x="3306" y="19961"/>
                    <a:pt x="3620" y="19961"/>
                    <a:pt x="3934" y="20003"/>
                  </a:cubicBezTo>
                  <a:cubicBezTo>
                    <a:pt x="4478" y="20066"/>
                    <a:pt x="4666" y="20401"/>
                    <a:pt x="4457" y="20903"/>
                  </a:cubicBezTo>
                  <a:cubicBezTo>
                    <a:pt x="4374" y="21049"/>
                    <a:pt x="4290" y="21217"/>
                    <a:pt x="4227" y="21342"/>
                  </a:cubicBezTo>
                  <a:cubicBezTo>
                    <a:pt x="4018" y="21656"/>
                    <a:pt x="3829" y="21970"/>
                    <a:pt x="3620" y="22263"/>
                  </a:cubicBezTo>
                  <a:cubicBezTo>
                    <a:pt x="3411" y="22535"/>
                    <a:pt x="3306" y="22849"/>
                    <a:pt x="3223" y="23204"/>
                  </a:cubicBezTo>
                  <a:cubicBezTo>
                    <a:pt x="2909" y="24397"/>
                    <a:pt x="2804" y="25611"/>
                    <a:pt x="2804" y="26824"/>
                  </a:cubicBezTo>
                  <a:cubicBezTo>
                    <a:pt x="2825" y="27870"/>
                    <a:pt x="3285" y="28686"/>
                    <a:pt x="3913" y="29440"/>
                  </a:cubicBezTo>
                  <a:cubicBezTo>
                    <a:pt x="4039" y="29607"/>
                    <a:pt x="4227" y="29712"/>
                    <a:pt x="4478" y="29523"/>
                  </a:cubicBezTo>
                  <a:lnTo>
                    <a:pt x="4478" y="28268"/>
                  </a:lnTo>
                  <a:cubicBezTo>
                    <a:pt x="4499" y="27473"/>
                    <a:pt x="5210" y="26782"/>
                    <a:pt x="6026" y="26740"/>
                  </a:cubicBezTo>
                  <a:cubicBezTo>
                    <a:pt x="6382" y="26740"/>
                    <a:pt x="6759" y="26824"/>
                    <a:pt x="7114" y="26699"/>
                  </a:cubicBezTo>
                  <a:cubicBezTo>
                    <a:pt x="7156" y="25966"/>
                    <a:pt x="6905" y="25339"/>
                    <a:pt x="6654" y="24815"/>
                  </a:cubicBezTo>
                  <a:cubicBezTo>
                    <a:pt x="6759" y="24564"/>
                    <a:pt x="6842" y="24376"/>
                    <a:pt x="6884" y="24209"/>
                  </a:cubicBezTo>
                  <a:cubicBezTo>
                    <a:pt x="6947" y="24062"/>
                    <a:pt x="6947" y="23874"/>
                    <a:pt x="6989" y="23706"/>
                  </a:cubicBezTo>
                  <a:cubicBezTo>
                    <a:pt x="7010" y="23665"/>
                    <a:pt x="7114" y="23560"/>
                    <a:pt x="7198" y="23581"/>
                  </a:cubicBezTo>
                  <a:cubicBezTo>
                    <a:pt x="7303" y="23581"/>
                    <a:pt x="7428" y="23665"/>
                    <a:pt x="7491" y="23748"/>
                  </a:cubicBezTo>
                  <a:cubicBezTo>
                    <a:pt x="7575" y="23916"/>
                    <a:pt x="7596" y="24125"/>
                    <a:pt x="7617" y="24313"/>
                  </a:cubicBezTo>
                  <a:cubicBezTo>
                    <a:pt x="7679" y="24648"/>
                    <a:pt x="7617" y="25004"/>
                    <a:pt x="7847" y="25339"/>
                  </a:cubicBezTo>
                  <a:cubicBezTo>
                    <a:pt x="7951" y="25339"/>
                    <a:pt x="8098" y="25359"/>
                    <a:pt x="8203" y="25339"/>
                  </a:cubicBezTo>
                  <a:cubicBezTo>
                    <a:pt x="8558" y="25255"/>
                    <a:pt x="8935" y="25171"/>
                    <a:pt x="9270" y="25067"/>
                  </a:cubicBezTo>
                  <a:cubicBezTo>
                    <a:pt x="11780" y="24209"/>
                    <a:pt x="11780" y="24209"/>
                    <a:pt x="14061" y="22702"/>
                  </a:cubicBezTo>
                  <a:cubicBezTo>
                    <a:pt x="14229" y="22556"/>
                    <a:pt x="14438" y="22451"/>
                    <a:pt x="14626" y="22305"/>
                  </a:cubicBezTo>
                  <a:cubicBezTo>
                    <a:pt x="15212" y="21782"/>
                    <a:pt x="15798" y="21279"/>
                    <a:pt x="16279" y="20714"/>
                  </a:cubicBezTo>
                  <a:cubicBezTo>
                    <a:pt x="16928" y="19919"/>
                    <a:pt x="17472" y="19041"/>
                    <a:pt x="18037" y="18162"/>
                  </a:cubicBezTo>
                  <a:cubicBezTo>
                    <a:pt x="18476" y="17492"/>
                    <a:pt x="18706" y="16760"/>
                    <a:pt x="18706" y="15923"/>
                  </a:cubicBezTo>
                  <a:cubicBezTo>
                    <a:pt x="18706" y="14919"/>
                    <a:pt x="18811" y="13935"/>
                    <a:pt x="18874" y="12931"/>
                  </a:cubicBezTo>
                  <a:cubicBezTo>
                    <a:pt x="18874" y="12784"/>
                    <a:pt x="18915" y="12617"/>
                    <a:pt x="18978" y="12470"/>
                  </a:cubicBezTo>
                  <a:lnTo>
                    <a:pt x="19104" y="12470"/>
                  </a:lnTo>
                  <a:cubicBezTo>
                    <a:pt x="19146" y="12491"/>
                    <a:pt x="19208" y="12512"/>
                    <a:pt x="19229" y="12554"/>
                  </a:cubicBezTo>
                  <a:cubicBezTo>
                    <a:pt x="19334" y="12868"/>
                    <a:pt x="20024" y="14165"/>
                    <a:pt x="20171" y="14437"/>
                  </a:cubicBezTo>
                  <a:cubicBezTo>
                    <a:pt x="20757" y="15316"/>
                    <a:pt x="21656" y="15818"/>
                    <a:pt x="22556" y="16341"/>
                  </a:cubicBezTo>
                  <a:cubicBezTo>
                    <a:pt x="22912" y="16551"/>
                    <a:pt x="23330" y="16697"/>
                    <a:pt x="23728" y="16844"/>
                  </a:cubicBezTo>
                  <a:cubicBezTo>
                    <a:pt x="24209" y="16990"/>
                    <a:pt x="24669" y="17095"/>
                    <a:pt x="25151" y="17178"/>
                  </a:cubicBezTo>
                  <a:cubicBezTo>
                    <a:pt x="25946" y="17283"/>
                    <a:pt x="26783" y="17367"/>
                    <a:pt x="27599" y="17429"/>
                  </a:cubicBezTo>
                  <a:cubicBezTo>
                    <a:pt x="27724" y="17429"/>
                    <a:pt x="27871" y="17408"/>
                    <a:pt x="27996" y="17388"/>
                  </a:cubicBezTo>
                  <a:cubicBezTo>
                    <a:pt x="27703" y="16844"/>
                    <a:pt x="27452" y="16341"/>
                    <a:pt x="27201" y="15818"/>
                  </a:cubicBezTo>
                  <a:cubicBezTo>
                    <a:pt x="27076" y="15567"/>
                    <a:pt x="27285" y="15211"/>
                    <a:pt x="27599" y="15211"/>
                  </a:cubicBezTo>
                  <a:cubicBezTo>
                    <a:pt x="27766" y="15211"/>
                    <a:pt x="27975" y="15274"/>
                    <a:pt x="28080" y="15337"/>
                  </a:cubicBezTo>
                  <a:cubicBezTo>
                    <a:pt x="28624" y="15797"/>
                    <a:pt x="29084" y="16279"/>
                    <a:pt x="29273" y="16969"/>
                  </a:cubicBezTo>
                  <a:cubicBezTo>
                    <a:pt x="29398" y="17492"/>
                    <a:pt x="29775" y="17806"/>
                    <a:pt x="30193" y="18036"/>
                  </a:cubicBezTo>
                  <a:cubicBezTo>
                    <a:pt x="30695" y="18308"/>
                    <a:pt x="31239" y="18455"/>
                    <a:pt x="31783" y="18664"/>
                  </a:cubicBezTo>
                  <a:cubicBezTo>
                    <a:pt x="32390" y="18873"/>
                    <a:pt x="32913" y="18769"/>
                    <a:pt x="33374" y="18329"/>
                  </a:cubicBezTo>
                  <a:cubicBezTo>
                    <a:pt x="33583" y="18141"/>
                    <a:pt x="33792" y="17932"/>
                    <a:pt x="33939" y="17701"/>
                  </a:cubicBezTo>
                  <a:cubicBezTo>
                    <a:pt x="34148" y="17304"/>
                    <a:pt x="34462" y="17199"/>
                    <a:pt x="34838" y="17220"/>
                  </a:cubicBezTo>
                  <a:cubicBezTo>
                    <a:pt x="35152" y="17220"/>
                    <a:pt x="35466" y="17220"/>
                    <a:pt x="35759" y="17095"/>
                  </a:cubicBezTo>
                  <a:cubicBezTo>
                    <a:pt x="35968" y="17011"/>
                    <a:pt x="36094" y="16906"/>
                    <a:pt x="36156" y="16697"/>
                  </a:cubicBezTo>
                  <a:cubicBezTo>
                    <a:pt x="36240" y="16425"/>
                    <a:pt x="36198" y="16153"/>
                    <a:pt x="35989" y="15923"/>
                  </a:cubicBezTo>
                  <a:cubicBezTo>
                    <a:pt x="35215" y="14898"/>
                    <a:pt x="34399" y="13914"/>
                    <a:pt x="33353" y="13140"/>
                  </a:cubicBezTo>
                  <a:cubicBezTo>
                    <a:pt x="32641" y="12617"/>
                    <a:pt x="31909" y="12261"/>
                    <a:pt x="31030" y="12157"/>
                  </a:cubicBezTo>
                  <a:cubicBezTo>
                    <a:pt x="30695" y="12136"/>
                    <a:pt x="30528" y="11968"/>
                    <a:pt x="30591" y="11759"/>
                  </a:cubicBezTo>
                  <a:cubicBezTo>
                    <a:pt x="30612" y="11571"/>
                    <a:pt x="30758" y="11445"/>
                    <a:pt x="31030" y="11445"/>
                  </a:cubicBezTo>
                  <a:cubicBezTo>
                    <a:pt x="31260" y="11445"/>
                    <a:pt x="31491" y="11403"/>
                    <a:pt x="31700" y="11466"/>
                  </a:cubicBezTo>
                  <a:cubicBezTo>
                    <a:pt x="32265" y="11675"/>
                    <a:pt x="32851" y="11864"/>
                    <a:pt x="33353" y="12178"/>
                  </a:cubicBezTo>
                  <a:cubicBezTo>
                    <a:pt x="35089" y="13245"/>
                    <a:pt x="35215" y="13391"/>
                    <a:pt x="36512" y="15002"/>
                  </a:cubicBezTo>
                  <a:cubicBezTo>
                    <a:pt x="36700" y="15211"/>
                    <a:pt x="36889" y="15442"/>
                    <a:pt x="37077" y="15651"/>
                  </a:cubicBezTo>
                  <a:cubicBezTo>
                    <a:pt x="37119" y="15776"/>
                    <a:pt x="37245" y="15902"/>
                    <a:pt x="37391" y="16048"/>
                  </a:cubicBezTo>
                  <a:close/>
                  <a:moveTo>
                    <a:pt x="12429" y="48899"/>
                  </a:moveTo>
                  <a:cubicBezTo>
                    <a:pt x="12555" y="48836"/>
                    <a:pt x="12638" y="48773"/>
                    <a:pt x="12743" y="48731"/>
                  </a:cubicBezTo>
                  <a:cubicBezTo>
                    <a:pt x="13161" y="48459"/>
                    <a:pt x="13622" y="48522"/>
                    <a:pt x="14040" y="48626"/>
                  </a:cubicBezTo>
                  <a:cubicBezTo>
                    <a:pt x="14187" y="48647"/>
                    <a:pt x="14312" y="48836"/>
                    <a:pt x="14354" y="48982"/>
                  </a:cubicBezTo>
                  <a:cubicBezTo>
                    <a:pt x="14417" y="49171"/>
                    <a:pt x="14249" y="49296"/>
                    <a:pt x="14082" y="49380"/>
                  </a:cubicBezTo>
                  <a:cubicBezTo>
                    <a:pt x="13915" y="49422"/>
                    <a:pt x="13726" y="49422"/>
                    <a:pt x="13580" y="49463"/>
                  </a:cubicBezTo>
                  <a:cubicBezTo>
                    <a:pt x="13266" y="49505"/>
                    <a:pt x="12659" y="49798"/>
                    <a:pt x="12408" y="50049"/>
                  </a:cubicBezTo>
                  <a:cubicBezTo>
                    <a:pt x="12973" y="50238"/>
                    <a:pt x="13517" y="50447"/>
                    <a:pt x="14103" y="50614"/>
                  </a:cubicBezTo>
                  <a:cubicBezTo>
                    <a:pt x="14354" y="50677"/>
                    <a:pt x="14563" y="50823"/>
                    <a:pt x="14752" y="50991"/>
                  </a:cubicBezTo>
                  <a:cubicBezTo>
                    <a:pt x="14877" y="51137"/>
                    <a:pt x="14961" y="51263"/>
                    <a:pt x="14856" y="51451"/>
                  </a:cubicBezTo>
                  <a:cubicBezTo>
                    <a:pt x="14773" y="51598"/>
                    <a:pt x="14626" y="51681"/>
                    <a:pt x="14438" y="51681"/>
                  </a:cubicBezTo>
                  <a:cubicBezTo>
                    <a:pt x="14333" y="51681"/>
                    <a:pt x="14229" y="51619"/>
                    <a:pt x="14103" y="51598"/>
                  </a:cubicBezTo>
                  <a:cubicBezTo>
                    <a:pt x="13517" y="51409"/>
                    <a:pt x="12973" y="51242"/>
                    <a:pt x="12366" y="51054"/>
                  </a:cubicBezTo>
                  <a:cubicBezTo>
                    <a:pt x="12304" y="51577"/>
                    <a:pt x="12262" y="52037"/>
                    <a:pt x="12429" y="52518"/>
                  </a:cubicBezTo>
                  <a:cubicBezTo>
                    <a:pt x="12534" y="52811"/>
                    <a:pt x="12680" y="53146"/>
                    <a:pt x="12366" y="53481"/>
                  </a:cubicBezTo>
                  <a:cubicBezTo>
                    <a:pt x="12262" y="53585"/>
                    <a:pt x="12324" y="53857"/>
                    <a:pt x="12324" y="54067"/>
                  </a:cubicBezTo>
                  <a:cubicBezTo>
                    <a:pt x="12324" y="54213"/>
                    <a:pt x="12576" y="54339"/>
                    <a:pt x="12722" y="54297"/>
                  </a:cubicBezTo>
                  <a:cubicBezTo>
                    <a:pt x="12868" y="54234"/>
                    <a:pt x="13036" y="54108"/>
                    <a:pt x="13182" y="54088"/>
                  </a:cubicBezTo>
                  <a:cubicBezTo>
                    <a:pt x="14249" y="53878"/>
                    <a:pt x="15296" y="53648"/>
                    <a:pt x="16405" y="53690"/>
                  </a:cubicBezTo>
                  <a:cubicBezTo>
                    <a:pt x="17304" y="53732"/>
                    <a:pt x="18183" y="53711"/>
                    <a:pt x="19041" y="53690"/>
                  </a:cubicBezTo>
                  <a:cubicBezTo>
                    <a:pt x="19815" y="53669"/>
                    <a:pt x="20506" y="53774"/>
                    <a:pt x="21238" y="53962"/>
                  </a:cubicBezTo>
                  <a:cubicBezTo>
                    <a:pt x="21635" y="54046"/>
                    <a:pt x="22033" y="54192"/>
                    <a:pt x="22431" y="54192"/>
                  </a:cubicBezTo>
                  <a:cubicBezTo>
                    <a:pt x="23519" y="54150"/>
                    <a:pt x="24481" y="54506"/>
                    <a:pt x="25485" y="54925"/>
                  </a:cubicBezTo>
                  <a:cubicBezTo>
                    <a:pt x="25778" y="55050"/>
                    <a:pt x="26050" y="55176"/>
                    <a:pt x="26364" y="55217"/>
                  </a:cubicBezTo>
                  <a:cubicBezTo>
                    <a:pt x="26741" y="55259"/>
                    <a:pt x="26992" y="55364"/>
                    <a:pt x="27285" y="55573"/>
                  </a:cubicBezTo>
                  <a:cubicBezTo>
                    <a:pt x="27703" y="55908"/>
                    <a:pt x="28205" y="56075"/>
                    <a:pt x="28770" y="56075"/>
                  </a:cubicBezTo>
                  <a:cubicBezTo>
                    <a:pt x="28833" y="55238"/>
                    <a:pt x="29126" y="54527"/>
                    <a:pt x="29440" y="53836"/>
                  </a:cubicBezTo>
                  <a:cubicBezTo>
                    <a:pt x="29586" y="53502"/>
                    <a:pt x="29712" y="53167"/>
                    <a:pt x="29796" y="52790"/>
                  </a:cubicBezTo>
                  <a:cubicBezTo>
                    <a:pt x="30089" y="51409"/>
                    <a:pt x="30382" y="50007"/>
                    <a:pt x="30633" y="48606"/>
                  </a:cubicBezTo>
                  <a:cubicBezTo>
                    <a:pt x="30842" y="47559"/>
                    <a:pt x="30946" y="46513"/>
                    <a:pt x="30842" y="45467"/>
                  </a:cubicBezTo>
                  <a:lnTo>
                    <a:pt x="30842" y="45132"/>
                  </a:lnTo>
                  <a:cubicBezTo>
                    <a:pt x="30842" y="44693"/>
                    <a:pt x="30842" y="44212"/>
                    <a:pt x="31009" y="43772"/>
                  </a:cubicBezTo>
                  <a:cubicBezTo>
                    <a:pt x="31135" y="43437"/>
                    <a:pt x="31156" y="43040"/>
                    <a:pt x="31009" y="42642"/>
                  </a:cubicBezTo>
                  <a:cubicBezTo>
                    <a:pt x="30737" y="42517"/>
                    <a:pt x="30444" y="42391"/>
                    <a:pt x="30193" y="42224"/>
                  </a:cubicBezTo>
                  <a:cubicBezTo>
                    <a:pt x="29607" y="41910"/>
                    <a:pt x="29042" y="41596"/>
                    <a:pt x="28457" y="41324"/>
                  </a:cubicBezTo>
                  <a:cubicBezTo>
                    <a:pt x="28310" y="41240"/>
                    <a:pt x="28143" y="41220"/>
                    <a:pt x="27996" y="41157"/>
                  </a:cubicBezTo>
                  <a:cubicBezTo>
                    <a:pt x="27389" y="40968"/>
                    <a:pt x="26762" y="40864"/>
                    <a:pt x="26197" y="40634"/>
                  </a:cubicBezTo>
                  <a:cubicBezTo>
                    <a:pt x="25716" y="40445"/>
                    <a:pt x="25276" y="40383"/>
                    <a:pt x="24774" y="40383"/>
                  </a:cubicBezTo>
                  <a:cubicBezTo>
                    <a:pt x="23309" y="40341"/>
                    <a:pt x="21866" y="40320"/>
                    <a:pt x="20401" y="40278"/>
                  </a:cubicBezTo>
                  <a:cubicBezTo>
                    <a:pt x="19125" y="40236"/>
                    <a:pt x="17848" y="40194"/>
                    <a:pt x="16572" y="40132"/>
                  </a:cubicBezTo>
                  <a:cubicBezTo>
                    <a:pt x="16049" y="40111"/>
                    <a:pt x="15547" y="40173"/>
                    <a:pt x="15045" y="40320"/>
                  </a:cubicBezTo>
                  <a:cubicBezTo>
                    <a:pt x="14563" y="40445"/>
                    <a:pt x="14103" y="40508"/>
                    <a:pt x="13601" y="40550"/>
                  </a:cubicBezTo>
                  <a:cubicBezTo>
                    <a:pt x="13287" y="40592"/>
                    <a:pt x="12973" y="40655"/>
                    <a:pt x="12743" y="40906"/>
                  </a:cubicBezTo>
                  <a:cubicBezTo>
                    <a:pt x="12617" y="42098"/>
                    <a:pt x="12450" y="43312"/>
                    <a:pt x="12471" y="44525"/>
                  </a:cubicBezTo>
                  <a:cubicBezTo>
                    <a:pt x="12513" y="45927"/>
                    <a:pt x="12617" y="47329"/>
                    <a:pt x="12345" y="48710"/>
                  </a:cubicBezTo>
                  <a:cubicBezTo>
                    <a:pt x="12345" y="48752"/>
                    <a:pt x="12387" y="48773"/>
                    <a:pt x="12429" y="48899"/>
                  </a:cubicBezTo>
                  <a:close/>
                  <a:moveTo>
                    <a:pt x="26427" y="26573"/>
                  </a:moveTo>
                  <a:cubicBezTo>
                    <a:pt x="26427" y="26740"/>
                    <a:pt x="26406" y="26991"/>
                    <a:pt x="26406" y="27201"/>
                  </a:cubicBezTo>
                  <a:cubicBezTo>
                    <a:pt x="26343" y="28038"/>
                    <a:pt x="26197" y="28833"/>
                    <a:pt x="25799" y="29565"/>
                  </a:cubicBezTo>
                  <a:cubicBezTo>
                    <a:pt x="25360" y="30381"/>
                    <a:pt x="24795" y="31093"/>
                    <a:pt x="24042" y="31637"/>
                  </a:cubicBezTo>
                  <a:cubicBezTo>
                    <a:pt x="22556" y="32745"/>
                    <a:pt x="22556" y="32745"/>
                    <a:pt x="20861" y="33185"/>
                  </a:cubicBezTo>
                  <a:cubicBezTo>
                    <a:pt x="19815" y="33436"/>
                    <a:pt x="18811" y="33310"/>
                    <a:pt x="17848" y="32913"/>
                  </a:cubicBezTo>
                  <a:cubicBezTo>
                    <a:pt x="17242" y="32662"/>
                    <a:pt x="16635" y="32369"/>
                    <a:pt x="16091" y="32034"/>
                  </a:cubicBezTo>
                  <a:cubicBezTo>
                    <a:pt x="15547" y="31720"/>
                    <a:pt x="15003" y="31406"/>
                    <a:pt x="14647" y="30862"/>
                  </a:cubicBezTo>
                  <a:cubicBezTo>
                    <a:pt x="14124" y="30046"/>
                    <a:pt x="13643" y="29209"/>
                    <a:pt x="13182" y="28352"/>
                  </a:cubicBezTo>
                  <a:cubicBezTo>
                    <a:pt x="13015" y="27996"/>
                    <a:pt x="12973" y="27577"/>
                    <a:pt x="12868" y="27201"/>
                  </a:cubicBezTo>
                  <a:lnTo>
                    <a:pt x="12806" y="26887"/>
                  </a:lnTo>
                  <a:cubicBezTo>
                    <a:pt x="12304" y="26929"/>
                    <a:pt x="11780" y="26929"/>
                    <a:pt x="11341" y="27096"/>
                  </a:cubicBezTo>
                  <a:cubicBezTo>
                    <a:pt x="10839" y="27263"/>
                    <a:pt x="10337" y="27305"/>
                    <a:pt x="9814" y="27305"/>
                  </a:cubicBezTo>
                  <a:cubicBezTo>
                    <a:pt x="9311" y="27305"/>
                    <a:pt x="8851" y="27347"/>
                    <a:pt x="8454" y="27619"/>
                  </a:cubicBezTo>
                  <a:cubicBezTo>
                    <a:pt x="8265" y="28226"/>
                    <a:pt x="8412" y="28770"/>
                    <a:pt x="8642" y="29293"/>
                  </a:cubicBezTo>
                  <a:cubicBezTo>
                    <a:pt x="8935" y="29879"/>
                    <a:pt x="9186" y="30465"/>
                    <a:pt x="9458" y="31093"/>
                  </a:cubicBezTo>
                  <a:cubicBezTo>
                    <a:pt x="9625" y="31511"/>
                    <a:pt x="9876" y="31867"/>
                    <a:pt x="10211" y="32222"/>
                  </a:cubicBezTo>
                  <a:cubicBezTo>
                    <a:pt x="11299" y="33289"/>
                    <a:pt x="12408" y="34378"/>
                    <a:pt x="13475" y="35486"/>
                  </a:cubicBezTo>
                  <a:cubicBezTo>
                    <a:pt x="13810" y="35821"/>
                    <a:pt x="14166" y="36093"/>
                    <a:pt x="14605" y="36240"/>
                  </a:cubicBezTo>
                  <a:cubicBezTo>
                    <a:pt x="15024" y="36407"/>
                    <a:pt x="15442" y="36721"/>
                    <a:pt x="15861" y="36742"/>
                  </a:cubicBezTo>
                  <a:cubicBezTo>
                    <a:pt x="16300" y="36763"/>
                    <a:pt x="16802" y="36533"/>
                    <a:pt x="17242" y="36365"/>
                  </a:cubicBezTo>
                  <a:cubicBezTo>
                    <a:pt x="17827" y="36156"/>
                    <a:pt x="18392" y="36051"/>
                    <a:pt x="18999" y="36093"/>
                  </a:cubicBezTo>
                  <a:cubicBezTo>
                    <a:pt x="20359" y="36114"/>
                    <a:pt x="21740" y="36114"/>
                    <a:pt x="23100" y="36093"/>
                  </a:cubicBezTo>
                  <a:cubicBezTo>
                    <a:pt x="23728" y="36093"/>
                    <a:pt x="24272" y="36198"/>
                    <a:pt x="24837" y="36512"/>
                  </a:cubicBezTo>
                  <a:cubicBezTo>
                    <a:pt x="25109" y="36658"/>
                    <a:pt x="25423" y="36867"/>
                    <a:pt x="25799" y="36847"/>
                  </a:cubicBezTo>
                  <a:cubicBezTo>
                    <a:pt x="26113" y="36826"/>
                    <a:pt x="26427" y="36888"/>
                    <a:pt x="26678" y="37056"/>
                  </a:cubicBezTo>
                  <a:cubicBezTo>
                    <a:pt x="26992" y="37244"/>
                    <a:pt x="27348" y="37244"/>
                    <a:pt x="27682" y="37139"/>
                  </a:cubicBezTo>
                  <a:cubicBezTo>
                    <a:pt x="28038" y="37035"/>
                    <a:pt x="28394" y="36930"/>
                    <a:pt x="28729" y="36784"/>
                  </a:cubicBezTo>
                  <a:cubicBezTo>
                    <a:pt x="30068" y="36302"/>
                    <a:pt x="31344" y="35696"/>
                    <a:pt x="32579" y="34942"/>
                  </a:cubicBezTo>
                  <a:cubicBezTo>
                    <a:pt x="33646" y="34252"/>
                    <a:pt x="34587" y="33415"/>
                    <a:pt x="35466" y="32536"/>
                  </a:cubicBezTo>
                  <a:cubicBezTo>
                    <a:pt x="36449" y="31553"/>
                    <a:pt x="37224" y="30444"/>
                    <a:pt x="37914" y="29230"/>
                  </a:cubicBezTo>
                  <a:cubicBezTo>
                    <a:pt x="37956" y="29147"/>
                    <a:pt x="38061" y="29042"/>
                    <a:pt x="37914" y="28916"/>
                  </a:cubicBezTo>
                  <a:cubicBezTo>
                    <a:pt x="37809" y="28937"/>
                    <a:pt x="37663" y="28979"/>
                    <a:pt x="37537" y="29021"/>
                  </a:cubicBezTo>
                  <a:cubicBezTo>
                    <a:pt x="36826" y="29293"/>
                    <a:pt x="36177" y="29649"/>
                    <a:pt x="35445" y="29774"/>
                  </a:cubicBezTo>
                  <a:cubicBezTo>
                    <a:pt x="34734" y="29921"/>
                    <a:pt x="33959" y="29816"/>
                    <a:pt x="33227" y="29816"/>
                  </a:cubicBezTo>
                  <a:cubicBezTo>
                    <a:pt x="33102" y="29816"/>
                    <a:pt x="32934" y="29774"/>
                    <a:pt x="32809" y="29816"/>
                  </a:cubicBezTo>
                  <a:cubicBezTo>
                    <a:pt x="32327" y="29858"/>
                    <a:pt x="31993" y="29649"/>
                    <a:pt x="31679" y="29335"/>
                  </a:cubicBezTo>
                  <a:cubicBezTo>
                    <a:pt x="31156" y="28833"/>
                    <a:pt x="30821" y="28205"/>
                    <a:pt x="30402" y="27619"/>
                  </a:cubicBezTo>
                  <a:cubicBezTo>
                    <a:pt x="30193" y="27305"/>
                    <a:pt x="30068" y="26950"/>
                    <a:pt x="29984" y="26594"/>
                  </a:cubicBezTo>
                  <a:cubicBezTo>
                    <a:pt x="29921" y="26301"/>
                    <a:pt x="29921" y="25966"/>
                    <a:pt x="29712" y="25694"/>
                  </a:cubicBezTo>
                  <a:cubicBezTo>
                    <a:pt x="29273" y="25841"/>
                    <a:pt x="28854" y="25883"/>
                    <a:pt x="28498" y="26071"/>
                  </a:cubicBezTo>
                  <a:cubicBezTo>
                    <a:pt x="28080" y="26259"/>
                    <a:pt x="27661" y="26406"/>
                    <a:pt x="27180" y="26385"/>
                  </a:cubicBezTo>
                  <a:cubicBezTo>
                    <a:pt x="26887" y="26301"/>
                    <a:pt x="26636" y="26301"/>
                    <a:pt x="26427" y="26573"/>
                  </a:cubicBezTo>
                  <a:close/>
                  <a:moveTo>
                    <a:pt x="13915" y="25966"/>
                  </a:moveTo>
                  <a:cubicBezTo>
                    <a:pt x="14061" y="26238"/>
                    <a:pt x="14208" y="26468"/>
                    <a:pt x="13957" y="26761"/>
                  </a:cubicBezTo>
                  <a:cubicBezTo>
                    <a:pt x="13852" y="26887"/>
                    <a:pt x="13852" y="27138"/>
                    <a:pt x="13873" y="27326"/>
                  </a:cubicBezTo>
                  <a:cubicBezTo>
                    <a:pt x="13915" y="27619"/>
                    <a:pt x="13998" y="27870"/>
                    <a:pt x="14124" y="28142"/>
                  </a:cubicBezTo>
                  <a:cubicBezTo>
                    <a:pt x="14501" y="28791"/>
                    <a:pt x="14856" y="29419"/>
                    <a:pt x="15254" y="30046"/>
                  </a:cubicBezTo>
                  <a:cubicBezTo>
                    <a:pt x="15421" y="30318"/>
                    <a:pt x="15651" y="30528"/>
                    <a:pt x="15902" y="30737"/>
                  </a:cubicBezTo>
                  <a:cubicBezTo>
                    <a:pt x="16677" y="31365"/>
                    <a:pt x="17576" y="31720"/>
                    <a:pt x="18476" y="32118"/>
                  </a:cubicBezTo>
                  <a:cubicBezTo>
                    <a:pt x="19104" y="32369"/>
                    <a:pt x="19815" y="32432"/>
                    <a:pt x="20485" y="32306"/>
                  </a:cubicBezTo>
                  <a:cubicBezTo>
                    <a:pt x="21970" y="32013"/>
                    <a:pt x="21970" y="32013"/>
                    <a:pt x="23268" y="31072"/>
                  </a:cubicBezTo>
                  <a:cubicBezTo>
                    <a:pt x="23372" y="30988"/>
                    <a:pt x="23498" y="30904"/>
                    <a:pt x="23602" y="30800"/>
                  </a:cubicBezTo>
                  <a:cubicBezTo>
                    <a:pt x="25151" y="29523"/>
                    <a:pt x="25737" y="27912"/>
                    <a:pt x="25423" y="25945"/>
                  </a:cubicBezTo>
                  <a:cubicBezTo>
                    <a:pt x="25276" y="25046"/>
                    <a:pt x="24774" y="24313"/>
                    <a:pt x="24376" y="23518"/>
                  </a:cubicBezTo>
                  <a:cubicBezTo>
                    <a:pt x="24314" y="23351"/>
                    <a:pt x="24146" y="23246"/>
                    <a:pt x="24042" y="23142"/>
                  </a:cubicBezTo>
                  <a:cubicBezTo>
                    <a:pt x="23100" y="22326"/>
                    <a:pt x="21970" y="21970"/>
                    <a:pt x="20757" y="21949"/>
                  </a:cubicBezTo>
                  <a:cubicBezTo>
                    <a:pt x="20129" y="21949"/>
                    <a:pt x="19501" y="21970"/>
                    <a:pt x="18874" y="21907"/>
                  </a:cubicBezTo>
                  <a:cubicBezTo>
                    <a:pt x="18162" y="21865"/>
                    <a:pt x="17514" y="22012"/>
                    <a:pt x="16886" y="22326"/>
                  </a:cubicBezTo>
                  <a:cubicBezTo>
                    <a:pt x="16907" y="22639"/>
                    <a:pt x="16802" y="22911"/>
                    <a:pt x="16572" y="23100"/>
                  </a:cubicBezTo>
                  <a:cubicBezTo>
                    <a:pt x="16405" y="23225"/>
                    <a:pt x="16279" y="23372"/>
                    <a:pt x="16112" y="23476"/>
                  </a:cubicBezTo>
                  <a:cubicBezTo>
                    <a:pt x="15170" y="24083"/>
                    <a:pt x="14501" y="24920"/>
                    <a:pt x="13915" y="25966"/>
                  </a:cubicBezTo>
                  <a:close/>
                  <a:moveTo>
                    <a:pt x="13015" y="55343"/>
                  </a:moveTo>
                  <a:cubicBezTo>
                    <a:pt x="12283" y="55343"/>
                    <a:pt x="12178" y="55301"/>
                    <a:pt x="11760" y="55071"/>
                  </a:cubicBezTo>
                  <a:cubicBezTo>
                    <a:pt x="11488" y="54945"/>
                    <a:pt x="11383" y="54736"/>
                    <a:pt x="11362" y="54485"/>
                  </a:cubicBezTo>
                  <a:cubicBezTo>
                    <a:pt x="11341" y="54192"/>
                    <a:pt x="11341" y="53920"/>
                    <a:pt x="11299" y="53669"/>
                  </a:cubicBezTo>
                  <a:cubicBezTo>
                    <a:pt x="10546" y="53523"/>
                    <a:pt x="9395" y="53564"/>
                    <a:pt x="8726" y="53669"/>
                  </a:cubicBezTo>
                  <a:cubicBezTo>
                    <a:pt x="8684" y="53711"/>
                    <a:pt x="8663" y="53774"/>
                    <a:pt x="8663" y="53816"/>
                  </a:cubicBezTo>
                  <a:cubicBezTo>
                    <a:pt x="8767" y="54694"/>
                    <a:pt x="9060" y="55489"/>
                    <a:pt x="9374" y="56285"/>
                  </a:cubicBezTo>
                  <a:cubicBezTo>
                    <a:pt x="9416" y="56389"/>
                    <a:pt x="9479" y="56494"/>
                    <a:pt x="9542" y="56577"/>
                  </a:cubicBezTo>
                  <a:cubicBezTo>
                    <a:pt x="10148" y="57142"/>
                    <a:pt x="10713" y="57749"/>
                    <a:pt x="11362" y="58272"/>
                  </a:cubicBezTo>
                  <a:cubicBezTo>
                    <a:pt x="11927" y="58733"/>
                    <a:pt x="12555" y="59151"/>
                    <a:pt x="13203" y="59486"/>
                  </a:cubicBezTo>
                  <a:cubicBezTo>
                    <a:pt x="14019" y="59946"/>
                    <a:pt x="14856" y="60406"/>
                    <a:pt x="15861" y="60365"/>
                  </a:cubicBezTo>
                  <a:cubicBezTo>
                    <a:pt x="16007" y="60365"/>
                    <a:pt x="16195" y="60386"/>
                    <a:pt x="16342" y="60448"/>
                  </a:cubicBezTo>
                  <a:cubicBezTo>
                    <a:pt x="16739" y="60595"/>
                    <a:pt x="17137" y="60595"/>
                    <a:pt x="17534" y="60595"/>
                  </a:cubicBezTo>
                  <a:cubicBezTo>
                    <a:pt x="18141" y="60595"/>
                    <a:pt x="18727" y="60595"/>
                    <a:pt x="19334" y="60616"/>
                  </a:cubicBezTo>
                  <a:cubicBezTo>
                    <a:pt x="20401" y="60658"/>
                    <a:pt x="21322" y="60197"/>
                    <a:pt x="22221" y="59674"/>
                  </a:cubicBezTo>
                  <a:cubicBezTo>
                    <a:pt x="22640" y="59444"/>
                    <a:pt x="22870" y="59046"/>
                    <a:pt x="22849" y="58565"/>
                  </a:cubicBezTo>
                  <a:cubicBezTo>
                    <a:pt x="22807" y="58293"/>
                    <a:pt x="22849" y="58042"/>
                    <a:pt x="22849" y="57791"/>
                  </a:cubicBezTo>
                  <a:cubicBezTo>
                    <a:pt x="22849" y="57519"/>
                    <a:pt x="22870" y="57226"/>
                    <a:pt x="22870" y="56933"/>
                  </a:cubicBezTo>
                  <a:cubicBezTo>
                    <a:pt x="23226" y="56598"/>
                    <a:pt x="23226" y="56054"/>
                    <a:pt x="23602" y="55741"/>
                  </a:cubicBezTo>
                  <a:cubicBezTo>
                    <a:pt x="23707" y="55657"/>
                    <a:pt x="23749" y="55531"/>
                    <a:pt x="23853" y="55385"/>
                  </a:cubicBezTo>
                  <a:cubicBezTo>
                    <a:pt x="23519" y="55155"/>
                    <a:pt x="23205" y="55092"/>
                    <a:pt x="22870" y="55092"/>
                  </a:cubicBezTo>
                  <a:cubicBezTo>
                    <a:pt x="22263" y="55134"/>
                    <a:pt x="21656" y="55029"/>
                    <a:pt x="21091" y="54841"/>
                  </a:cubicBezTo>
                  <a:cubicBezTo>
                    <a:pt x="20401" y="54632"/>
                    <a:pt x="19690" y="54548"/>
                    <a:pt x="18978" y="54569"/>
                  </a:cubicBezTo>
                  <a:cubicBezTo>
                    <a:pt x="17744" y="54611"/>
                    <a:pt x="16509" y="54569"/>
                    <a:pt x="15275" y="54569"/>
                  </a:cubicBezTo>
                  <a:cubicBezTo>
                    <a:pt x="14919" y="54569"/>
                    <a:pt x="14542" y="54632"/>
                    <a:pt x="14187" y="54652"/>
                  </a:cubicBezTo>
                  <a:cubicBezTo>
                    <a:pt x="13664" y="54694"/>
                    <a:pt x="13203" y="54841"/>
                    <a:pt x="13015" y="55343"/>
                  </a:cubicBezTo>
                  <a:close/>
                  <a:moveTo>
                    <a:pt x="30967" y="24836"/>
                  </a:moveTo>
                  <a:cubicBezTo>
                    <a:pt x="30967" y="25234"/>
                    <a:pt x="30946" y="25652"/>
                    <a:pt x="30967" y="26050"/>
                  </a:cubicBezTo>
                  <a:cubicBezTo>
                    <a:pt x="31009" y="26343"/>
                    <a:pt x="31030" y="26615"/>
                    <a:pt x="31156" y="26866"/>
                  </a:cubicBezTo>
                  <a:cubicBezTo>
                    <a:pt x="31470" y="27389"/>
                    <a:pt x="31867" y="27912"/>
                    <a:pt x="32223" y="28393"/>
                  </a:cubicBezTo>
                  <a:cubicBezTo>
                    <a:pt x="32411" y="28644"/>
                    <a:pt x="32641" y="28749"/>
                    <a:pt x="32955" y="28749"/>
                  </a:cubicBezTo>
                  <a:cubicBezTo>
                    <a:pt x="35236" y="28812"/>
                    <a:pt x="35236" y="28791"/>
                    <a:pt x="37349" y="27933"/>
                  </a:cubicBezTo>
                  <a:cubicBezTo>
                    <a:pt x="37851" y="27724"/>
                    <a:pt x="38249" y="27410"/>
                    <a:pt x="38646" y="27096"/>
                  </a:cubicBezTo>
                  <a:cubicBezTo>
                    <a:pt x="39002" y="26782"/>
                    <a:pt x="39211" y="26385"/>
                    <a:pt x="39211" y="25883"/>
                  </a:cubicBezTo>
                  <a:cubicBezTo>
                    <a:pt x="39211" y="25506"/>
                    <a:pt x="39232" y="25087"/>
                    <a:pt x="39190" y="24690"/>
                  </a:cubicBezTo>
                  <a:cubicBezTo>
                    <a:pt x="39107" y="23874"/>
                    <a:pt x="39002" y="23037"/>
                    <a:pt x="38877" y="22221"/>
                  </a:cubicBezTo>
                  <a:cubicBezTo>
                    <a:pt x="38667" y="20840"/>
                    <a:pt x="38186" y="19522"/>
                    <a:pt x="37558" y="18245"/>
                  </a:cubicBezTo>
                  <a:cubicBezTo>
                    <a:pt x="37391" y="17890"/>
                    <a:pt x="37119" y="17785"/>
                    <a:pt x="36721" y="17911"/>
                  </a:cubicBezTo>
                  <a:cubicBezTo>
                    <a:pt x="36491" y="17994"/>
                    <a:pt x="36261" y="18141"/>
                    <a:pt x="35989" y="18120"/>
                  </a:cubicBezTo>
                  <a:cubicBezTo>
                    <a:pt x="35340" y="18099"/>
                    <a:pt x="34817" y="18392"/>
                    <a:pt x="34357" y="18748"/>
                  </a:cubicBezTo>
                  <a:cubicBezTo>
                    <a:pt x="33332" y="19543"/>
                    <a:pt x="32369" y="20380"/>
                    <a:pt x="31867" y="21635"/>
                  </a:cubicBezTo>
                  <a:cubicBezTo>
                    <a:pt x="31804" y="21782"/>
                    <a:pt x="31742" y="21949"/>
                    <a:pt x="31637" y="22095"/>
                  </a:cubicBezTo>
                  <a:cubicBezTo>
                    <a:pt x="31135" y="22911"/>
                    <a:pt x="30842" y="23832"/>
                    <a:pt x="30967" y="24836"/>
                  </a:cubicBezTo>
                  <a:close/>
                  <a:moveTo>
                    <a:pt x="16928" y="21551"/>
                  </a:moveTo>
                  <a:cubicBezTo>
                    <a:pt x="17137" y="21530"/>
                    <a:pt x="17242" y="21530"/>
                    <a:pt x="17325" y="21468"/>
                  </a:cubicBezTo>
                  <a:cubicBezTo>
                    <a:pt x="17765" y="21196"/>
                    <a:pt x="18246" y="21175"/>
                    <a:pt x="18727" y="21175"/>
                  </a:cubicBezTo>
                  <a:cubicBezTo>
                    <a:pt x="19355" y="21175"/>
                    <a:pt x="19983" y="21175"/>
                    <a:pt x="20610" y="21154"/>
                  </a:cubicBezTo>
                  <a:cubicBezTo>
                    <a:pt x="22117" y="21112"/>
                    <a:pt x="23414" y="21551"/>
                    <a:pt x="24565" y="22493"/>
                  </a:cubicBezTo>
                  <a:cubicBezTo>
                    <a:pt x="24837" y="22702"/>
                    <a:pt x="25067" y="22932"/>
                    <a:pt x="25213" y="23267"/>
                  </a:cubicBezTo>
                  <a:cubicBezTo>
                    <a:pt x="25590" y="24041"/>
                    <a:pt x="25988" y="24795"/>
                    <a:pt x="26343" y="25548"/>
                  </a:cubicBezTo>
                  <a:cubicBezTo>
                    <a:pt x="26678" y="25527"/>
                    <a:pt x="27034" y="25527"/>
                    <a:pt x="27369" y="25464"/>
                  </a:cubicBezTo>
                  <a:cubicBezTo>
                    <a:pt x="27557" y="25443"/>
                    <a:pt x="27766" y="25422"/>
                    <a:pt x="27933" y="25339"/>
                  </a:cubicBezTo>
                  <a:cubicBezTo>
                    <a:pt x="28624" y="25004"/>
                    <a:pt x="29294" y="24711"/>
                    <a:pt x="30130" y="24941"/>
                  </a:cubicBezTo>
                  <a:cubicBezTo>
                    <a:pt x="30130" y="24627"/>
                    <a:pt x="30193" y="24376"/>
                    <a:pt x="30172" y="24104"/>
                  </a:cubicBezTo>
                  <a:cubicBezTo>
                    <a:pt x="30110" y="23476"/>
                    <a:pt x="30298" y="22932"/>
                    <a:pt x="30591" y="22388"/>
                  </a:cubicBezTo>
                  <a:cubicBezTo>
                    <a:pt x="31030" y="21551"/>
                    <a:pt x="31449" y="20652"/>
                    <a:pt x="31888" y="19794"/>
                  </a:cubicBezTo>
                  <a:cubicBezTo>
                    <a:pt x="30863" y="19292"/>
                    <a:pt x="29754" y="19145"/>
                    <a:pt x="28980" y="18329"/>
                  </a:cubicBezTo>
                  <a:cubicBezTo>
                    <a:pt x="28561" y="18350"/>
                    <a:pt x="28226" y="18413"/>
                    <a:pt x="27892" y="18413"/>
                  </a:cubicBezTo>
                  <a:cubicBezTo>
                    <a:pt x="26741" y="18434"/>
                    <a:pt x="25611" y="18245"/>
                    <a:pt x="24523" y="17994"/>
                  </a:cubicBezTo>
                  <a:cubicBezTo>
                    <a:pt x="23644" y="17785"/>
                    <a:pt x="22786" y="17597"/>
                    <a:pt x="22033" y="17095"/>
                  </a:cubicBezTo>
                  <a:cubicBezTo>
                    <a:pt x="21510" y="16760"/>
                    <a:pt x="21008" y="16404"/>
                    <a:pt x="20485" y="16028"/>
                  </a:cubicBezTo>
                  <a:cubicBezTo>
                    <a:pt x="20171" y="15818"/>
                    <a:pt x="19920" y="15567"/>
                    <a:pt x="19731" y="15211"/>
                  </a:cubicBezTo>
                  <a:cubicBezTo>
                    <a:pt x="19669" y="15107"/>
                    <a:pt x="19606" y="14960"/>
                    <a:pt x="19397" y="15044"/>
                  </a:cubicBezTo>
                  <a:lnTo>
                    <a:pt x="19397" y="16572"/>
                  </a:lnTo>
                  <a:cubicBezTo>
                    <a:pt x="19397" y="16823"/>
                    <a:pt x="19397" y="17053"/>
                    <a:pt x="19313" y="17262"/>
                  </a:cubicBezTo>
                  <a:cubicBezTo>
                    <a:pt x="19104" y="17869"/>
                    <a:pt x="18894" y="18434"/>
                    <a:pt x="18518" y="18957"/>
                  </a:cubicBezTo>
                  <a:cubicBezTo>
                    <a:pt x="18058" y="19647"/>
                    <a:pt x="17597" y="20338"/>
                    <a:pt x="17158" y="21049"/>
                  </a:cubicBezTo>
                  <a:cubicBezTo>
                    <a:pt x="17095" y="21154"/>
                    <a:pt x="17032" y="21321"/>
                    <a:pt x="16928" y="21551"/>
                  </a:cubicBezTo>
                  <a:close/>
                  <a:moveTo>
                    <a:pt x="7931" y="47852"/>
                  </a:moveTo>
                  <a:cubicBezTo>
                    <a:pt x="8684" y="48417"/>
                    <a:pt x="9500" y="48731"/>
                    <a:pt x="10337" y="48982"/>
                  </a:cubicBezTo>
                  <a:cubicBezTo>
                    <a:pt x="10651" y="49087"/>
                    <a:pt x="10964" y="49087"/>
                    <a:pt x="11278" y="48961"/>
                  </a:cubicBezTo>
                  <a:cubicBezTo>
                    <a:pt x="11488" y="48375"/>
                    <a:pt x="11613" y="47790"/>
                    <a:pt x="11613" y="47120"/>
                  </a:cubicBezTo>
                  <a:cubicBezTo>
                    <a:pt x="11613" y="46032"/>
                    <a:pt x="11613" y="44902"/>
                    <a:pt x="11634" y="43772"/>
                  </a:cubicBezTo>
                  <a:cubicBezTo>
                    <a:pt x="11634" y="43249"/>
                    <a:pt x="11718" y="42768"/>
                    <a:pt x="11780" y="42266"/>
                  </a:cubicBezTo>
                  <a:cubicBezTo>
                    <a:pt x="11801" y="41826"/>
                    <a:pt x="11990" y="41366"/>
                    <a:pt x="11906" y="40948"/>
                  </a:cubicBezTo>
                  <a:cubicBezTo>
                    <a:pt x="11822" y="40906"/>
                    <a:pt x="11780" y="40864"/>
                    <a:pt x="11718" y="40843"/>
                  </a:cubicBezTo>
                  <a:cubicBezTo>
                    <a:pt x="11069" y="40592"/>
                    <a:pt x="10944" y="40027"/>
                    <a:pt x="11383" y="39504"/>
                  </a:cubicBezTo>
                  <a:cubicBezTo>
                    <a:pt x="11425" y="39462"/>
                    <a:pt x="11488" y="39378"/>
                    <a:pt x="11571" y="39336"/>
                  </a:cubicBezTo>
                  <a:cubicBezTo>
                    <a:pt x="12220" y="38939"/>
                    <a:pt x="12722" y="38311"/>
                    <a:pt x="13454" y="37997"/>
                  </a:cubicBezTo>
                  <a:cubicBezTo>
                    <a:pt x="13768" y="37872"/>
                    <a:pt x="14040" y="37704"/>
                    <a:pt x="14291" y="37391"/>
                  </a:cubicBezTo>
                  <a:cubicBezTo>
                    <a:pt x="13726" y="37056"/>
                    <a:pt x="13266" y="36742"/>
                    <a:pt x="12722" y="36428"/>
                  </a:cubicBezTo>
                  <a:cubicBezTo>
                    <a:pt x="12262" y="36616"/>
                    <a:pt x="11843" y="36847"/>
                    <a:pt x="11613" y="37370"/>
                  </a:cubicBezTo>
                  <a:cubicBezTo>
                    <a:pt x="11529" y="37579"/>
                    <a:pt x="11320" y="37704"/>
                    <a:pt x="11174" y="37893"/>
                  </a:cubicBezTo>
                  <a:cubicBezTo>
                    <a:pt x="11048" y="38060"/>
                    <a:pt x="10902" y="38207"/>
                    <a:pt x="10839" y="38374"/>
                  </a:cubicBezTo>
                  <a:cubicBezTo>
                    <a:pt x="10525" y="39106"/>
                    <a:pt x="10148" y="39797"/>
                    <a:pt x="10002" y="40592"/>
                  </a:cubicBezTo>
                  <a:cubicBezTo>
                    <a:pt x="9939" y="40906"/>
                    <a:pt x="9814" y="41199"/>
                    <a:pt x="9709" y="41471"/>
                  </a:cubicBezTo>
                  <a:cubicBezTo>
                    <a:pt x="9479" y="42287"/>
                    <a:pt x="9207" y="43103"/>
                    <a:pt x="8977" y="43940"/>
                  </a:cubicBezTo>
                  <a:cubicBezTo>
                    <a:pt x="8684" y="45007"/>
                    <a:pt x="8391" y="46074"/>
                    <a:pt x="8140" y="47162"/>
                  </a:cubicBezTo>
                  <a:cubicBezTo>
                    <a:pt x="8035" y="47413"/>
                    <a:pt x="8014" y="47622"/>
                    <a:pt x="7931" y="47852"/>
                  </a:cubicBezTo>
                  <a:close/>
                  <a:moveTo>
                    <a:pt x="38270" y="60406"/>
                  </a:moveTo>
                  <a:cubicBezTo>
                    <a:pt x="38918" y="60386"/>
                    <a:pt x="39483" y="60281"/>
                    <a:pt x="39902" y="59758"/>
                  </a:cubicBezTo>
                  <a:cubicBezTo>
                    <a:pt x="40153" y="59444"/>
                    <a:pt x="40488" y="59151"/>
                    <a:pt x="40781" y="58837"/>
                  </a:cubicBezTo>
                  <a:cubicBezTo>
                    <a:pt x="41074" y="58586"/>
                    <a:pt x="41220" y="58272"/>
                    <a:pt x="41366" y="57938"/>
                  </a:cubicBezTo>
                  <a:cubicBezTo>
                    <a:pt x="41743" y="56912"/>
                    <a:pt x="41659" y="55866"/>
                    <a:pt x="41429" y="54841"/>
                  </a:cubicBezTo>
                  <a:cubicBezTo>
                    <a:pt x="41325" y="54443"/>
                    <a:pt x="40906" y="54213"/>
                    <a:pt x="40571" y="54443"/>
                  </a:cubicBezTo>
                  <a:cubicBezTo>
                    <a:pt x="40153" y="54715"/>
                    <a:pt x="39672" y="54925"/>
                    <a:pt x="39504" y="55469"/>
                  </a:cubicBezTo>
                  <a:cubicBezTo>
                    <a:pt x="39316" y="56013"/>
                    <a:pt x="39065" y="56577"/>
                    <a:pt x="38751" y="57101"/>
                  </a:cubicBezTo>
                  <a:cubicBezTo>
                    <a:pt x="38144" y="58147"/>
                    <a:pt x="38228" y="59235"/>
                    <a:pt x="38270" y="60406"/>
                  </a:cubicBezTo>
                  <a:close/>
                  <a:moveTo>
                    <a:pt x="25716" y="64738"/>
                  </a:moveTo>
                  <a:cubicBezTo>
                    <a:pt x="25946" y="64800"/>
                    <a:pt x="26155" y="64905"/>
                    <a:pt x="26364" y="64968"/>
                  </a:cubicBezTo>
                  <a:cubicBezTo>
                    <a:pt x="26511" y="64989"/>
                    <a:pt x="26657" y="65010"/>
                    <a:pt x="26783" y="64989"/>
                  </a:cubicBezTo>
                  <a:cubicBezTo>
                    <a:pt x="27410" y="64738"/>
                    <a:pt x="27996" y="64382"/>
                    <a:pt x="28185" y="63712"/>
                  </a:cubicBezTo>
                  <a:cubicBezTo>
                    <a:pt x="28310" y="63210"/>
                    <a:pt x="28603" y="62855"/>
                    <a:pt x="28875" y="62478"/>
                  </a:cubicBezTo>
                  <a:cubicBezTo>
                    <a:pt x="29147" y="62143"/>
                    <a:pt x="29377" y="61808"/>
                    <a:pt x="29607" y="61432"/>
                  </a:cubicBezTo>
                  <a:cubicBezTo>
                    <a:pt x="29921" y="60971"/>
                    <a:pt x="29963" y="60490"/>
                    <a:pt x="29503" y="60051"/>
                  </a:cubicBezTo>
                  <a:cubicBezTo>
                    <a:pt x="28938" y="59883"/>
                    <a:pt x="28436" y="59967"/>
                    <a:pt x="27975" y="60302"/>
                  </a:cubicBezTo>
                  <a:lnTo>
                    <a:pt x="27661" y="60469"/>
                  </a:lnTo>
                  <a:cubicBezTo>
                    <a:pt x="27138" y="60679"/>
                    <a:pt x="26783" y="61097"/>
                    <a:pt x="26553" y="61599"/>
                  </a:cubicBezTo>
                  <a:cubicBezTo>
                    <a:pt x="26322" y="62080"/>
                    <a:pt x="26050" y="62562"/>
                    <a:pt x="25820" y="63022"/>
                  </a:cubicBezTo>
                  <a:cubicBezTo>
                    <a:pt x="25737" y="63189"/>
                    <a:pt x="25632" y="63336"/>
                    <a:pt x="25632" y="63503"/>
                  </a:cubicBezTo>
                  <a:cubicBezTo>
                    <a:pt x="25632" y="63901"/>
                    <a:pt x="25611" y="64319"/>
                    <a:pt x="25716" y="64738"/>
                  </a:cubicBezTo>
                  <a:close/>
                  <a:moveTo>
                    <a:pt x="9102" y="31846"/>
                  </a:moveTo>
                  <a:cubicBezTo>
                    <a:pt x="8244" y="30569"/>
                    <a:pt x="8014" y="29021"/>
                    <a:pt x="7366" y="27745"/>
                  </a:cubicBezTo>
                  <a:cubicBezTo>
                    <a:pt x="7114" y="27724"/>
                    <a:pt x="6905" y="27724"/>
                    <a:pt x="6759" y="27661"/>
                  </a:cubicBezTo>
                  <a:cubicBezTo>
                    <a:pt x="5859" y="27410"/>
                    <a:pt x="5378" y="27745"/>
                    <a:pt x="5336" y="28644"/>
                  </a:cubicBezTo>
                  <a:lnTo>
                    <a:pt x="5336" y="29837"/>
                  </a:lnTo>
                  <a:cubicBezTo>
                    <a:pt x="5336" y="30423"/>
                    <a:pt x="5503" y="30904"/>
                    <a:pt x="6068" y="31155"/>
                  </a:cubicBezTo>
                  <a:cubicBezTo>
                    <a:pt x="6173" y="31197"/>
                    <a:pt x="6257" y="31281"/>
                    <a:pt x="6340" y="31365"/>
                  </a:cubicBezTo>
                  <a:cubicBezTo>
                    <a:pt x="6487" y="31511"/>
                    <a:pt x="6738" y="31574"/>
                    <a:pt x="6926" y="31637"/>
                  </a:cubicBezTo>
                  <a:cubicBezTo>
                    <a:pt x="7617" y="31929"/>
                    <a:pt x="8328" y="31825"/>
                    <a:pt x="9102" y="31846"/>
                  </a:cubicBezTo>
                  <a:close/>
                  <a:moveTo>
                    <a:pt x="32683" y="55782"/>
                  </a:moveTo>
                  <a:cubicBezTo>
                    <a:pt x="33143" y="55741"/>
                    <a:pt x="33646" y="55741"/>
                    <a:pt x="34085" y="55636"/>
                  </a:cubicBezTo>
                  <a:cubicBezTo>
                    <a:pt x="34399" y="55552"/>
                    <a:pt x="34692" y="55469"/>
                    <a:pt x="35006" y="55469"/>
                  </a:cubicBezTo>
                  <a:cubicBezTo>
                    <a:pt x="35822" y="55489"/>
                    <a:pt x="35822" y="55280"/>
                    <a:pt x="35780" y="54527"/>
                  </a:cubicBezTo>
                  <a:cubicBezTo>
                    <a:pt x="35780" y="54401"/>
                    <a:pt x="35675" y="54255"/>
                    <a:pt x="35654" y="54129"/>
                  </a:cubicBezTo>
                  <a:cubicBezTo>
                    <a:pt x="35529" y="53585"/>
                    <a:pt x="35424" y="53041"/>
                    <a:pt x="35299" y="52476"/>
                  </a:cubicBezTo>
                  <a:cubicBezTo>
                    <a:pt x="35257" y="52393"/>
                    <a:pt x="35215" y="52309"/>
                    <a:pt x="35152" y="52142"/>
                  </a:cubicBezTo>
                  <a:cubicBezTo>
                    <a:pt x="33834" y="52748"/>
                    <a:pt x="32725" y="53585"/>
                    <a:pt x="31679" y="54548"/>
                  </a:cubicBezTo>
                  <a:cubicBezTo>
                    <a:pt x="31993" y="54945"/>
                    <a:pt x="32286" y="55322"/>
                    <a:pt x="32683" y="55782"/>
                  </a:cubicBezTo>
                  <a:close/>
                  <a:moveTo>
                    <a:pt x="8035" y="49087"/>
                  </a:moveTo>
                  <a:cubicBezTo>
                    <a:pt x="7784" y="49317"/>
                    <a:pt x="7700" y="49589"/>
                    <a:pt x="7700" y="49903"/>
                  </a:cubicBezTo>
                  <a:lnTo>
                    <a:pt x="7700" y="51974"/>
                  </a:lnTo>
                  <a:cubicBezTo>
                    <a:pt x="7700" y="52079"/>
                    <a:pt x="7742" y="52184"/>
                    <a:pt x="7784" y="52246"/>
                  </a:cubicBezTo>
                  <a:cubicBezTo>
                    <a:pt x="8872" y="52832"/>
                    <a:pt x="10002" y="52707"/>
                    <a:pt x="11153" y="52644"/>
                  </a:cubicBezTo>
                  <a:cubicBezTo>
                    <a:pt x="11090" y="52518"/>
                    <a:pt x="11090" y="52414"/>
                    <a:pt x="11048" y="52351"/>
                  </a:cubicBezTo>
                  <a:cubicBezTo>
                    <a:pt x="10672" y="52016"/>
                    <a:pt x="10630" y="51577"/>
                    <a:pt x="10630" y="51095"/>
                  </a:cubicBezTo>
                  <a:cubicBezTo>
                    <a:pt x="10651" y="50740"/>
                    <a:pt x="10713" y="50363"/>
                    <a:pt x="10546" y="50007"/>
                  </a:cubicBezTo>
                  <a:cubicBezTo>
                    <a:pt x="9667" y="49882"/>
                    <a:pt x="8851" y="49422"/>
                    <a:pt x="8035" y="49087"/>
                  </a:cubicBezTo>
                  <a:close/>
                  <a:moveTo>
                    <a:pt x="8977" y="40592"/>
                  </a:moveTo>
                  <a:cubicBezTo>
                    <a:pt x="8475" y="40948"/>
                    <a:pt x="7993" y="41324"/>
                    <a:pt x="7638" y="41868"/>
                  </a:cubicBezTo>
                  <a:cubicBezTo>
                    <a:pt x="7282" y="42433"/>
                    <a:pt x="6947" y="43040"/>
                    <a:pt x="6550" y="43605"/>
                  </a:cubicBezTo>
                  <a:cubicBezTo>
                    <a:pt x="6152" y="44149"/>
                    <a:pt x="6068" y="44797"/>
                    <a:pt x="5922" y="45425"/>
                  </a:cubicBezTo>
                  <a:cubicBezTo>
                    <a:pt x="5796" y="45948"/>
                    <a:pt x="5943" y="46450"/>
                    <a:pt x="6487" y="46702"/>
                  </a:cubicBezTo>
                  <a:cubicBezTo>
                    <a:pt x="6696" y="46806"/>
                    <a:pt x="6905" y="46974"/>
                    <a:pt x="7177" y="47120"/>
                  </a:cubicBezTo>
                  <a:cubicBezTo>
                    <a:pt x="7784" y="44902"/>
                    <a:pt x="8370" y="42768"/>
                    <a:pt x="8977" y="40592"/>
                  </a:cubicBezTo>
                  <a:close/>
                  <a:moveTo>
                    <a:pt x="41262" y="33164"/>
                  </a:moveTo>
                  <a:cubicBezTo>
                    <a:pt x="40802" y="33164"/>
                    <a:pt x="40446" y="33185"/>
                    <a:pt x="40069" y="33164"/>
                  </a:cubicBezTo>
                  <a:cubicBezTo>
                    <a:pt x="39316" y="33101"/>
                    <a:pt x="38605" y="33185"/>
                    <a:pt x="37956" y="33603"/>
                  </a:cubicBezTo>
                  <a:cubicBezTo>
                    <a:pt x="37747" y="33729"/>
                    <a:pt x="37454" y="33771"/>
                    <a:pt x="37245" y="33875"/>
                  </a:cubicBezTo>
                  <a:cubicBezTo>
                    <a:pt x="36972" y="34001"/>
                    <a:pt x="36680" y="34147"/>
                    <a:pt x="36470" y="34357"/>
                  </a:cubicBezTo>
                  <a:cubicBezTo>
                    <a:pt x="35884" y="34880"/>
                    <a:pt x="35361" y="35445"/>
                    <a:pt x="34838" y="35989"/>
                  </a:cubicBezTo>
                  <a:cubicBezTo>
                    <a:pt x="34420" y="36407"/>
                    <a:pt x="34064" y="37077"/>
                    <a:pt x="33876" y="37663"/>
                  </a:cubicBezTo>
                  <a:cubicBezTo>
                    <a:pt x="34315" y="37202"/>
                    <a:pt x="34671" y="36847"/>
                    <a:pt x="35027" y="36512"/>
                  </a:cubicBezTo>
                  <a:cubicBezTo>
                    <a:pt x="35257" y="36282"/>
                    <a:pt x="35529" y="36030"/>
                    <a:pt x="35822" y="35884"/>
                  </a:cubicBezTo>
                  <a:cubicBezTo>
                    <a:pt x="36700" y="35382"/>
                    <a:pt x="37621" y="34922"/>
                    <a:pt x="38500" y="34440"/>
                  </a:cubicBezTo>
                  <a:cubicBezTo>
                    <a:pt x="38709" y="34336"/>
                    <a:pt x="38918" y="34273"/>
                    <a:pt x="39169" y="34210"/>
                  </a:cubicBezTo>
                  <a:cubicBezTo>
                    <a:pt x="39400" y="34126"/>
                    <a:pt x="39651" y="34085"/>
                    <a:pt x="39902" y="33980"/>
                  </a:cubicBezTo>
                  <a:cubicBezTo>
                    <a:pt x="40446" y="33666"/>
                    <a:pt x="40969" y="33666"/>
                    <a:pt x="41534" y="33875"/>
                  </a:cubicBezTo>
                  <a:cubicBezTo>
                    <a:pt x="41576" y="33875"/>
                    <a:pt x="41618" y="33813"/>
                    <a:pt x="41680" y="33771"/>
                  </a:cubicBezTo>
                  <a:cubicBezTo>
                    <a:pt x="41513" y="33603"/>
                    <a:pt x="41408" y="33394"/>
                    <a:pt x="41262" y="33164"/>
                  </a:cubicBezTo>
                  <a:close/>
                  <a:moveTo>
                    <a:pt x="38793" y="18245"/>
                  </a:moveTo>
                  <a:cubicBezTo>
                    <a:pt x="39128" y="19333"/>
                    <a:pt x="39504" y="20317"/>
                    <a:pt x="39734" y="21363"/>
                  </a:cubicBezTo>
                  <a:cubicBezTo>
                    <a:pt x="39965" y="22409"/>
                    <a:pt x="40069" y="23476"/>
                    <a:pt x="40258" y="24585"/>
                  </a:cubicBezTo>
                  <a:cubicBezTo>
                    <a:pt x="40634" y="24397"/>
                    <a:pt x="40655" y="24104"/>
                    <a:pt x="40739" y="23853"/>
                  </a:cubicBezTo>
                  <a:cubicBezTo>
                    <a:pt x="41074" y="22723"/>
                    <a:pt x="40802" y="21593"/>
                    <a:pt x="40655" y="20484"/>
                  </a:cubicBezTo>
                  <a:cubicBezTo>
                    <a:pt x="40655" y="20401"/>
                    <a:pt x="40592" y="20317"/>
                    <a:pt x="40550" y="20233"/>
                  </a:cubicBezTo>
                  <a:cubicBezTo>
                    <a:pt x="40258" y="19815"/>
                    <a:pt x="40006" y="19375"/>
                    <a:pt x="39672" y="18978"/>
                  </a:cubicBezTo>
                  <a:cubicBezTo>
                    <a:pt x="39441" y="18664"/>
                    <a:pt x="39232" y="18350"/>
                    <a:pt x="38793" y="18245"/>
                  </a:cubicBezTo>
                  <a:close/>
                  <a:moveTo>
                    <a:pt x="13957" y="24083"/>
                  </a:moveTo>
                  <a:cubicBezTo>
                    <a:pt x="13685" y="24188"/>
                    <a:pt x="13601" y="24188"/>
                    <a:pt x="13559" y="24250"/>
                  </a:cubicBezTo>
                  <a:cubicBezTo>
                    <a:pt x="12722" y="24857"/>
                    <a:pt x="11801" y="25297"/>
                    <a:pt x="10818" y="25569"/>
                  </a:cubicBezTo>
                  <a:cubicBezTo>
                    <a:pt x="10713" y="25611"/>
                    <a:pt x="10588" y="25652"/>
                    <a:pt x="10504" y="25673"/>
                  </a:cubicBezTo>
                  <a:cubicBezTo>
                    <a:pt x="9709" y="26029"/>
                    <a:pt x="8893" y="26301"/>
                    <a:pt x="8035" y="26385"/>
                  </a:cubicBezTo>
                  <a:cubicBezTo>
                    <a:pt x="7847" y="26406"/>
                    <a:pt x="7721" y="26573"/>
                    <a:pt x="7805" y="26657"/>
                  </a:cubicBezTo>
                  <a:cubicBezTo>
                    <a:pt x="7889" y="26719"/>
                    <a:pt x="7993" y="26782"/>
                    <a:pt x="8056" y="26782"/>
                  </a:cubicBezTo>
                  <a:cubicBezTo>
                    <a:pt x="8265" y="26782"/>
                    <a:pt x="8454" y="26740"/>
                    <a:pt x="8663" y="26699"/>
                  </a:cubicBezTo>
                  <a:cubicBezTo>
                    <a:pt x="8851" y="26657"/>
                    <a:pt x="9060" y="26573"/>
                    <a:pt x="9249" y="26531"/>
                  </a:cubicBezTo>
                  <a:cubicBezTo>
                    <a:pt x="10023" y="26468"/>
                    <a:pt x="10818" y="26427"/>
                    <a:pt x="11592" y="26280"/>
                  </a:cubicBezTo>
                  <a:cubicBezTo>
                    <a:pt x="12011" y="26196"/>
                    <a:pt x="12429" y="26155"/>
                    <a:pt x="12743" y="26008"/>
                  </a:cubicBezTo>
                  <a:cubicBezTo>
                    <a:pt x="13120" y="25422"/>
                    <a:pt x="13475" y="24836"/>
                    <a:pt x="13957" y="24083"/>
                  </a:cubicBezTo>
                  <a:close/>
                  <a:moveTo>
                    <a:pt x="35529" y="34252"/>
                  </a:moveTo>
                  <a:lnTo>
                    <a:pt x="35424" y="34210"/>
                  </a:lnTo>
                  <a:cubicBezTo>
                    <a:pt x="35340" y="34231"/>
                    <a:pt x="35257" y="34252"/>
                    <a:pt x="35194" y="34315"/>
                  </a:cubicBezTo>
                  <a:cubicBezTo>
                    <a:pt x="34420" y="34922"/>
                    <a:pt x="33687" y="35549"/>
                    <a:pt x="33102" y="36302"/>
                  </a:cubicBezTo>
                  <a:cubicBezTo>
                    <a:pt x="32579" y="36951"/>
                    <a:pt x="32055" y="37642"/>
                    <a:pt x="31679" y="38416"/>
                  </a:cubicBezTo>
                  <a:cubicBezTo>
                    <a:pt x="31449" y="38897"/>
                    <a:pt x="31532" y="39336"/>
                    <a:pt x="31888" y="39755"/>
                  </a:cubicBezTo>
                  <a:cubicBezTo>
                    <a:pt x="31972" y="39650"/>
                    <a:pt x="32055" y="39587"/>
                    <a:pt x="32076" y="39546"/>
                  </a:cubicBezTo>
                  <a:cubicBezTo>
                    <a:pt x="32223" y="39106"/>
                    <a:pt x="32411" y="38646"/>
                    <a:pt x="32704" y="38269"/>
                  </a:cubicBezTo>
                  <a:cubicBezTo>
                    <a:pt x="32788" y="38165"/>
                    <a:pt x="32830" y="38018"/>
                    <a:pt x="32871" y="37872"/>
                  </a:cubicBezTo>
                  <a:cubicBezTo>
                    <a:pt x="33269" y="36847"/>
                    <a:pt x="33897" y="35989"/>
                    <a:pt x="34629" y="35194"/>
                  </a:cubicBezTo>
                  <a:cubicBezTo>
                    <a:pt x="34943" y="34880"/>
                    <a:pt x="35299" y="34629"/>
                    <a:pt x="35529" y="34252"/>
                  </a:cubicBezTo>
                  <a:close/>
                  <a:moveTo>
                    <a:pt x="31532" y="36972"/>
                  </a:moveTo>
                  <a:cubicBezTo>
                    <a:pt x="30842" y="37077"/>
                    <a:pt x="29817" y="37495"/>
                    <a:pt x="29168" y="37893"/>
                  </a:cubicBezTo>
                  <a:cubicBezTo>
                    <a:pt x="29691" y="38081"/>
                    <a:pt x="30193" y="38248"/>
                    <a:pt x="30737" y="38437"/>
                  </a:cubicBezTo>
                  <a:cubicBezTo>
                    <a:pt x="31030" y="37935"/>
                    <a:pt x="31260" y="37474"/>
                    <a:pt x="31532" y="36972"/>
                  </a:cubicBezTo>
                  <a:close/>
                  <a:moveTo>
                    <a:pt x="11822" y="35486"/>
                  </a:moveTo>
                  <a:cubicBezTo>
                    <a:pt x="11613" y="35779"/>
                    <a:pt x="11508" y="35968"/>
                    <a:pt x="11550" y="36282"/>
                  </a:cubicBezTo>
                  <a:cubicBezTo>
                    <a:pt x="11801" y="36177"/>
                    <a:pt x="11990" y="36093"/>
                    <a:pt x="12241" y="35989"/>
                  </a:cubicBezTo>
                  <a:cubicBezTo>
                    <a:pt x="12094" y="35800"/>
                    <a:pt x="11990" y="35675"/>
                    <a:pt x="11822" y="3548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44" name="Google Shape;208;p33">
              <a:extLst>
                <a:ext uri="{FF2B5EF4-FFF2-40B4-BE49-F238E27FC236}">
                  <a16:creationId xmlns:a16="http://schemas.microsoft.com/office/drawing/2014/main" id="{70644865-B4B9-4244-A9CB-F4B9EFD4866D}"/>
                </a:ext>
              </a:extLst>
            </p:cNvPr>
            <p:cNvSpPr/>
            <p:nvPr/>
          </p:nvSpPr>
          <p:spPr>
            <a:xfrm>
              <a:off x="1392675" y="4151500"/>
              <a:ext cx="215000" cy="153275"/>
            </a:xfrm>
            <a:custGeom>
              <a:avLst/>
              <a:gdLst/>
              <a:ahLst/>
              <a:cxnLst/>
              <a:rect l="l" t="t" r="r" b="b"/>
              <a:pathLst>
                <a:path w="8600" h="6131" extrusionOk="0">
                  <a:moveTo>
                    <a:pt x="3432" y="6047"/>
                  </a:moveTo>
                  <a:lnTo>
                    <a:pt x="3097" y="6047"/>
                  </a:lnTo>
                  <a:cubicBezTo>
                    <a:pt x="1883" y="6131"/>
                    <a:pt x="1025" y="5524"/>
                    <a:pt x="251" y="4708"/>
                  </a:cubicBezTo>
                  <a:cubicBezTo>
                    <a:pt x="105" y="4520"/>
                    <a:pt x="21" y="4310"/>
                    <a:pt x="21" y="4080"/>
                  </a:cubicBezTo>
                  <a:cubicBezTo>
                    <a:pt x="21" y="3766"/>
                    <a:pt x="42" y="3453"/>
                    <a:pt x="21" y="3139"/>
                  </a:cubicBezTo>
                  <a:cubicBezTo>
                    <a:pt x="0" y="2699"/>
                    <a:pt x="147" y="2344"/>
                    <a:pt x="419" y="2051"/>
                  </a:cubicBezTo>
                  <a:cubicBezTo>
                    <a:pt x="649" y="1737"/>
                    <a:pt x="963" y="1486"/>
                    <a:pt x="1277" y="1235"/>
                  </a:cubicBezTo>
                  <a:cubicBezTo>
                    <a:pt x="1402" y="1088"/>
                    <a:pt x="1632" y="1046"/>
                    <a:pt x="1758" y="1172"/>
                  </a:cubicBezTo>
                  <a:cubicBezTo>
                    <a:pt x="2051" y="1381"/>
                    <a:pt x="2365" y="1360"/>
                    <a:pt x="2637" y="1360"/>
                  </a:cubicBezTo>
                  <a:cubicBezTo>
                    <a:pt x="3097" y="1360"/>
                    <a:pt x="3557" y="1381"/>
                    <a:pt x="3997" y="1360"/>
                  </a:cubicBezTo>
                  <a:cubicBezTo>
                    <a:pt x="4352" y="1339"/>
                    <a:pt x="4687" y="1277"/>
                    <a:pt x="5022" y="1235"/>
                  </a:cubicBezTo>
                  <a:cubicBezTo>
                    <a:pt x="5231" y="1193"/>
                    <a:pt x="5419" y="1130"/>
                    <a:pt x="5587" y="1151"/>
                  </a:cubicBezTo>
                  <a:cubicBezTo>
                    <a:pt x="6152" y="1172"/>
                    <a:pt x="6591" y="963"/>
                    <a:pt x="7010" y="649"/>
                  </a:cubicBezTo>
                  <a:cubicBezTo>
                    <a:pt x="7282" y="481"/>
                    <a:pt x="7533" y="314"/>
                    <a:pt x="7826" y="188"/>
                  </a:cubicBezTo>
                  <a:cubicBezTo>
                    <a:pt x="8244" y="0"/>
                    <a:pt x="8558" y="230"/>
                    <a:pt x="8579" y="670"/>
                  </a:cubicBezTo>
                  <a:cubicBezTo>
                    <a:pt x="8600" y="1067"/>
                    <a:pt x="8453" y="1444"/>
                    <a:pt x="8265" y="1716"/>
                  </a:cubicBezTo>
                  <a:cubicBezTo>
                    <a:pt x="7930" y="2197"/>
                    <a:pt x="7826" y="2720"/>
                    <a:pt x="7637" y="3222"/>
                  </a:cubicBezTo>
                  <a:cubicBezTo>
                    <a:pt x="7512" y="3641"/>
                    <a:pt x="7323" y="3997"/>
                    <a:pt x="7031" y="4331"/>
                  </a:cubicBezTo>
                  <a:cubicBezTo>
                    <a:pt x="6884" y="4520"/>
                    <a:pt x="6759" y="4750"/>
                    <a:pt x="6591" y="4959"/>
                  </a:cubicBezTo>
                  <a:cubicBezTo>
                    <a:pt x="6382" y="5252"/>
                    <a:pt x="6152" y="5482"/>
                    <a:pt x="5775" y="5545"/>
                  </a:cubicBezTo>
                  <a:cubicBezTo>
                    <a:pt x="5712" y="5545"/>
                    <a:pt x="5608" y="5566"/>
                    <a:pt x="5545" y="5629"/>
                  </a:cubicBezTo>
                  <a:cubicBezTo>
                    <a:pt x="4917" y="6047"/>
                    <a:pt x="4185" y="6047"/>
                    <a:pt x="3432" y="6047"/>
                  </a:cubicBezTo>
                  <a:close/>
                  <a:moveTo>
                    <a:pt x="5859" y="4415"/>
                  </a:moveTo>
                  <a:cubicBezTo>
                    <a:pt x="6047" y="4164"/>
                    <a:pt x="6298" y="3871"/>
                    <a:pt x="6507" y="3536"/>
                  </a:cubicBezTo>
                  <a:cubicBezTo>
                    <a:pt x="6612" y="3411"/>
                    <a:pt x="6696" y="3243"/>
                    <a:pt x="6759" y="3097"/>
                  </a:cubicBezTo>
                  <a:cubicBezTo>
                    <a:pt x="6884" y="2637"/>
                    <a:pt x="7031" y="2260"/>
                    <a:pt x="7407" y="1904"/>
                  </a:cubicBezTo>
                  <a:cubicBezTo>
                    <a:pt x="7554" y="1779"/>
                    <a:pt x="7658" y="1549"/>
                    <a:pt x="7449" y="1318"/>
                  </a:cubicBezTo>
                  <a:cubicBezTo>
                    <a:pt x="6884" y="1653"/>
                    <a:pt x="6277" y="1904"/>
                    <a:pt x="5608" y="1841"/>
                  </a:cubicBezTo>
                  <a:cubicBezTo>
                    <a:pt x="5524" y="1841"/>
                    <a:pt x="5419" y="1862"/>
                    <a:pt x="5336" y="1883"/>
                  </a:cubicBezTo>
                  <a:cubicBezTo>
                    <a:pt x="4771" y="2113"/>
                    <a:pt x="4164" y="2093"/>
                    <a:pt x="3578" y="2093"/>
                  </a:cubicBezTo>
                  <a:lnTo>
                    <a:pt x="1465" y="2093"/>
                  </a:lnTo>
                  <a:cubicBezTo>
                    <a:pt x="1339" y="2385"/>
                    <a:pt x="1214" y="2595"/>
                    <a:pt x="1130" y="2825"/>
                  </a:cubicBezTo>
                  <a:cubicBezTo>
                    <a:pt x="921" y="3725"/>
                    <a:pt x="921" y="4310"/>
                    <a:pt x="1800" y="4687"/>
                  </a:cubicBezTo>
                  <a:cubicBezTo>
                    <a:pt x="1904" y="4729"/>
                    <a:pt x="1988" y="4813"/>
                    <a:pt x="2093" y="4875"/>
                  </a:cubicBezTo>
                  <a:cubicBezTo>
                    <a:pt x="2281" y="5001"/>
                    <a:pt x="2490" y="5085"/>
                    <a:pt x="2720" y="5085"/>
                  </a:cubicBezTo>
                  <a:cubicBezTo>
                    <a:pt x="3243" y="5085"/>
                    <a:pt x="3746" y="5106"/>
                    <a:pt x="4269" y="5085"/>
                  </a:cubicBezTo>
                  <a:cubicBezTo>
                    <a:pt x="4478" y="5085"/>
                    <a:pt x="4708" y="4980"/>
                    <a:pt x="4917" y="4896"/>
                  </a:cubicBezTo>
                  <a:cubicBezTo>
                    <a:pt x="5189" y="4771"/>
                    <a:pt x="5461" y="4603"/>
                    <a:pt x="5859" y="4415"/>
                  </a:cubicBezTo>
                  <a:close/>
                </a:path>
              </a:pathLst>
            </a:custGeom>
            <a:solidFill>
              <a:srgbClr val="1D312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45" name="Google Shape;209;p33">
              <a:extLst>
                <a:ext uri="{FF2B5EF4-FFF2-40B4-BE49-F238E27FC236}">
                  <a16:creationId xmlns:a16="http://schemas.microsoft.com/office/drawing/2014/main" id="{778B8C79-1E3B-4BE3-BAD3-3568E3F7EF23}"/>
                </a:ext>
              </a:extLst>
            </p:cNvPr>
            <p:cNvSpPr/>
            <p:nvPr/>
          </p:nvSpPr>
          <p:spPr>
            <a:xfrm>
              <a:off x="1298000" y="4057325"/>
              <a:ext cx="41350" cy="42400"/>
            </a:xfrm>
            <a:custGeom>
              <a:avLst/>
              <a:gdLst/>
              <a:ahLst/>
              <a:cxnLst/>
              <a:rect l="l" t="t" r="r" b="b"/>
              <a:pathLst>
                <a:path w="1654" h="1696" extrusionOk="0">
                  <a:moveTo>
                    <a:pt x="188" y="231"/>
                  </a:moveTo>
                  <a:cubicBezTo>
                    <a:pt x="419" y="189"/>
                    <a:pt x="628" y="106"/>
                    <a:pt x="837" y="85"/>
                  </a:cubicBezTo>
                  <a:cubicBezTo>
                    <a:pt x="1046" y="43"/>
                    <a:pt x="1297" y="1"/>
                    <a:pt x="1444" y="231"/>
                  </a:cubicBezTo>
                  <a:cubicBezTo>
                    <a:pt x="1590" y="503"/>
                    <a:pt x="1653" y="754"/>
                    <a:pt x="1507" y="1047"/>
                  </a:cubicBezTo>
                  <a:cubicBezTo>
                    <a:pt x="1297" y="1528"/>
                    <a:pt x="670" y="1696"/>
                    <a:pt x="230" y="1445"/>
                  </a:cubicBezTo>
                  <a:cubicBezTo>
                    <a:pt x="84" y="1340"/>
                    <a:pt x="0" y="1173"/>
                    <a:pt x="21" y="1005"/>
                  </a:cubicBezTo>
                  <a:cubicBezTo>
                    <a:pt x="84" y="754"/>
                    <a:pt x="126" y="524"/>
                    <a:pt x="188" y="23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46" name="Google Shape;210;p33">
              <a:extLst>
                <a:ext uri="{FF2B5EF4-FFF2-40B4-BE49-F238E27FC236}">
                  <a16:creationId xmlns:a16="http://schemas.microsoft.com/office/drawing/2014/main" id="{5FA26E4B-B7ED-4F0E-9021-0B18B0DC1917}"/>
                </a:ext>
              </a:extLst>
            </p:cNvPr>
            <p:cNvSpPr/>
            <p:nvPr/>
          </p:nvSpPr>
          <p:spPr>
            <a:xfrm>
              <a:off x="1664675" y="3968400"/>
              <a:ext cx="34025" cy="48675"/>
            </a:xfrm>
            <a:custGeom>
              <a:avLst/>
              <a:gdLst/>
              <a:ahLst/>
              <a:cxnLst/>
              <a:rect l="l" t="t" r="r" b="b"/>
              <a:pathLst>
                <a:path w="1361" h="1947" extrusionOk="0">
                  <a:moveTo>
                    <a:pt x="1361" y="963"/>
                  </a:moveTo>
                  <a:lnTo>
                    <a:pt x="1361" y="1214"/>
                  </a:lnTo>
                  <a:cubicBezTo>
                    <a:pt x="1340" y="1696"/>
                    <a:pt x="858" y="1947"/>
                    <a:pt x="440" y="1654"/>
                  </a:cubicBezTo>
                  <a:cubicBezTo>
                    <a:pt x="84" y="1424"/>
                    <a:pt x="1" y="1068"/>
                    <a:pt x="210" y="712"/>
                  </a:cubicBezTo>
                  <a:cubicBezTo>
                    <a:pt x="314" y="524"/>
                    <a:pt x="419" y="378"/>
                    <a:pt x="524" y="210"/>
                  </a:cubicBezTo>
                  <a:cubicBezTo>
                    <a:pt x="628" y="64"/>
                    <a:pt x="796" y="1"/>
                    <a:pt x="963" y="22"/>
                  </a:cubicBezTo>
                  <a:cubicBezTo>
                    <a:pt x="1151" y="64"/>
                    <a:pt x="1256" y="189"/>
                    <a:pt x="1277" y="378"/>
                  </a:cubicBezTo>
                  <a:cubicBezTo>
                    <a:pt x="1340" y="587"/>
                    <a:pt x="1340" y="817"/>
                    <a:pt x="1361" y="96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47" name="Google Shape;211;p33">
              <a:extLst>
                <a:ext uri="{FF2B5EF4-FFF2-40B4-BE49-F238E27FC236}">
                  <a16:creationId xmlns:a16="http://schemas.microsoft.com/office/drawing/2014/main" id="{6477B197-F2DA-4959-BD85-E3AD481993EB}"/>
                </a:ext>
              </a:extLst>
            </p:cNvPr>
            <p:cNvSpPr/>
            <p:nvPr/>
          </p:nvSpPr>
          <p:spPr>
            <a:xfrm>
              <a:off x="526950" y="2756925"/>
              <a:ext cx="379275" cy="405425"/>
            </a:xfrm>
            <a:custGeom>
              <a:avLst/>
              <a:gdLst/>
              <a:ahLst/>
              <a:cxnLst/>
              <a:rect l="l" t="t" r="r" b="b"/>
              <a:pathLst>
                <a:path w="15171" h="16217" extrusionOk="0">
                  <a:moveTo>
                    <a:pt x="12722" y="14543"/>
                  </a:moveTo>
                  <a:cubicBezTo>
                    <a:pt x="12743" y="13831"/>
                    <a:pt x="12931" y="13204"/>
                    <a:pt x="13203" y="12576"/>
                  </a:cubicBezTo>
                  <a:cubicBezTo>
                    <a:pt x="13496" y="11948"/>
                    <a:pt x="13706" y="11279"/>
                    <a:pt x="13936" y="10609"/>
                  </a:cubicBezTo>
                  <a:cubicBezTo>
                    <a:pt x="13999" y="10442"/>
                    <a:pt x="14019" y="10232"/>
                    <a:pt x="14019" y="10044"/>
                  </a:cubicBezTo>
                  <a:cubicBezTo>
                    <a:pt x="14019" y="9709"/>
                    <a:pt x="13999" y="9354"/>
                    <a:pt x="14019" y="9040"/>
                  </a:cubicBezTo>
                  <a:cubicBezTo>
                    <a:pt x="14082" y="8098"/>
                    <a:pt x="13706" y="7366"/>
                    <a:pt x="13078" y="6717"/>
                  </a:cubicBezTo>
                  <a:cubicBezTo>
                    <a:pt x="12952" y="6592"/>
                    <a:pt x="12785" y="6466"/>
                    <a:pt x="12659" y="6299"/>
                  </a:cubicBezTo>
                  <a:cubicBezTo>
                    <a:pt x="12408" y="6006"/>
                    <a:pt x="12094" y="5859"/>
                    <a:pt x="11697" y="5901"/>
                  </a:cubicBezTo>
                  <a:cubicBezTo>
                    <a:pt x="11362" y="5943"/>
                    <a:pt x="11090" y="5839"/>
                    <a:pt x="10881" y="5567"/>
                  </a:cubicBezTo>
                  <a:cubicBezTo>
                    <a:pt x="10651" y="5253"/>
                    <a:pt x="10316" y="5148"/>
                    <a:pt x="9918" y="5169"/>
                  </a:cubicBezTo>
                  <a:cubicBezTo>
                    <a:pt x="9646" y="5211"/>
                    <a:pt x="9416" y="5211"/>
                    <a:pt x="9165" y="5169"/>
                  </a:cubicBezTo>
                  <a:cubicBezTo>
                    <a:pt x="8600" y="5148"/>
                    <a:pt x="8182" y="5357"/>
                    <a:pt x="7805" y="5734"/>
                  </a:cubicBezTo>
                  <a:cubicBezTo>
                    <a:pt x="6968" y="6571"/>
                    <a:pt x="7303" y="6403"/>
                    <a:pt x="5964" y="6466"/>
                  </a:cubicBezTo>
                  <a:cubicBezTo>
                    <a:pt x="5713" y="6466"/>
                    <a:pt x="5420" y="6508"/>
                    <a:pt x="5148" y="6592"/>
                  </a:cubicBezTo>
                  <a:cubicBezTo>
                    <a:pt x="4813" y="6696"/>
                    <a:pt x="4625" y="6947"/>
                    <a:pt x="4604" y="7345"/>
                  </a:cubicBezTo>
                  <a:cubicBezTo>
                    <a:pt x="4562" y="8077"/>
                    <a:pt x="4667" y="8789"/>
                    <a:pt x="4897" y="9500"/>
                  </a:cubicBezTo>
                  <a:cubicBezTo>
                    <a:pt x="5232" y="10484"/>
                    <a:pt x="5608" y="11488"/>
                    <a:pt x="5943" y="12471"/>
                  </a:cubicBezTo>
                  <a:cubicBezTo>
                    <a:pt x="6131" y="13015"/>
                    <a:pt x="6341" y="13580"/>
                    <a:pt x="6801" y="13999"/>
                  </a:cubicBezTo>
                  <a:cubicBezTo>
                    <a:pt x="6926" y="14124"/>
                    <a:pt x="7010" y="14313"/>
                    <a:pt x="7115" y="14459"/>
                  </a:cubicBezTo>
                  <a:cubicBezTo>
                    <a:pt x="7491" y="14961"/>
                    <a:pt x="7847" y="15422"/>
                    <a:pt x="8224" y="15945"/>
                  </a:cubicBezTo>
                  <a:cubicBezTo>
                    <a:pt x="8161" y="16091"/>
                    <a:pt x="8014" y="15986"/>
                    <a:pt x="7910" y="16028"/>
                  </a:cubicBezTo>
                  <a:cubicBezTo>
                    <a:pt x="7763" y="16112"/>
                    <a:pt x="7659" y="16154"/>
                    <a:pt x="7533" y="16217"/>
                  </a:cubicBezTo>
                  <a:cubicBezTo>
                    <a:pt x="6989" y="15924"/>
                    <a:pt x="6403" y="15694"/>
                    <a:pt x="6027" y="15191"/>
                  </a:cubicBezTo>
                  <a:cubicBezTo>
                    <a:pt x="5922" y="15066"/>
                    <a:pt x="5755" y="14982"/>
                    <a:pt x="5629" y="14898"/>
                  </a:cubicBezTo>
                  <a:cubicBezTo>
                    <a:pt x="4918" y="14480"/>
                    <a:pt x="4353" y="13936"/>
                    <a:pt x="3892" y="13266"/>
                  </a:cubicBezTo>
                  <a:cubicBezTo>
                    <a:pt x="3516" y="12660"/>
                    <a:pt x="3035" y="12074"/>
                    <a:pt x="2511" y="11613"/>
                  </a:cubicBezTo>
                  <a:cubicBezTo>
                    <a:pt x="2281" y="11404"/>
                    <a:pt x="2114" y="11132"/>
                    <a:pt x="2051" y="10860"/>
                  </a:cubicBezTo>
                  <a:cubicBezTo>
                    <a:pt x="1863" y="10358"/>
                    <a:pt x="1591" y="9877"/>
                    <a:pt x="1277" y="9458"/>
                  </a:cubicBezTo>
                  <a:cubicBezTo>
                    <a:pt x="838" y="8914"/>
                    <a:pt x="628" y="8245"/>
                    <a:pt x="440" y="7554"/>
                  </a:cubicBezTo>
                  <a:cubicBezTo>
                    <a:pt x="398" y="7345"/>
                    <a:pt x="377" y="7115"/>
                    <a:pt x="314" y="6906"/>
                  </a:cubicBezTo>
                  <a:cubicBezTo>
                    <a:pt x="1" y="5943"/>
                    <a:pt x="63" y="4918"/>
                    <a:pt x="63" y="3914"/>
                  </a:cubicBezTo>
                  <a:cubicBezTo>
                    <a:pt x="63" y="3453"/>
                    <a:pt x="210" y="3056"/>
                    <a:pt x="587" y="2742"/>
                  </a:cubicBezTo>
                  <a:cubicBezTo>
                    <a:pt x="1214" y="2198"/>
                    <a:pt x="1884" y="1717"/>
                    <a:pt x="2679" y="1361"/>
                  </a:cubicBezTo>
                  <a:cubicBezTo>
                    <a:pt x="3202" y="1131"/>
                    <a:pt x="3746" y="921"/>
                    <a:pt x="4290" y="712"/>
                  </a:cubicBezTo>
                  <a:cubicBezTo>
                    <a:pt x="4583" y="608"/>
                    <a:pt x="4876" y="524"/>
                    <a:pt x="5190" y="461"/>
                  </a:cubicBezTo>
                  <a:cubicBezTo>
                    <a:pt x="5880" y="336"/>
                    <a:pt x="6613" y="231"/>
                    <a:pt x="7324" y="105"/>
                  </a:cubicBezTo>
                  <a:cubicBezTo>
                    <a:pt x="7910" y="1"/>
                    <a:pt x="8496" y="1"/>
                    <a:pt x="9081" y="105"/>
                  </a:cubicBezTo>
                  <a:cubicBezTo>
                    <a:pt x="9521" y="189"/>
                    <a:pt x="9960" y="252"/>
                    <a:pt x="10379" y="315"/>
                  </a:cubicBezTo>
                  <a:cubicBezTo>
                    <a:pt x="10986" y="419"/>
                    <a:pt x="11592" y="566"/>
                    <a:pt x="12032" y="1026"/>
                  </a:cubicBezTo>
                  <a:cubicBezTo>
                    <a:pt x="12136" y="1131"/>
                    <a:pt x="12262" y="1173"/>
                    <a:pt x="12367" y="1256"/>
                  </a:cubicBezTo>
                  <a:cubicBezTo>
                    <a:pt x="12722" y="1465"/>
                    <a:pt x="13162" y="1570"/>
                    <a:pt x="13392" y="1926"/>
                  </a:cubicBezTo>
                  <a:cubicBezTo>
                    <a:pt x="13873" y="2700"/>
                    <a:pt x="14543" y="3328"/>
                    <a:pt x="14647" y="4269"/>
                  </a:cubicBezTo>
                  <a:cubicBezTo>
                    <a:pt x="15170" y="5692"/>
                    <a:pt x="15149" y="7199"/>
                    <a:pt x="15024" y="8663"/>
                  </a:cubicBezTo>
                  <a:cubicBezTo>
                    <a:pt x="14835" y="10504"/>
                    <a:pt x="14312" y="12325"/>
                    <a:pt x="13287" y="13936"/>
                  </a:cubicBezTo>
                  <a:cubicBezTo>
                    <a:pt x="13162" y="14166"/>
                    <a:pt x="13057" y="14417"/>
                    <a:pt x="12722" y="145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48" name="Google Shape;212;p33">
              <a:extLst>
                <a:ext uri="{FF2B5EF4-FFF2-40B4-BE49-F238E27FC236}">
                  <a16:creationId xmlns:a16="http://schemas.microsoft.com/office/drawing/2014/main" id="{777D9549-76AE-4334-91ED-259C0935FED9}"/>
                </a:ext>
              </a:extLst>
            </p:cNvPr>
            <p:cNvSpPr/>
            <p:nvPr/>
          </p:nvSpPr>
          <p:spPr>
            <a:xfrm>
              <a:off x="660875" y="2904450"/>
              <a:ext cx="195650" cy="249000"/>
            </a:xfrm>
            <a:custGeom>
              <a:avLst/>
              <a:gdLst/>
              <a:ahLst/>
              <a:cxnLst/>
              <a:rect l="l" t="t" r="r" b="b"/>
              <a:pathLst>
                <a:path w="7826" h="9960" extrusionOk="0">
                  <a:moveTo>
                    <a:pt x="6486" y="1005"/>
                  </a:moveTo>
                  <a:cubicBezTo>
                    <a:pt x="6842" y="1046"/>
                    <a:pt x="6989" y="1339"/>
                    <a:pt x="7198" y="1549"/>
                  </a:cubicBezTo>
                  <a:cubicBezTo>
                    <a:pt x="7574" y="1967"/>
                    <a:pt x="7826" y="2469"/>
                    <a:pt x="7805" y="3076"/>
                  </a:cubicBezTo>
                  <a:cubicBezTo>
                    <a:pt x="7784" y="3264"/>
                    <a:pt x="7805" y="3515"/>
                    <a:pt x="7805" y="3746"/>
                  </a:cubicBezTo>
                  <a:cubicBezTo>
                    <a:pt x="7826" y="4122"/>
                    <a:pt x="7721" y="4457"/>
                    <a:pt x="7595" y="4792"/>
                  </a:cubicBezTo>
                  <a:cubicBezTo>
                    <a:pt x="7156" y="5964"/>
                    <a:pt x="6758" y="7135"/>
                    <a:pt x="6340" y="8328"/>
                  </a:cubicBezTo>
                  <a:cubicBezTo>
                    <a:pt x="6256" y="8537"/>
                    <a:pt x="6256" y="8767"/>
                    <a:pt x="6235" y="8977"/>
                  </a:cubicBezTo>
                  <a:cubicBezTo>
                    <a:pt x="5649" y="9500"/>
                    <a:pt x="4854" y="9583"/>
                    <a:pt x="4248" y="9960"/>
                  </a:cubicBezTo>
                  <a:cubicBezTo>
                    <a:pt x="3452" y="9541"/>
                    <a:pt x="2929" y="8914"/>
                    <a:pt x="2553" y="8160"/>
                  </a:cubicBezTo>
                  <a:cubicBezTo>
                    <a:pt x="2448" y="7972"/>
                    <a:pt x="2344" y="7742"/>
                    <a:pt x="2176" y="7616"/>
                  </a:cubicBezTo>
                  <a:cubicBezTo>
                    <a:pt x="1779" y="7219"/>
                    <a:pt x="1569" y="6759"/>
                    <a:pt x="1423" y="6256"/>
                  </a:cubicBezTo>
                  <a:cubicBezTo>
                    <a:pt x="1088" y="5252"/>
                    <a:pt x="691" y="4269"/>
                    <a:pt x="356" y="3264"/>
                  </a:cubicBezTo>
                  <a:cubicBezTo>
                    <a:pt x="147" y="2616"/>
                    <a:pt x="0" y="2197"/>
                    <a:pt x="188" y="1465"/>
                  </a:cubicBezTo>
                  <a:cubicBezTo>
                    <a:pt x="670" y="1318"/>
                    <a:pt x="670" y="1318"/>
                    <a:pt x="1444" y="1381"/>
                  </a:cubicBezTo>
                  <a:cubicBezTo>
                    <a:pt x="1465" y="1528"/>
                    <a:pt x="1548" y="1674"/>
                    <a:pt x="1548" y="1842"/>
                  </a:cubicBezTo>
                  <a:cubicBezTo>
                    <a:pt x="1569" y="2197"/>
                    <a:pt x="1548" y="2574"/>
                    <a:pt x="1548" y="2930"/>
                  </a:cubicBezTo>
                  <a:cubicBezTo>
                    <a:pt x="1548" y="3515"/>
                    <a:pt x="1674" y="4039"/>
                    <a:pt x="1925" y="4562"/>
                  </a:cubicBezTo>
                  <a:cubicBezTo>
                    <a:pt x="2030" y="4792"/>
                    <a:pt x="2176" y="5001"/>
                    <a:pt x="2344" y="5189"/>
                  </a:cubicBezTo>
                  <a:cubicBezTo>
                    <a:pt x="2553" y="5419"/>
                    <a:pt x="2825" y="5461"/>
                    <a:pt x="3097" y="5336"/>
                  </a:cubicBezTo>
                  <a:cubicBezTo>
                    <a:pt x="3494" y="5147"/>
                    <a:pt x="3829" y="4875"/>
                    <a:pt x="3871" y="4415"/>
                  </a:cubicBezTo>
                  <a:cubicBezTo>
                    <a:pt x="3934" y="3934"/>
                    <a:pt x="3976" y="3432"/>
                    <a:pt x="3766" y="2930"/>
                  </a:cubicBezTo>
                  <a:cubicBezTo>
                    <a:pt x="3724" y="2825"/>
                    <a:pt x="3662" y="2720"/>
                    <a:pt x="3641" y="2616"/>
                  </a:cubicBezTo>
                  <a:cubicBezTo>
                    <a:pt x="3599" y="2009"/>
                    <a:pt x="3243" y="1590"/>
                    <a:pt x="2804" y="1235"/>
                  </a:cubicBezTo>
                  <a:cubicBezTo>
                    <a:pt x="2720" y="1172"/>
                    <a:pt x="2678" y="1130"/>
                    <a:pt x="2616" y="1109"/>
                  </a:cubicBezTo>
                  <a:cubicBezTo>
                    <a:pt x="3118" y="168"/>
                    <a:pt x="3452" y="0"/>
                    <a:pt x="4771" y="189"/>
                  </a:cubicBezTo>
                  <a:cubicBezTo>
                    <a:pt x="4771" y="230"/>
                    <a:pt x="4771" y="314"/>
                    <a:pt x="4750" y="335"/>
                  </a:cubicBezTo>
                  <a:cubicBezTo>
                    <a:pt x="4164" y="1005"/>
                    <a:pt x="4289" y="1800"/>
                    <a:pt x="4269" y="2574"/>
                  </a:cubicBezTo>
                  <a:cubicBezTo>
                    <a:pt x="4269" y="3264"/>
                    <a:pt x="4457" y="3955"/>
                    <a:pt x="4813" y="4562"/>
                  </a:cubicBezTo>
                  <a:cubicBezTo>
                    <a:pt x="4917" y="4708"/>
                    <a:pt x="5022" y="4896"/>
                    <a:pt x="5189" y="5001"/>
                  </a:cubicBezTo>
                  <a:cubicBezTo>
                    <a:pt x="5503" y="5252"/>
                    <a:pt x="5901" y="5189"/>
                    <a:pt x="6131" y="4834"/>
                  </a:cubicBezTo>
                  <a:cubicBezTo>
                    <a:pt x="6235" y="4708"/>
                    <a:pt x="6277" y="4562"/>
                    <a:pt x="6424" y="4415"/>
                  </a:cubicBezTo>
                  <a:cubicBezTo>
                    <a:pt x="6633" y="4206"/>
                    <a:pt x="6696" y="3955"/>
                    <a:pt x="6675" y="3662"/>
                  </a:cubicBezTo>
                  <a:cubicBezTo>
                    <a:pt x="6654" y="2825"/>
                    <a:pt x="6779" y="1988"/>
                    <a:pt x="6486" y="1172"/>
                  </a:cubicBezTo>
                  <a:cubicBezTo>
                    <a:pt x="6445" y="1151"/>
                    <a:pt x="6465" y="1088"/>
                    <a:pt x="6486" y="10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49" name="Google Shape;213;p33">
              <a:extLst>
                <a:ext uri="{FF2B5EF4-FFF2-40B4-BE49-F238E27FC236}">
                  <a16:creationId xmlns:a16="http://schemas.microsoft.com/office/drawing/2014/main" id="{4FD79D62-7677-418C-8B15-16AE7DFBE6EA}"/>
                </a:ext>
              </a:extLst>
            </p:cNvPr>
            <p:cNvSpPr/>
            <p:nvPr/>
          </p:nvSpPr>
          <p:spPr>
            <a:xfrm>
              <a:off x="743525" y="3150300"/>
              <a:ext cx="118750" cy="51275"/>
            </a:xfrm>
            <a:custGeom>
              <a:avLst/>
              <a:gdLst/>
              <a:ahLst/>
              <a:cxnLst/>
              <a:rect l="l" t="t" r="r" b="b"/>
              <a:pathLst>
                <a:path w="4750" h="2051" extrusionOk="0">
                  <a:moveTo>
                    <a:pt x="4394" y="0"/>
                  </a:moveTo>
                  <a:cubicBezTo>
                    <a:pt x="4499" y="189"/>
                    <a:pt x="4624" y="398"/>
                    <a:pt x="4729" y="628"/>
                  </a:cubicBezTo>
                  <a:cubicBezTo>
                    <a:pt x="4750" y="691"/>
                    <a:pt x="4729" y="795"/>
                    <a:pt x="4708" y="879"/>
                  </a:cubicBezTo>
                  <a:cubicBezTo>
                    <a:pt x="4331" y="1172"/>
                    <a:pt x="3955" y="1339"/>
                    <a:pt x="3494" y="1402"/>
                  </a:cubicBezTo>
                  <a:cubicBezTo>
                    <a:pt x="3285" y="1423"/>
                    <a:pt x="3076" y="1507"/>
                    <a:pt x="2846" y="1549"/>
                  </a:cubicBezTo>
                  <a:cubicBezTo>
                    <a:pt x="2615" y="1591"/>
                    <a:pt x="2385" y="1674"/>
                    <a:pt x="2113" y="1695"/>
                  </a:cubicBezTo>
                  <a:cubicBezTo>
                    <a:pt x="1779" y="1695"/>
                    <a:pt x="1465" y="1758"/>
                    <a:pt x="1151" y="1884"/>
                  </a:cubicBezTo>
                  <a:cubicBezTo>
                    <a:pt x="732" y="2051"/>
                    <a:pt x="607" y="2009"/>
                    <a:pt x="21" y="1863"/>
                  </a:cubicBezTo>
                  <a:cubicBezTo>
                    <a:pt x="0" y="1570"/>
                    <a:pt x="188" y="1381"/>
                    <a:pt x="418" y="1277"/>
                  </a:cubicBezTo>
                  <a:cubicBezTo>
                    <a:pt x="1235" y="921"/>
                    <a:pt x="2030" y="565"/>
                    <a:pt x="2846" y="210"/>
                  </a:cubicBezTo>
                  <a:cubicBezTo>
                    <a:pt x="2971" y="168"/>
                    <a:pt x="3118" y="147"/>
                    <a:pt x="3243" y="105"/>
                  </a:cubicBezTo>
                  <a:cubicBezTo>
                    <a:pt x="3599" y="105"/>
                    <a:pt x="3955" y="63"/>
                    <a:pt x="4394" y="0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50" name="Google Shape;214;p33">
              <a:extLst>
                <a:ext uri="{FF2B5EF4-FFF2-40B4-BE49-F238E27FC236}">
                  <a16:creationId xmlns:a16="http://schemas.microsoft.com/office/drawing/2014/main" id="{28E25025-9FE6-454E-A334-F804AEB9BB8F}"/>
                </a:ext>
              </a:extLst>
            </p:cNvPr>
            <p:cNvSpPr/>
            <p:nvPr/>
          </p:nvSpPr>
          <p:spPr>
            <a:xfrm>
              <a:off x="769150" y="3232950"/>
              <a:ext cx="110400" cy="34550"/>
            </a:xfrm>
            <a:custGeom>
              <a:avLst/>
              <a:gdLst/>
              <a:ahLst/>
              <a:cxnLst/>
              <a:rect l="l" t="t" r="r" b="b"/>
              <a:pathLst>
                <a:path w="4416" h="1382" extrusionOk="0">
                  <a:moveTo>
                    <a:pt x="21" y="1381"/>
                  </a:moveTo>
                  <a:cubicBezTo>
                    <a:pt x="0" y="1193"/>
                    <a:pt x="0" y="1046"/>
                    <a:pt x="0" y="900"/>
                  </a:cubicBezTo>
                  <a:cubicBezTo>
                    <a:pt x="63" y="858"/>
                    <a:pt x="105" y="795"/>
                    <a:pt x="147" y="795"/>
                  </a:cubicBezTo>
                  <a:cubicBezTo>
                    <a:pt x="377" y="733"/>
                    <a:pt x="628" y="670"/>
                    <a:pt x="858" y="586"/>
                  </a:cubicBezTo>
                  <a:cubicBezTo>
                    <a:pt x="1109" y="523"/>
                    <a:pt x="1381" y="377"/>
                    <a:pt x="1632" y="356"/>
                  </a:cubicBezTo>
                  <a:cubicBezTo>
                    <a:pt x="2511" y="251"/>
                    <a:pt x="3369" y="21"/>
                    <a:pt x="4248" y="0"/>
                  </a:cubicBezTo>
                  <a:cubicBezTo>
                    <a:pt x="4311" y="0"/>
                    <a:pt x="4331" y="42"/>
                    <a:pt x="4415" y="105"/>
                  </a:cubicBezTo>
                  <a:cubicBezTo>
                    <a:pt x="4080" y="544"/>
                    <a:pt x="3515" y="523"/>
                    <a:pt x="3076" y="649"/>
                  </a:cubicBezTo>
                  <a:cubicBezTo>
                    <a:pt x="2574" y="774"/>
                    <a:pt x="2093" y="963"/>
                    <a:pt x="1590" y="1088"/>
                  </a:cubicBezTo>
                  <a:cubicBezTo>
                    <a:pt x="1109" y="1172"/>
                    <a:pt x="628" y="1256"/>
                    <a:pt x="21" y="1381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51" name="Google Shape;215;p33">
              <a:extLst>
                <a:ext uri="{FF2B5EF4-FFF2-40B4-BE49-F238E27FC236}">
                  <a16:creationId xmlns:a16="http://schemas.microsoft.com/office/drawing/2014/main" id="{B04DC369-D981-48D3-9F9D-7ED4336C5FF7}"/>
                </a:ext>
              </a:extLst>
            </p:cNvPr>
            <p:cNvSpPr/>
            <p:nvPr/>
          </p:nvSpPr>
          <p:spPr>
            <a:xfrm>
              <a:off x="754500" y="3196850"/>
              <a:ext cx="112475" cy="35600"/>
            </a:xfrm>
            <a:custGeom>
              <a:avLst/>
              <a:gdLst/>
              <a:ahLst/>
              <a:cxnLst/>
              <a:rect l="l" t="t" r="r" b="b"/>
              <a:pathLst>
                <a:path w="4499" h="1424" extrusionOk="0">
                  <a:moveTo>
                    <a:pt x="0" y="1256"/>
                  </a:moveTo>
                  <a:cubicBezTo>
                    <a:pt x="105" y="1151"/>
                    <a:pt x="168" y="1026"/>
                    <a:pt x="231" y="1026"/>
                  </a:cubicBezTo>
                  <a:cubicBezTo>
                    <a:pt x="858" y="963"/>
                    <a:pt x="1444" y="607"/>
                    <a:pt x="2093" y="670"/>
                  </a:cubicBezTo>
                  <a:cubicBezTo>
                    <a:pt x="2197" y="712"/>
                    <a:pt x="2302" y="649"/>
                    <a:pt x="2407" y="628"/>
                  </a:cubicBezTo>
                  <a:cubicBezTo>
                    <a:pt x="3097" y="419"/>
                    <a:pt x="3767" y="210"/>
                    <a:pt x="4499" y="1"/>
                  </a:cubicBezTo>
                  <a:lnTo>
                    <a:pt x="4499" y="566"/>
                  </a:lnTo>
                  <a:cubicBezTo>
                    <a:pt x="3788" y="670"/>
                    <a:pt x="3097" y="754"/>
                    <a:pt x="2428" y="879"/>
                  </a:cubicBezTo>
                  <a:cubicBezTo>
                    <a:pt x="1967" y="963"/>
                    <a:pt x="1528" y="1130"/>
                    <a:pt x="1068" y="1256"/>
                  </a:cubicBezTo>
                  <a:cubicBezTo>
                    <a:pt x="733" y="1382"/>
                    <a:pt x="398" y="1423"/>
                    <a:pt x="0" y="1256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52" name="Google Shape;216;p33">
              <a:extLst>
                <a:ext uri="{FF2B5EF4-FFF2-40B4-BE49-F238E27FC236}">
                  <a16:creationId xmlns:a16="http://schemas.microsoft.com/office/drawing/2014/main" id="{8876478A-A35B-4660-8B62-654107F1EFAD}"/>
                </a:ext>
              </a:extLst>
            </p:cNvPr>
            <p:cNvSpPr/>
            <p:nvPr/>
          </p:nvSpPr>
          <p:spPr>
            <a:xfrm>
              <a:off x="787450" y="2933225"/>
              <a:ext cx="20950" cy="67500"/>
            </a:xfrm>
            <a:custGeom>
              <a:avLst/>
              <a:gdLst/>
              <a:ahLst/>
              <a:cxnLst/>
              <a:rect l="l" t="t" r="r" b="b"/>
              <a:pathLst>
                <a:path w="838" h="2700" extrusionOk="0">
                  <a:moveTo>
                    <a:pt x="419" y="84"/>
                  </a:moveTo>
                  <a:cubicBezTo>
                    <a:pt x="838" y="900"/>
                    <a:pt x="649" y="1758"/>
                    <a:pt x="670" y="2574"/>
                  </a:cubicBezTo>
                  <a:cubicBezTo>
                    <a:pt x="461" y="2699"/>
                    <a:pt x="335" y="2616"/>
                    <a:pt x="273" y="2490"/>
                  </a:cubicBezTo>
                  <a:cubicBezTo>
                    <a:pt x="1" y="1758"/>
                    <a:pt x="22" y="1025"/>
                    <a:pt x="105" y="272"/>
                  </a:cubicBezTo>
                  <a:cubicBezTo>
                    <a:pt x="126" y="147"/>
                    <a:pt x="231" y="0"/>
                    <a:pt x="419" y="8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53" name="Google Shape;217;p33">
              <a:extLst>
                <a:ext uri="{FF2B5EF4-FFF2-40B4-BE49-F238E27FC236}">
                  <a16:creationId xmlns:a16="http://schemas.microsoft.com/office/drawing/2014/main" id="{9788DCE0-A1B4-4237-A5B6-ED697C41B1EF}"/>
                </a:ext>
              </a:extLst>
            </p:cNvPr>
            <p:cNvSpPr/>
            <p:nvPr/>
          </p:nvSpPr>
          <p:spPr>
            <a:xfrm>
              <a:off x="809950" y="3270075"/>
              <a:ext cx="46575" cy="23575"/>
            </a:xfrm>
            <a:custGeom>
              <a:avLst/>
              <a:gdLst/>
              <a:ahLst/>
              <a:cxnLst/>
              <a:rect l="l" t="t" r="r" b="b"/>
              <a:pathLst>
                <a:path w="1863" h="943" extrusionOk="0">
                  <a:moveTo>
                    <a:pt x="1863" y="1"/>
                  </a:moveTo>
                  <a:cubicBezTo>
                    <a:pt x="1632" y="566"/>
                    <a:pt x="1632" y="566"/>
                    <a:pt x="1005" y="942"/>
                  </a:cubicBezTo>
                  <a:cubicBezTo>
                    <a:pt x="691" y="838"/>
                    <a:pt x="377" y="712"/>
                    <a:pt x="0" y="566"/>
                  </a:cubicBezTo>
                  <a:cubicBezTo>
                    <a:pt x="586" y="189"/>
                    <a:pt x="942" y="85"/>
                    <a:pt x="1863" y="1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54" name="Google Shape;218;p33">
              <a:extLst>
                <a:ext uri="{FF2B5EF4-FFF2-40B4-BE49-F238E27FC236}">
                  <a16:creationId xmlns:a16="http://schemas.microsoft.com/office/drawing/2014/main" id="{F499DB1E-FDF8-4589-A27C-5334BEB4880F}"/>
                </a:ext>
              </a:extLst>
            </p:cNvPr>
            <p:cNvSpPr/>
            <p:nvPr/>
          </p:nvSpPr>
          <p:spPr>
            <a:xfrm>
              <a:off x="719975" y="2958325"/>
              <a:ext cx="18325" cy="57575"/>
            </a:xfrm>
            <a:custGeom>
              <a:avLst/>
              <a:gdLst/>
              <a:ahLst/>
              <a:cxnLst/>
              <a:rect l="l" t="t" r="r" b="b"/>
              <a:pathLst>
                <a:path w="733" h="2303" extrusionOk="0">
                  <a:moveTo>
                    <a:pt x="524" y="2302"/>
                  </a:moveTo>
                  <a:cubicBezTo>
                    <a:pt x="21" y="1549"/>
                    <a:pt x="0" y="837"/>
                    <a:pt x="63" y="0"/>
                  </a:cubicBezTo>
                  <a:cubicBezTo>
                    <a:pt x="210" y="147"/>
                    <a:pt x="335" y="210"/>
                    <a:pt x="356" y="314"/>
                  </a:cubicBezTo>
                  <a:cubicBezTo>
                    <a:pt x="419" y="649"/>
                    <a:pt x="482" y="963"/>
                    <a:pt x="628" y="1277"/>
                  </a:cubicBezTo>
                  <a:cubicBezTo>
                    <a:pt x="733" y="1549"/>
                    <a:pt x="712" y="1863"/>
                    <a:pt x="524" y="23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55" name="Google Shape;219;p33">
              <a:extLst>
                <a:ext uri="{FF2B5EF4-FFF2-40B4-BE49-F238E27FC236}">
                  <a16:creationId xmlns:a16="http://schemas.microsoft.com/office/drawing/2014/main" id="{34979656-81D9-4438-B9C3-AB9232D8385D}"/>
                </a:ext>
              </a:extLst>
            </p:cNvPr>
            <p:cNvSpPr/>
            <p:nvPr/>
          </p:nvSpPr>
          <p:spPr>
            <a:xfrm>
              <a:off x="611700" y="2870450"/>
              <a:ext cx="264700" cy="305500"/>
            </a:xfrm>
            <a:custGeom>
              <a:avLst/>
              <a:gdLst/>
              <a:ahLst/>
              <a:cxnLst/>
              <a:rect l="l" t="t" r="r" b="b"/>
              <a:pathLst>
                <a:path w="10588" h="12220" extrusionOk="0">
                  <a:moveTo>
                    <a:pt x="10525" y="3243"/>
                  </a:moveTo>
                  <a:cubicBezTo>
                    <a:pt x="10441" y="2093"/>
                    <a:pt x="9897" y="816"/>
                    <a:pt x="8558" y="774"/>
                  </a:cubicBezTo>
                  <a:cubicBezTo>
                    <a:pt x="8202" y="733"/>
                    <a:pt x="7826" y="816"/>
                    <a:pt x="7491" y="942"/>
                  </a:cubicBezTo>
                  <a:cubicBezTo>
                    <a:pt x="6508" y="0"/>
                    <a:pt x="4896" y="628"/>
                    <a:pt x="3997" y="1402"/>
                  </a:cubicBezTo>
                  <a:cubicBezTo>
                    <a:pt x="2762" y="879"/>
                    <a:pt x="1172" y="1235"/>
                    <a:pt x="670" y="2553"/>
                  </a:cubicBezTo>
                  <a:cubicBezTo>
                    <a:pt x="0" y="4269"/>
                    <a:pt x="691" y="6235"/>
                    <a:pt x="1402" y="7826"/>
                  </a:cubicBezTo>
                  <a:cubicBezTo>
                    <a:pt x="2239" y="9730"/>
                    <a:pt x="3662" y="11487"/>
                    <a:pt x="5691" y="12136"/>
                  </a:cubicBezTo>
                  <a:cubicBezTo>
                    <a:pt x="5964" y="12220"/>
                    <a:pt x="6173" y="11906"/>
                    <a:pt x="6047" y="11676"/>
                  </a:cubicBezTo>
                  <a:cubicBezTo>
                    <a:pt x="5712" y="11090"/>
                    <a:pt x="5210" y="10755"/>
                    <a:pt x="4855" y="10211"/>
                  </a:cubicBezTo>
                  <a:cubicBezTo>
                    <a:pt x="4269" y="9416"/>
                    <a:pt x="3704" y="8642"/>
                    <a:pt x="3202" y="7805"/>
                  </a:cubicBezTo>
                  <a:cubicBezTo>
                    <a:pt x="2741" y="6989"/>
                    <a:pt x="1026" y="2574"/>
                    <a:pt x="3097" y="2888"/>
                  </a:cubicBezTo>
                  <a:cubicBezTo>
                    <a:pt x="2888" y="3829"/>
                    <a:pt x="3097" y="4875"/>
                    <a:pt x="3432" y="5691"/>
                  </a:cubicBezTo>
                  <a:cubicBezTo>
                    <a:pt x="3976" y="6905"/>
                    <a:pt x="6256" y="7156"/>
                    <a:pt x="6340" y="5503"/>
                  </a:cubicBezTo>
                  <a:cubicBezTo>
                    <a:pt x="6382" y="4478"/>
                    <a:pt x="6005" y="3306"/>
                    <a:pt x="5315" y="2406"/>
                  </a:cubicBezTo>
                  <a:cubicBezTo>
                    <a:pt x="5608" y="2155"/>
                    <a:pt x="5964" y="1988"/>
                    <a:pt x="6256" y="2093"/>
                  </a:cubicBezTo>
                  <a:cubicBezTo>
                    <a:pt x="6173" y="2302"/>
                    <a:pt x="6131" y="2553"/>
                    <a:pt x="6110" y="2783"/>
                  </a:cubicBezTo>
                  <a:cubicBezTo>
                    <a:pt x="6026" y="3955"/>
                    <a:pt x="6256" y="5587"/>
                    <a:pt x="7637" y="5817"/>
                  </a:cubicBezTo>
                  <a:cubicBezTo>
                    <a:pt x="7993" y="5859"/>
                    <a:pt x="8349" y="5754"/>
                    <a:pt x="8558" y="5482"/>
                  </a:cubicBezTo>
                  <a:cubicBezTo>
                    <a:pt x="8307" y="6340"/>
                    <a:pt x="8098" y="7219"/>
                    <a:pt x="8160" y="8119"/>
                  </a:cubicBezTo>
                  <a:cubicBezTo>
                    <a:pt x="8119" y="8223"/>
                    <a:pt x="8056" y="8349"/>
                    <a:pt x="8035" y="8474"/>
                  </a:cubicBezTo>
                  <a:cubicBezTo>
                    <a:pt x="7888" y="9039"/>
                    <a:pt x="7930" y="9897"/>
                    <a:pt x="8119" y="10420"/>
                  </a:cubicBezTo>
                  <a:cubicBezTo>
                    <a:pt x="8349" y="11048"/>
                    <a:pt x="9165" y="11048"/>
                    <a:pt x="9395" y="10420"/>
                  </a:cubicBezTo>
                  <a:cubicBezTo>
                    <a:pt x="9583" y="9897"/>
                    <a:pt x="9521" y="9353"/>
                    <a:pt x="9521" y="8830"/>
                  </a:cubicBezTo>
                  <a:cubicBezTo>
                    <a:pt x="9583" y="8746"/>
                    <a:pt x="9646" y="8642"/>
                    <a:pt x="9667" y="8537"/>
                  </a:cubicBezTo>
                  <a:cubicBezTo>
                    <a:pt x="9834" y="7616"/>
                    <a:pt x="9897" y="6675"/>
                    <a:pt x="10169" y="5754"/>
                  </a:cubicBezTo>
                  <a:cubicBezTo>
                    <a:pt x="10399" y="4980"/>
                    <a:pt x="10588" y="4164"/>
                    <a:pt x="10525" y="3243"/>
                  </a:cubicBezTo>
                  <a:close/>
                  <a:moveTo>
                    <a:pt x="8349" y="2281"/>
                  </a:moveTo>
                  <a:cubicBezTo>
                    <a:pt x="8600" y="2281"/>
                    <a:pt x="8851" y="2386"/>
                    <a:pt x="8935" y="2658"/>
                  </a:cubicBezTo>
                  <a:cubicBezTo>
                    <a:pt x="9081" y="3181"/>
                    <a:pt x="9123" y="3725"/>
                    <a:pt x="8956" y="4248"/>
                  </a:cubicBezTo>
                  <a:cubicBezTo>
                    <a:pt x="8872" y="4499"/>
                    <a:pt x="8830" y="4750"/>
                    <a:pt x="8746" y="5001"/>
                  </a:cubicBezTo>
                  <a:cubicBezTo>
                    <a:pt x="8851" y="4185"/>
                    <a:pt x="8704" y="3181"/>
                    <a:pt x="8349" y="2281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56" name="Google Shape;220;p33">
              <a:extLst>
                <a:ext uri="{FF2B5EF4-FFF2-40B4-BE49-F238E27FC236}">
                  <a16:creationId xmlns:a16="http://schemas.microsoft.com/office/drawing/2014/main" id="{CBAC3B44-3095-4B91-B1A7-2BC25FD9ED59}"/>
                </a:ext>
              </a:extLst>
            </p:cNvPr>
            <p:cNvSpPr/>
            <p:nvPr/>
          </p:nvSpPr>
          <p:spPr>
            <a:xfrm>
              <a:off x="504450" y="2734450"/>
              <a:ext cx="428450" cy="582225"/>
            </a:xfrm>
            <a:custGeom>
              <a:avLst/>
              <a:gdLst/>
              <a:ahLst/>
              <a:cxnLst/>
              <a:rect l="l" t="t" r="r" b="b"/>
              <a:pathLst>
                <a:path w="17138" h="23289" extrusionOk="0">
                  <a:moveTo>
                    <a:pt x="14627" y="16174"/>
                  </a:moveTo>
                  <a:cubicBezTo>
                    <a:pt x="14982" y="16718"/>
                    <a:pt x="15171" y="17220"/>
                    <a:pt x="15212" y="17848"/>
                  </a:cubicBezTo>
                  <a:cubicBezTo>
                    <a:pt x="15233" y="18308"/>
                    <a:pt x="15505" y="18810"/>
                    <a:pt x="15735" y="19229"/>
                  </a:cubicBezTo>
                  <a:cubicBezTo>
                    <a:pt x="15966" y="19668"/>
                    <a:pt x="15882" y="20087"/>
                    <a:pt x="15861" y="20547"/>
                  </a:cubicBezTo>
                  <a:cubicBezTo>
                    <a:pt x="15861" y="20652"/>
                    <a:pt x="15735" y="20777"/>
                    <a:pt x="15631" y="20861"/>
                  </a:cubicBezTo>
                  <a:cubicBezTo>
                    <a:pt x="15505" y="20924"/>
                    <a:pt x="15317" y="20986"/>
                    <a:pt x="15171" y="21028"/>
                  </a:cubicBezTo>
                  <a:cubicBezTo>
                    <a:pt x="15066" y="21321"/>
                    <a:pt x="14940" y="21551"/>
                    <a:pt x="14919" y="21844"/>
                  </a:cubicBezTo>
                  <a:cubicBezTo>
                    <a:pt x="14836" y="22347"/>
                    <a:pt x="14480" y="22598"/>
                    <a:pt x="14124" y="22870"/>
                  </a:cubicBezTo>
                  <a:cubicBezTo>
                    <a:pt x="13769" y="23142"/>
                    <a:pt x="13329" y="23288"/>
                    <a:pt x="12890" y="23183"/>
                  </a:cubicBezTo>
                  <a:cubicBezTo>
                    <a:pt x="12492" y="23079"/>
                    <a:pt x="12074" y="22932"/>
                    <a:pt x="11781" y="22619"/>
                  </a:cubicBezTo>
                  <a:cubicBezTo>
                    <a:pt x="11655" y="22493"/>
                    <a:pt x="11509" y="22347"/>
                    <a:pt x="11404" y="22179"/>
                  </a:cubicBezTo>
                  <a:cubicBezTo>
                    <a:pt x="11028" y="22179"/>
                    <a:pt x="10714" y="22221"/>
                    <a:pt x="10358" y="22179"/>
                  </a:cubicBezTo>
                  <a:cubicBezTo>
                    <a:pt x="10044" y="22158"/>
                    <a:pt x="9919" y="22012"/>
                    <a:pt x="9898" y="21719"/>
                  </a:cubicBezTo>
                  <a:cubicBezTo>
                    <a:pt x="9877" y="21405"/>
                    <a:pt x="9898" y="21112"/>
                    <a:pt x="9898" y="20819"/>
                  </a:cubicBezTo>
                  <a:cubicBezTo>
                    <a:pt x="9709" y="20694"/>
                    <a:pt x="9521" y="20610"/>
                    <a:pt x="9396" y="20484"/>
                  </a:cubicBezTo>
                  <a:cubicBezTo>
                    <a:pt x="9291" y="20401"/>
                    <a:pt x="9186" y="20275"/>
                    <a:pt x="9186" y="20150"/>
                  </a:cubicBezTo>
                  <a:cubicBezTo>
                    <a:pt x="9165" y="19773"/>
                    <a:pt x="9207" y="19375"/>
                    <a:pt x="8935" y="19062"/>
                  </a:cubicBezTo>
                  <a:cubicBezTo>
                    <a:pt x="8956" y="18685"/>
                    <a:pt x="8977" y="18308"/>
                    <a:pt x="8998" y="17869"/>
                  </a:cubicBezTo>
                  <a:cubicBezTo>
                    <a:pt x="8412" y="18015"/>
                    <a:pt x="7889" y="17639"/>
                    <a:pt x="7282" y="17471"/>
                  </a:cubicBezTo>
                  <a:cubicBezTo>
                    <a:pt x="7115" y="17429"/>
                    <a:pt x="6989" y="17325"/>
                    <a:pt x="6864" y="17241"/>
                  </a:cubicBezTo>
                  <a:cubicBezTo>
                    <a:pt x="6383" y="16906"/>
                    <a:pt x="5922" y="16551"/>
                    <a:pt x="5420" y="16237"/>
                  </a:cubicBezTo>
                  <a:cubicBezTo>
                    <a:pt x="5085" y="16028"/>
                    <a:pt x="4813" y="15777"/>
                    <a:pt x="4583" y="15463"/>
                  </a:cubicBezTo>
                  <a:cubicBezTo>
                    <a:pt x="3955" y="14647"/>
                    <a:pt x="3349" y="13789"/>
                    <a:pt x="2616" y="13077"/>
                  </a:cubicBezTo>
                  <a:cubicBezTo>
                    <a:pt x="2386" y="12868"/>
                    <a:pt x="2261" y="12533"/>
                    <a:pt x="2135" y="12240"/>
                  </a:cubicBezTo>
                  <a:cubicBezTo>
                    <a:pt x="1968" y="11843"/>
                    <a:pt x="1821" y="11466"/>
                    <a:pt x="1528" y="11152"/>
                  </a:cubicBezTo>
                  <a:cubicBezTo>
                    <a:pt x="922" y="10441"/>
                    <a:pt x="670" y="9604"/>
                    <a:pt x="461" y="8746"/>
                  </a:cubicBezTo>
                  <a:cubicBezTo>
                    <a:pt x="357" y="8265"/>
                    <a:pt x="252" y="7826"/>
                    <a:pt x="147" y="7344"/>
                  </a:cubicBezTo>
                  <a:cubicBezTo>
                    <a:pt x="85" y="7093"/>
                    <a:pt x="43" y="6800"/>
                    <a:pt x="43" y="6507"/>
                  </a:cubicBezTo>
                  <a:cubicBezTo>
                    <a:pt x="1" y="5963"/>
                    <a:pt x="43" y="5398"/>
                    <a:pt x="43" y="4833"/>
                  </a:cubicBezTo>
                  <a:cubicBezTo>
                    <a:pt x="43" y="4143"/>
                    <a:pt x="273" y="3536"/>
                    <a:pt x="796" y="3055"/>
                  </a:cubicBezTo>
                  <a:cubicBezTo>
                    <a:pt x="1528" y="2385"/>
                    <a:pt x="2365" y="1800"/>
                    <a:pt x="3286" y="1381"/>
                  </a:cubicBezTo>
                  <a:cubicBezTo>
                    <a:pt x="3307" y="1381"/>
                    <a:pt x="3328" y="1360"/>
                    <a:pt x="3349" y="1360"/>
                  </a:cubicBezTo>
                  <a:cubicBezTo>
                    <a:pt x="4981" y="544"/>
                    <a:pt x="6738" y="272"/>
                    <a:pt x="8517" y="63"/>
                  </a:cubicBezTo>
                  <a:cubicBezTo>
                    <a:pt x="8998" y="0"/>
                    <a:pt x="9500" y="0"/>
                    <a:pt x="10002" y="84"/>
                  </a:cubicBezTo>
                  <a:cubicBezTo>
                    <a:pt x="10735" y="188"/>
                    <a:pt x="11488" y="335"/>
                    <a:pt x="12220" y="481"/>
                  </a:cubicBezTo>
                  <a:cubicBezTo>
                    <a:pt x="12597" y="523"/>
                    <a:pt x="12911" y="691"/>
                    <a:pt x="13225" y="900"/>
                  </a:cubicBezTo>
                  <a:cubicBezTo>
                    <a:pt x="13643" y="1172"/>
                    <a:pt x="14062" y="1444"/>
                    <a:pt x="14501" y="1674"/>
                  </a:cubicBezTo>
                  <a:cubicBezTo>
                    <a:pt x="14794" y="1841"/>
                    <a:pt x="15045" y="2051"/>
                    <a:pt x="15233" y="2323"/>
                  </a:cubicBezTo>
                  <a:cubicBezTo>
                    <a:pt x="15380" y="2595"/>
                    <a:pt x="15568" y="2846"/>
                    <a:pt x="15756" y="3097"/>
                  </a:cubicBezTo>
                  <a:cubicBezTo>
                    <a:pt x="16217" y="3662"/>
                    <a:pt x="16489" y="4310"/>
                    <a:pt x="16677" y="5022"/>
                  </a:cubicBezTo>
                  <a:cubicBezTo>
                    <a:pt x="16991" y="6152"/>
                    <a:pt x="17137" y="7302"/>
                    <a:pt x="17137" y="8474"/>
                  </a:cubicBezTo>
                  <a:cubicBezTo>
                    <a:pt x="17137" y="9604"/>
                    <a:pt x="16907" y="10671"/>
                    <a:pt x="16698" y="11780"/>
                  </a:cubicBezTo>
                  <a:cubicBezTo>
                    <a:pt x="16426" y="13245"/>
                    <a:pt x="15756" y="14500"/>
                    <a:pt x="15024" y="15756"/>
                  </a:cubicBezTo>
                  <a:cubicBezTo>
                    <a:pt x="14836" y="15839"/>
                    <a:pt x="14731" y="15986"/>
                    <a:pt x="14627" y="16174"/>
                  </a:cubicBezTo>
                  <a:close/>
                  <a:moveTo>
                    <a:pt x="13622" y="15442"/>
                  </a:moveTo>
                  <a:cubicBezTo>
                    <a:pt x="13957" y="15337"/>
                    <a:pt x="14062" y="15065"/>
                    <a:pt x="14187" y="14856"/>
                  </a:cubicBezTo>
                  <a:cubicBezTo>
                    <a:pt x="15212" y="13245"/>
                    <a:pt x="15735" y="11466"/>
                    <a:pt x="15924" y="9583"/>
                  </a:cubicBezTo>
                  <a:cubicBezTo>
                    <a:pt x="16049" y="8118"/>
                    <a:pt x="16070" y="6633"/>
                    <a:pt x="15547" y="5189"/>
                  </a:cubicBezTo>
                  <a:cubicBezTo>
                    <a:pt x="15443" y="4248"/>
                    <a:pt x="14773" y="3620"/>
                    <a:pt x="14292" y="2846"/>
                  </a:cubicBezTo>
                  <a:cubicBezTo>
                    <a:pt x="14062" y="2469"/>
                    <a:pt x="13622" y="2385"/>
                    <a:pt x="13267" y="2176"/>
                  </a:cubicBezTo>
                  <a:cubicBezTo>
                    <a:pt x="13162" y="2092"/>
                    <a:pt x="13036" y="2051"/>
                    <a:pt x="12932" y="1946"/>
                  </a:cubicBezTo>
                  <a:cubicBezTo>
                    <a:pt x="12471" y="1486"/>
                    <a:pt x="11886" y="1339"/>
                    <a:pt x="11279" y="1235"/>
                  </a:cubicBezTo>
                  <a:cubicBezTo>
                    <a:pt x="10839" y="1151"/>
                    <a:pt x="10400" y="1109"/>
                    <a:pt x="9981" y="1025"/>
                  </a:cubicBezTo>
                  <a:cubicBezTo>
                    <a:pt x="9396" y="921"/>
                    <a:pt x="8810" y="921"/>
                    <a:pt x="8224" y="1025"/>
                  </a:cubicBezTo>
                  <a:cubicBezTo>
                    <a:pt x="7513" y="1151"/>
                    <a:pt x="6780" y="1256"/>
                    <a:pt x="6069" y="1402"/>
                  </a:cubicBezTo>
                  <a:cubicBezTo>
                    <a:pt x="5797" y="1444"/>
                    <a:pt x="5483" y="1528"/>
                    <a:pt x="5190" y="1632"/>
                  </a:cubicBezTo>
                  <a:cubicBezTo>
                    <a:pt x="4646" y="1841"/>
                    <a:pt x="4081" y="2051"/>
                    <a:pt x="3558" y="2281"/>
                  </a:cubicBezTo>
                  <a:cubicBezTo>
                    <a:pt x="2805" y="2616"/>
                    <a:pt x="2093" y="3097"/>
                    <a:pt x="1466" y="3662"/>
                  </a:cubicBezTo>
                  <a:cubicBezTo>
                    <a:pt x="1110" y="3976"/>
                    <a:pt x="942" y="4373"/>
                    <a:pt x="942" y="4854"/>
                  </a:cubicBezTo>
                  <a:cubicBezTo>
                    <a:pt x="942" y="5838"/>
                    <a:pt x="901" y="6863"/>
                    <a:pt x="1214" y="7826"/>
                  </a:cubicBezTo>
                  <a:cubicBezTo>
                    <a:pt x="1298" y="8035"/>
                    <a:pt x="1298" y="8265"/>
                    <a:pt x="1340" y="8474"/>
                  </a:cubicBezTo>
                  <a:cubicBezTo>
                    <a:pt x="1528" y="9165"/>
                    <a:pt x="1738" y="9813"/>
                    <a:pt x="2177" y="10399"/>
                  </a:cubicBezTo>
                  <a:cubicBezTo>
                    <a:pt x="2512" y="10818"/>
                    <a:pt x="2784" y="11257"/>
                    <a:pt x="2930" y="11780"/>
                  </a:cubicBezTo>
                  <a:cubicBezTo>
                    <a:pt x="3035" y="12073"/>
                    <a:pt x="3181" y="12324"/>
                    <a:pt x="3411" y="12533"/>
                  </a:cubicBezTo>
                  <a:cubicBezTo>
                    <a:pt x="3955" y="13036"/>
                    <a:pt x="4395" y="13580"/>
                    <a:pt x="4792" y="14186"/>
                  </a:cubicBezTo>
                  <a:cubicBezTo>
                    <a:pt x="5232" y="14856"/>
                    <a:pt x="5818" y="15442"/>
                    <a:pt x="6529" y="15839"/>
                  </a:cubicBezTo>
                  <a:cubicBezTo>
                    <a:pt x="6676" y="15902"/>
                    <a:pt x="6801" y="16007"/>
                    <a:pt x="6906" y="16111"/>
                  </a:cubicBezTo>
                  <a:cubicBezTo>
                    <a:pt x="7324" y="16593"/>
                    <a:pt x="7889" y="16844"/>
                    <a:pt x="8433" y="17137"/>
                  </a:cubicBezTo>
                  <a:cubicBezTo>
                    <a:pt x="8559" y="17095"/>
                    <a:pt x="8663" y="17032"/>
                    <a:pt x="8789" y="16948"/>
                  </a:cubicBezTo>
                  <a:cubicBezTo>
                    <a:pt x="8893" y="16906"/>
                    <a:pt x="9082" y="17011"/>
                    <a:pt x="9103" y="16885"/>
                  </a:cubicBezTo>
                  <a:cubicBezTo>
                    <a:pt x="8726" y="16362"/>
                    <a:pt x="8370" y="15881"/>
                    <a:pt x="8015" y="15379"/>
                  </a:cubicBezTo>
                  <a:cubicBezTo>
                    <a:pt x="7910" y="15233"/>
                    <a:pt x="7826" y="15023"/>
                    <a:pt x="7701" y="14919"/>
                  </a:cubicBezTo>
                  <a:cubicBezTo>
                    <a:pt x="7261" y="14500"/>
                    <a:pt x="7052" y="13977"/>
                    <a:pt x="6843" y="13391"/>
                  </a:cubicBezTo>
                  <a:cubicBezTo>
                    <a:pt x="6487" y="12408"/>
                    <a:pt x="6132" y="11403"/>
                    <a:pt x="5797" y="10420"/>
                  </a:cubicBezTo>
                  <a:cubicBezTo>
                    <a:pt x="5546" y="9730"/>
                    <a:pt x="5441" y="8997"/>
                    <a:pt x="5504" y="8265"/>
                  </a:cubicBezTo>
                  <a:cubicBezTo>
                    <a:pt x="5525" y="7888"/>
                    <a:pt x="5713" y="7616"/>
                    <a:pt x="6048" y="7512"/>
                  </a:cubicBezTo>
                  <a:cubicBezTo>
                    <a:pt x="6320" y="7428"/>
                    <a:pt x="6592" y="7386"/>
                    <a:pt x="6864" y="7386"/>
                  </a:cubicBezTo>
                  <a:cubicBezTo>
                    <a:pt x="8203" y="7323"/>
                    <a:pt x="7847" y="7491"/>
                    <a:pt x="8684" y="6654"/>
                  </a:cubicBezTo>
                  <a:cubicBezTo>
                    <a:pt x="9061" y="6277"/>
                    <a:pt x="9500" y="6068"/>
                    <a:pt x="10044" y="6110"/>
                  </a:cubicBezTo>
                  <a:cubicBezTo>
                    <a:pt x="10316" y="6131"/>
                    <a:pt x="10546" y="6131"/>
                    <a:pt x="10818" y="6110"/>
                  </a:cubicBezTo>
                  <a:cubicBezTo>
                    <a:pt x="11195" y="6068"/>
                    <a:pt x="11509" y="6173"/>
                    <a:pt x="11781" y="6486"/>
                  </a:cubicBezTo>
                  <a:cubicBezTo>
                    <a:pt x="11990" y="6758"/>
                    <a:pt x="12241" y="6863"/>
                    <a:pt x="12597" y="6842"/>
                  </a:cubicBezTo>
                  <a:cubicBezTo>
                    <a:pt x="12974" y="6779"/>
                    <a:pt x="13287" y="6947"/>
                    <a:pt x="13559" y="7219"/>
                  </a:cubicBezTo>
                  <a:cubicBezTo>
                    <a:pt x="13685" y="7386"/>
                    <a:pt x="13852" y="7491"/>
                    <a:pt x="13978" y="7637"/>
                  </a:cubicBezTo>
                  <a:cubicBezTo>
                    <a:pt x="14606" y="8307"/>
                    <a:pt x="15003" y="9018"/>
                    <a:pt x="14919" y="9981"/>
                  </a:cubicBezTo>
                  <a:cubicBezTo>
                    <a:pt x="14899" y="10315"/>
                    <a:pt x="14919" y="10650"/>
                    <a:pt x="14919" y="10964"/>
                  </a:cubicBezTo>
                  <a:cubicBezTo>
                    <a:pt x="14919" y="11152"/>
                    <a:pt x="14899" y="11362"/>
                    <a:pt x="14836" y="11550"/>
                  </a:cubicBezTo>
                  <a:cubicBezTo>
                    <a:pt x="14606" y="12199"/>
                    <a:pt x="14396" y="12868"/>
                    <a:pt x="14103" y="13496"/>
                  </a:cubicBezTo>
                  <a:cubicBezTo>
                    <a:pt x="13831" y="14082"/>
                    <a:pt x="13643" y="14709"/>
                    <a:pt x="13622" y="15442"/>
                  </a:cubicBezTo>
                  <a:close/>
                  <a:moveTo>
                    <a:pt x="12743" y="7805"/>
                  </a:moveTo>
                  <a:cubicBezTo>
                    <a:pt x="12722" y="7888"/>
                    <a:pt x="12702" y="7930"/>
                    <a:pt x="12722" y="7993"/>
                  </a:cubicBezTo>
                  <a:cubicBezTo>
                    <a:pt x="13015" y="8788"/>
                    <a:pt x="12911" y="9625"/>
                    <a:pt x="12911" y="10462"/>
                  </a:cubicBezTo>
                  <a:cubicBezTo>
                    <a:pt x="12911" y="10755"/>
                    <a:pt x="12848" y="11027"/>
                    <a:pt x="12639" y="11236"/>
                  </a:cubicBezTo>
                  <a:cubicBezTo>
                    <a:pt x="12534" y="11341"/>
                    <a:pt x="12471" y="11508"/>
                    <a:pt x="12367" y="11655"/>
                  </a:cubicBezTo>
                  <a:cubicBezTo>
                    <a:pt x="12116" y="11989"/>
                    <a:pt x="11739" y="12073"/>
                    <a:pt x="11425" y="11801"/>
                  </a:cubicBezTo>
                  <a:cubicBezTo>
                    <a:pt x="11258" y="11675"/>
                    <a:pt x="11153" y="11508"/>
                    <a:pt x="11049" y="11362"/>
                  </a:cubicBezTo>
                  <a:cubicBezTo>
                    <a:pt x="10714" y="10734"/>
                    <a:pt x="10505" y="10064"/>
                    <a:pt x="10505" y="9374"/>
                  </a:cubicBezTo>
                  <a:cubicBezTo>
                    <a:pt x="10505" y="8579"/>
                    <a:pt x="10400" y="7805"/>
                    <a:pt x="10965" y="7156"/>
                  </a:cubicBezTo>
                  <a:cubicBezTo>
                    <a:pt x="11007" y="7114"/>
                    <a:pt x="10965" y="7051"/>
                    <a:pt x="11007" y="6989"/>
                  </a:cubicBezTo>
                  <a:cubicBezTo>
                    <a:pt x="9668" y="6842"/>
                    <a:pt x="9354" y="6968"/>
                    <a:pt x="8852" y="7909"/>
                  </a:cubicBezTo>
                  <a:cubicBezTo>
                    <a:pt x="8914" y="7951"/>
                    <a:pt x="8977" y="7993"/>
                    <a:pt x="9040" y="8035"/>
                  </a:cubicBezTo>
                  <a:cubicBezTo>
                    <a:pt x="9500" y="8370"/>
                    <a:pt x="9814" y="8830"/>
                    <a:pt x="9877" y="9416"/>
                  </a:cubicBezTo>
                  <a:cubicBezTo>
                    <a:pt x="9877" y="9520"/>
                    <a:pt x="9961" y="9625"/>
                    <a:pt x="10002" y="9730"/>
                  </a:cubicBezTo>
                  <a:cubicBezTo>
                    <a:pt x="10212" y="10211"/>
                    <a:pt x="10170" y="10734"/>
                    <a:pt x="10107" y="11236"/>
                  </a:cubicBezTo>
                  <a:cubicBezTo>
                    <a:pt x="10065" y="11675"/>
                    <a:pt x="9709" y="11968"/>
                    <a:pt x="9333" y="12136"/>
                  </a:cubicBezTo>
                  <a:cubicBezTo>
                    <a:pt x="9061" y="12240"/>
                    <a:pt x="8747" y="12199"/>
                    <a:pt x="8559" y="11989"/>
                  </a:cubicBezTo>
                  <a:cubicBezTo>
                    <a:pt x="8412" y="11801"/>
                    <a:pt x="8245" y="11592"/>
                    <a:pt x="8140" y="11362"/>
                  </a:cubicBezTo>
                  <a:cubicBezTo>
                    <a:pt x="7910" y="10839"/>
                    <a:pt x="7785" y="10315"/>
                    <a:pt x="7785" y="9730"/>
                  </a:cubicBezTo>
                  <a:lnTo>
                    <a:pt x="7785" y="8642"/>
                  </a:lnTo>
                  <a:cubicBezTo>
                    <a:pt x="7785" y="8474"/>
                    <a:pt x="7701" y="8328"/>
                    <a:pt x="7680" y="8202"/>
                  </a:cubicBezTo>
                  <a:cubicBezTo>
                    <a:pt x="6885" y="8118"/>
                    <a:pt x="6885" y="8118"/>
                    <a:pt x="6424" y="8265"/>
                  </a:cubicBezTo>
                  <a:cubicBezTo>
                    <a:pt x="6236" y="8976"/>
                    <a:pt x="6362" y="9416"/>
                    <a:pt x="6571" y="10085"/>
                  </a:cubicBezTo>
                  <a:cubicBezTo>
                    <a:pt x="6927" y="11069"/>
                    <a:pt x="7303" y="12073"/>
                    <a:pt x="7659" y="13056"/>
                  </a:cubicBezTo>
                  <a:cubicBezTo>
                    <a:pt x="7826" y="13559"/>
                    <a:pt x="8015" y="14061"/>
                    <a:pt x="8412" y="14416"/>
                  </a:cubicBezTo>
                  <a:cubicBezTo>
                    <a:pt x="8559" y="14584"/>
                    <a:pt x="8663" y="14793"/>
                    <a:pt x="8768" y="14960"/>
                  </a:cubicBezTo>
                  <a:cubicBezTo>
                    <a:pt x="9186" y="15693"/>
                    <a:pt x="9689" y="16362"/>
                    <a:pt x="10484" y="16781"/>
                  </a:cubicBezTo>
                  <a:cubicBezTo>
                    <a:pt x="11111" y="16383"/>
                    <a:pt x="11886" y="16279"/>
                    <a:pt x="12471" y="15777"/>
                  </a:cubicBezTo>
                  <a:cubicBezTo>
                    <a:pt x="12492" y="15567"/>
                    <a:pt x="12492" y="15337"/>
                    <a:pt x="12576" y="15128"/>
                  </a:cubicBezTo>
                  <a:cubicBezTo>
                    <a:pt x="12953" y="13956"/>
                    <a:pt x="13371" y="12764"/>
                    <a:pt x="13831" y="11592"/>
                  </a:cubicBezTo>
                  <a:cubicBezTo>
                    <a:pt x="13957" y="11257"/>
                    <a:pt x="14041" y="10922"/>
                    <a:pt x="14041" y="10546"/>
                  </a:cubicBezTo>
                  <a:cubicBezTo>
                    <a:pt x="14041" y="10315"/>
                    <a:pt x="13999" y="10106"/>
                    <a:pt x="14041" y="9876"/>
                  </a:cubicBezTo>
                  <a:cubicBezTo>
                    <a:pt x="14083" y="9269"/>
                    <a:pt x="13831" y="8767"/>
                    <a:pt x="13434" y="8349"/>
                  </a:cubicBezTo>
                  <a:cubicBezTo>
                    <a:pt x="13246" y="8139"/>
                    <a:pt x="13057" y="7846"/>
                    <a:pt x="12743" y="7805"/>
                  </a:cubicBezTo>
                  <a:close/>
                  <a:moveTo>
                    <a:pt x="13957" y="16634"/>
                  </a:moveTo>
                  <a:cubicBezTo>
                    <a:pt x="13476" y="16697"/>
                    <a:pt x="13162" y="16718"/>
                    <a:pt x="12827" y="16781"/>
                  </a:cubicBezTo>
                  <a:cubicBezTo>
                    <a:pt x="12702" y="16802"/>
                    <a:pt x="12534" y="16823"/>
                    <a:pt x="12430" y="16885"/>
                  </a:cubicBezTo>
                  <a:cubicBezTo>
                    <a:pt x="11634" y="17220"/>
                    <a:pt x="10818" y="17576"/>
                    <a:pt x="10002" y="17953"/>
                  </a:cubicBezTo>
                  <a:cubicBezTo>
                    <a:pt x="9772" y="18057"/>
                    <a:pt x="9584" y="18204"/>
                    <a:pt x="9605" y="18518"/>
                  </a:cubicBezTo>
                  <a:cubicBezTo>
                    <a:pt x="10191" y="18685"/>
                    <a:pt x="10337" y="18706"/>
                    <a:pt x="10735" y="18559"/>
                  </a:cubicBezTo>
                  <a:cubicBezTo>
                    <a:pt x="11049" y="18413"/>
                    <a:pt x="11362" y="18371"/>
                    <a:pt x="11697" y="18371"/>
                  </a:cubicBezTo>
                  <a:cubicBezTo>
                    <a:pt x="11948" y="18371"/>
                    <a:pt x="12199" y="18287"/>
                    <a:pt x="12430" y="18204"/>
                  </a:cubicBezTo>
                  <a:cubicBezTo>
                    <a:pt x="12639" y="18162"/>
                    <a:pt x="12848" y="18078"/>
                    <a:pt x="13099" y="18057"/>
                  </a:cubicBezTo>
                  <a:cubicBezTo>
                    <a:pt x="13539" y="17994"/>
                    <a:pt x="13957" y="17827"/>
                    <a:pt x="14292" y="17534"/>
                  </a:cubicBezTo>
                  <a:cubicBezTo>
                    <a:pt x="14292" y="17450"/>
                    <a:pt x="14355" y="17346"/>
                    <a:pt x="14313" y="17304"/>
                  </a:cubicBezTo>
                  <a:cubicBezTo>
                    <a:pt x="14208" y="17032"/>
                    <a:pt x="14083" y="16844"/>
                    <a:pt x="13957" y="16634"/>
                  </a:cubicBezTo>
                  <a:close/>
                  <a:moveTo>
                    <a:pt x="10609" y="21321"/>
                  </a:moveTo>
                  <a:cubicBezTo>
                    <a:pt x="11216" y="21196"/>
                    <a:pt x="11676" y="21112"/>
                    <a:pt x="12178" y="21007"/>
                  </a:cubicBezTo>
                  <a:cubicBezTo>
                    <a:pt x="12681" y="20903"/>
                    <a:pt x="13162" y="20694"/>
                    <a:pt x="13664" y="20568"/>
                  </a:cubicBezTo>
                  <a:cubicBezTo>
                    <a:pt x="14103" y="20442"/>
                    <a:pt x="14668" y="20463"/>
                    <a:pt x="15003" y="20024"/>
                  </a:cubicBezTo>
                  <a:cubicBezTo>
                    <a:pt x="14919" y="19961"/>
                    <a:pt x="14899" y="19919"/>
                    <a:pt x="14836" y="19919"/>
                  </a:cubicBezTo>
                  <a:cubicBezTo>
                    <a:pt x="13957" y="19919"/>
                    <a:pt x="13120" y="20170"/>
                    <a:pt x="12220" y="20275"/>
                  </a:cubicBezTo>
                  <a:cubicBezTo>
                    <a:pt x="11969" y="20296"/>
                    <a:pt x="11697" y="20442"/>
                    <a:pt x="11446" y="20505"/>
                  </a:cubicBezTo>
                  <a:cubicBezTo>
                    <a:pt x="11216" y="20589"/>
                    <a:pt x="10965" y="20652"/>
                    <a:pt x="10735" y="20714"/>
                  </a:cubicBezTo>
                  <a:cubicBezTo>
                    <a:pt x="10693" y="20756"/>
                    <a:pt x="10651" y="20777"/>
                    <a:pt x="10588" y="20819"/>
                  </a:cubicBezTo>
                  <a:cubicBezTo>
                    <a:pt x="10588" y="20966"/>
                    <a:pt x="10609" y="21112"/>
                    <a:pt x="10609" y="21321"/>
                  </a:cubicBezTo>
                  <a:close/>
                  <a:moveTo>
                    <a:pt x="10002" y="19752"/>
                  </a:moveTo>
                  <a:cubicBezTo>
                    <a:pt x="10421" y="19940"/>
                    <a:pt x="10735" y="19878"/>
                    <a:pt x="11111" y="19773"/>
                  </a:cubicBezTo>
                  <a:cubicBezTo>
                    <a:pt x="11551" y="19647"/>
                    <a:pt x="11990" y="19480"/>
                    <a:pt x="12471" y="19417"/>
                  </a:cubicBezTo>
                  <a:cubicBezTo>
                    <a:pt x="13141" y="19271"/>
                    <a:pt x="13831" y="19208"/>
                    <a:pt x="14522" y="19103"/>
                  </a:cubicBezTo>
                  <a:lnTo>
                    <a:pt x="14522" y="18518"/>
                  </a:lnTo>
                  <a:cubicBezTo>
                    <a:pt x="13790" y="18769"/>
                    <a:pt x="13120" y="18957"/>
                    <a:pt x="12430" y="19145"/>
                  </a:cubicBezTo>
                  <a:cubicBezTo>
                    <a:pt x="12325" y="19187"/>
                    <a:pt x="12220" y="19229"/>
                    <a:pt x="12116" y="19208"/>
                  </a:cubicBezTo>
                  <a:cubicBezTo>
                    <a:pt x="11467" y="19103"/>
                    <a:pt x="10902" y="19480"/>
                    <a:pt x="10274" y="19543"/>
                  </a:cubicBezTo>
                  <a:cubicBezTo>
                    <a:pt x="10170" y="19522"/>
                    <a:pt x="10086" y="19647"/>
                    <a:pt x="10002" y="19752"/>
                  </a:cubicBezTo>
                  <a:close/>
                  <a:moveTo>
                    <a:pt x="11739" y="8035"/>
                  </a:moveTo>
                  <a:cubicBezTo>
                    <a:pt x="11551" y="7951"/>
                    <a:pt x="11446" y="8118"/>
                    <a:pt x="11446" y="8223"/>
                  </a:cubicBezTo>
                  <a:cubicBezTo>
                    <a:pt x="11362" y="8976"/>
                    <a:pt x="11342" y="9709"/>
                    <a:pt x="11634" y="10441"/>
                  </a:cubicBezTo>
                  <a:cubicBezTo>
                    <a:pt x="11676" y="10567"/>
                    <a:pt x="11802" y="10650"/>
                    <a:pt x="12011" y="10525"/>
                  </a:cubicBezTo>
                  <a:cubicBezTo>
                    <a:pt x="11990" y="9709"/>
                    <a:pt x="12178" y="8851"/>
                    <a:pt x="11739" y="8035"/>
                  </a:cubicBezTo>
                  <a:close/>
                  <a:moveTo>
                    <a:pt x="14083" y="21426"/>
                  </a:moveTo>
                  <a:cubicBezTo>
                    <a:pt x="13162" y="21510"/>
                    <a:pt x="12806" y="21614"/>
                    <a:pt x="12220" y="21991"/>
                  </a:cubicBezTo>
                  <a:cubicBezTo>
                    <a:pt x="12597" y="22137"/>
                    <a:pt x="12911" y="22263"/>
                    <a:pt x="13225" y="22367"/>
                  </a:cubicBezTo>
                  <a:cubicBezTo>
                    <a:pt x="13852" y="22012"/>
                    <a:pt x="13852" y="22012"/>
                    <a:pt x="14083" y="21426"/>
                  </a:cubicBezTo>
                  <a:close/>
                  <a:moveTo>
                    <a:pt x="9145" y="11257"/>
                  </a:moveTo>
                  <a:cubicBezTo>
                    <a:pt x="9354" y="10839"/>
                    <a:pt x="9375" y="10504"/>
                    <a:pt x="9249" y="10232"/>
                  </a:cubicBezTo>
                  <a:cubicBezTo>
                    <a:pt x="9124" y="9918"/>
                    <a:pt x="9040" y="9604"/>
                    <a:pt x="8977" y="9269"/>
                  </a:cubicBezTo>
                  <a:cubicBezTo>
                    <a:pt x="8956" y="9165"/>
                    <a:pt x="8831" y="9081"/>
                    <a:pt x="8705" y="8955"/>
                  </a:cubicBezTo>
                  <a:cubicBezTo>
                    <a:pt x="8601" y="9771"/>
                    <a:pt x="8642" y="10462"/>
                    <a:pt x="9145" y="1125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57" name="Google Shape;221;p33">
              <a:extLst>
                <a:ext uri="{FF2B5EF4-FFF2-40B4-BE49-F238E27FC236}">
                  <a16:creationId xmlns:a16="http://schemas.microsoft.com/office/drawing/2014/main" id="{C60ABAE7-47C8-4590-AC2E-DE57D28F0E23}"/>
                </a:ext>
              </a:extLst>
            </p:cNvPr>
            <p:cNvSpPr/>
            <p:nvPr/>
          </p:nvSpPr>
          <p:spPr>
            <a:xfrm>
              <a:off x="437500" y="2678475"/>
              <a:ext cx="84775" cy="66450"/>
            </a:xfrm>
            <a:custGeom>
              <a:avLst/>
              <a:gdLst/>
              <a:ahLst/>
              <a:cxnLst/>
              <a:rect l="l" t="t" r="r" b="b"/>
              <a:pathLst>
                <a:path w="3391" h="2658" extrusionOk="0">
                  <a:moveTo>
                    <a:pt x="712" y="0"/>
                  </a:moveTo>
                  <a:cubicBezTo>
                    <a:pt x="1089" y="42"/>
                    <a:pt x="1486" y="147"/>
                    <a:pt x="1675" y="461"/>
                  </a:cubicBezTo>
                  <a:cubicBezTo>
                    <a:pt x="1926" y="858"/>
                    <a:pt x="2281" y="1088"/>
                    <a:pt x="2637" y="1381"/>
                  </a:cubicBezTo>
                  <a:cubicBezTo>
                    <a:pt x="2825" y="1549"/>
                    <a:pt x="3014" y="1716"/>
                    <a:pt x="3181" y="1904"/>
                  </a:cubicBezTo>
                  <a:cubicBezTo>
                    <a:pt x="3369" y="2093"/>
                    <a:pt x="3390" y="2281"/>
                    <a:pt x="3286" y="2427"/>
                  </a:cubicBezTo>
                  <a:cubicBezTo>
                    <a:pt x="3160" y="2595"/>
                    <a:pt x="2909" y="2658"/>
                    <a:pt x="2700" y="2595"/>
                  </a:cubicBezTo>
                  <a:cubicBezTo>
                    <a:pt x="2616" y="2553"/>
                    <a:pt x="2532" y="2511"/>
                    <a:pt x="2491" y="2448"/>
                  </a:cubicBezTo>
                  <a:cubicBezTo>
                    <a:pt x="2135" y="2197"/>
                    <a:pt x="1779" y="1904"/>
                    <a:pt x="1444" y="1653"/>
                  </a:cubicBezTo>
                  <a:cubicBezTo>
                    <a:pt x="1361" y="1570"/>
                    <a:pt x="1256" y="1507"/>
                    <a:pt x="1193" y="1402"/>
                  </a:cubicBezTo>
                  <a:cubicBezTo>
                    <a:pt x="1026" y="1046"/>
                    <a:pt x="733" y="879"/>
                    <a:pt x="356" y="816"/>
                  </a:cubicBezTo>
                  <a:cubicBezTo>
                    <a:pt x="315" y="774"/>
                    <a:pt x="252" y="774"/>
                    <a:pt x="210" y="733"/>
                  </a:cubicBezTo>
                  <a:cubicBezTo>
                    <a:pt x="22" y="628"/>
                    <a:pt x="1" y="251"/>
                    <a:pt x="210" y="189"/>
                  </a:cubicBezTo>
                  <a:cubicBezTo>
                    <a:pt x="356" y="105"/>
                    <a:pt x="545" y="42"/>
                    <a:pt x="7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58" name="Google Shape;222;p33">
              <a:extLst>
                <a:ext uri="{FF2B5EF4-FFF2-40B4-BE49-F238E27FC236}">
                  <a16:creationId xmlns:a16="http://schemas.microsoft.com/office/drawing/2014/main" id="{B0E2EB51-9549-47C7-AD30-504F28B184E1}"/>
                </a:ext>
              </a:extLst>
            </p:cNvPr>
            <p:cNvSpPr/>
            <p:nvPr/>
          </p:nvSpPr>
          <p:spPr>
            <a:xfrm>
              <a:off x="853350" y="3366325"/>
              <a:ext cx="72750" cy="94200"/>
            </a:xfrm>
            <a:custGeom>
              <a:avLst/>
              <a:gdLst/>
              <a:ahLst/>
              <a:cxnLst/>
              <a:rect l="l" t="t" r="r" b="b"/>
              <a:pathLst>
                <a:path w="2910" h="3768" extrusionOk="0">
                  <a:moveTo>
                    <a:pt x="2909" y="3265"/>
                  </a:moveTo>
                  <a:cubicBezTo>
                    <a:pt x="2847" y="3370"/>
                    <a:pt x="2826" y="3453"/>
                    <a:pt x="2784" y="3537"/>
                  </a:cubicBezTo>
                  <a:cubicBezTo>
                    <a:pt x="2679" y="3704"/>
                    <a:pt x="2449" y="3767"/>
                    <a:pt x="2303" y="3600"/>
                  </a:cubicBezTo>
                  <a:cubicBezTo>
                    <a:pt x="2261" y="3558"/>
                    <a:pt x="2219" y="3537"/>
                    <a:pt x="2198" y="3474"/>
                  </a:cubicBezTo>
                  <a:cubicBezTo>
                    <a:pt x="1528" y="2595"/>
                    <a:pt x="880" y="1675"/>
                    <a:pt x="252" y="775"/>
                  </a:cubicBezTo>
                  <a:cubicBezTo>
                    <a:pt x="22" y="461"/>
                    <a:pt x="1" y="210"/>
                    <a:pt x="147" y="126"/>
                  </a:cubicBezTo>
                  <a:cubicBezTo>
                    <a:pt x="378" y="1"/>
                    <a:pt x="566" y="147"/>
                    <a:pt x="754" y="294"/>
                  </a:cubicBezTo>
                  <a:cubicBezTo>
                    <a:pt x="838" y="336"/>
                    <a:pt x="880" y="398"/>
                    <a:pt x="943" y="440"/>
                  </a:cubicBezTo>
                  <a:cubicBezTo>
                    <a:pt x="1528" y="1193"/>
                    <a:pt x="2198" y="1926"/>
                    <a:pt x="2679" y="2763"/>
                  </a:cubicBezTo>
                  <a:cubicBezTo>
                    <a:pt x="2805" y="2930"/>
                    <a:pt x="2847" y="3118"/>
                    <a:pt x="2909" y="326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59" name="Google Shape;223;p33">
              <a:extLst>
                <a:ext uri="{FF2B5EF4-FFF2-40B4-BE49-F238E27FC236}">
                  <a16:creationId xmlns:a16="http://schemas.microsoft.com/office/drawing/2014/main" id="{98C68CEA-BF29-4058-A4A3-1B06356D79FB}"/>
                </a:ext>
              </a:extLst>
            </p:cNvPr>
            <p:cNvSpPr/>
            <p:nvPr/>
          </p:nvSpPr>
          <p:spPr>
            <a:xfrm>
              <a:off x="347000" y="2867825"/>
              <a:ext cx="103600" cy="43975"/>
            </a:xfrm>
            <a:custGeom>
              <a:avLst/>
              <a:gdLst/>
              <a:ahLst/>
              <a:cxnLst/>
              <a:rect l="l" t="t" r="r" b="b"/>
              <a:pathLst>
                <a:path w="4144" h="1759" extrusionOk="0">
                  <a:moveTo>
                    <a:pt x="106" y="1"/>
                  </a:moveTo>
                  <a:cubicBezTo>
                    <a:pt x="566" y="252"/>
                    <a:pt x="984" y="210"/>
                    <a:pt x="1403" y="252"/>
                  </a:cubicBezTo>
                  <a:cubicBezTo>
                    <a:pt x="2177" y="294"/>
                    <a:pt x="2909" y="524"/>
                    <a:pt x="3642" y="796"/>
                  </a:cubicBezTo>
                  <a:cubicBezTo>
                    <a:pt x="3809" y="838"/>
                    <a:pt x="3955" y="1026"/>
                    <a:pt x="4060" y="1193"/>
                  </a:cubicBezTo>
                  <a:cubicBezTo>
                    <a:pt x="4123" y="1256"/>
                    <a:pt x="4144" y="1423"/>
                    <a:pt x="4123" y="1507"/>
                  </a:cubicBezTo>
                  <a:cubicBezTo>
                    <a:pt x="4060" y="1612"/>
                    <a:pt x="3935" y="1675"/>
                    <a:pt x="3809" y="1737"/>
                  </a:cubicBezTo>
                  <a:cubicBezTo>
                    <a:pt x="3746" y="1758"/>
                    <a:pt x="3621" y="1737"/>
                    <a:pt x="3558" y="1716"/>
                  </a:cubicBezTo>
                  <a:cubicBezTo>
                    <a:pt x="2784" y="1319"/>
                    <a:pt x="1947" y="1214"/>
                    <a:pt x="1110" y="984"/>
                  </a:cubicBezTo>
                  <a:cubicBezTo>
                    <a:pt x="796" y="900"/>
                    <a:pt x="482" y="733"/>
                    <a:pt x="189" y="586"/>
                  </a:cubicBezTo>
                  <a:cubicBezTo>
                    <a:pt x="106" y="524"/>
                    <a:pt x="64" y="398"/>
                    <a:pt x="43" y="314"/>
                  </a:cubicBezTo>
                  <a:cubicBezTo>
                    <a:pt x="1" y="273"/>
                    <a:pt x="64" y="189"/>
                    <a:pt x="10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60" name="Google Shape;224;p33">
              <a:extLst>
                <a:ext uri="{FF2B5EF4-FFF2-40B4-BE49-F238E27FC236}">
                  <a16:creationId xmlns:a16="http://schemas.microsoft.com/office/drawing/2014/main" id="{81F7777F-CD61-411B-A319-23729F245A1F}"/>
                </a:ext>
              </a:extLst>
            </p:cNvPr>
            <p:cNvSpPr/>
            <p:nvPr/>
          </p:nvSpPr>
          <p:spPr>
            <a:xfrm>
              <a:off x="617450" y="2571750"/>
              <a:ext cx="30350" cy="88950"/>
            </a:xfrm>
            <a:custGeom>
              <a:avLst/>
              <a:gdLst/>
              <a:ahLst/>
              <a:cxnLst/>
              <a:rect l="l" t="t" r="r" b="b"/>
              <a:pathLst>
                <a:path w="1214" h="3558" extrusionOk="0">
                  <a:moveTo>
                    <a:pt x="628" y="1"/>
                  </a:moveTo>
                  <a:cubicBezTo>
                    <a:pt x="1026" y="315"/>
                    <a:pt x="1088" y="691"/>
                    <a:pt x="1151" y="1047"/>
                  </a:cubicBezTo>
                  <a:cubicBezTo>
                    <a:pt x="1172" y="1319"/>
                    <a:pt x="1151" y="1591"/>
                    <a:pt x="1151" y="1884"/>
                  </a:cubicBezTo>
                  <a:cubicBezTo>
                    <a:pt x="1172" y="2282"/>
                    <a:pt x="1172" y="2679"/>
                    <a:pt x="1193" y="3035"/>
                  </a:cubicBezTo>
                  <a:cubicBezTo>
                    <a:pt x="1214" y="3223"/>
                    <a:pt x="1172" y="3370"/>
                    <a:pt x="1005" y="3453"/>
                  </a:cubicBezTo>
                  <a:cubicBezTo>
                    <a:pt x="858" y="3558"/>
                    <a:pt x="670" y="3516"/>
                    <a:pt x="544" y="3411"/>
                  </a:cubicBezTo>
                  <a:cubicBezTo>
                    <a:pt x="419" y="3265"/>
                    <a:pt x="231" y="3118"/>
                    <a:pt x="210" y="2951"/>
                  </a:cubicBezTo>
                  <a:cubicBezTo>
                    <a:pt x="126" y="2072"/>
                    <a:pt x="0" y="1173"/>
                    <a:pt x="356" y="336"/>
                  </a:cubicBezTo>
                  <a:cubicBezTo>
                    <a:pt x="440" y="252"/>
                    <a:pt x="482" y="189"/>
                    <a:pt x="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61" name="Google Shape;225;p33">
              <a:extLst>
                <a:ext uri="{FF2B5EF4-FFF2-40B4-BE49-F238E27FC236}">
                  <a16:creationId xmlns:a16="http://schemas.microsoft.com/office/drawing/2014/main" id="{5A1DB576-80FA-4556-A976-8F7FC16C25B2}"/>
                </a:ext>
              </a:extLst>
            </p:cNvPr>
            <p:cNvSpPr/>
            <p:nvPr/>
          </p:nvSpPr>
          <p:spPr>
            <a:xfrm>
              <a:off x="772275" y="2583800"/>
              <a:ext cx="44500" cy="72200"/>
            </a:xfrm>
            <a:custGeom>
              <a:avLst/>
              <a:gdLst/>
              <a:ahLst/>
              <a:cxnLst/>
              <a:rect l="l" t="t" r="r" b="b"/>
              <a:pathLst>
                <a:path w="1780" h="2888" extrusionOk="0">
                  <a:moveTo>
                    <a:pt x="1" y="2092"/>
                  </a:moveTo>
                  <a:cubicBezTo>
                    <a:pt x="147" y="1423"/>
                    <a:pt x="147" y="753"/>
                    <a:pt x="754" y="272"/>
                  </a:cubicBezTo>
                  <a:cubicBezTo>
                    <a:pt x="838" y="230"/>
                    <a:pt x="880" y="167"/>
                    <a:pt x="963" y="126"/>
                  </a:cubicBezTo>
                  <a:cubicBezTo>
                    <a:pt x="1173" y="0"/>
                    <a:pt x="1465" y="0"/>
                    <a:pt x="1591" y="126"/>
                  </a:cubicBezTo>
                  <a:cubicBezTo>
                    <a:pt x="1717" y="251"/>
                    <a:pt x="1779" y="544"/>
                    <a:pt x="1612" y="753"/>
                  </a:cubicBezTo>
                  <a:cubicBezTo>
                    <a:pt x="1193" y="1214"/>
                    <a:pt x="1047" y="1737"/>
                    <a:pt x="963" y="2344"/>
                  </a:cubicBezTo>
                  <a:cubicBezTo>
                    <a:pt x="963" y="2427"/>
                    <a:pt x="921" y="2511"/>
                    <a:pt x="880" y="2574"/>
                  </a:cubicBezTo>
                  <a:cubicBezTo>
                    <a:pt x="817" y="2741"/>
                    <a:pt x="712" y="2888"/>
                    <a:pt x="524" y="2867"/>
                  </a:cubicBezTo>
                  <a:cubicBezTo>
                    <a:pt x="398" y="2846"/>
                    <a:pt x="231" y="2720"/>
                    <a:pt x="147" y="2574"/>
                  </a:cubicBezTo>
                  <a:cubicBezTo>
                    <a:pt x="43" y="2427"/>
                    <a:pt x="22" y="2260"/>
                    <a:pt x="1" y="209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62" name="Google Shape;226;p33">
              <a:extLst>
                <a:ext uri="{FF2B5EF4-FFF2-40B4-BE49-F238E27FC236}">
                  <a16:creationId xmlns:a16="http://schemas.microsoft.com/office/drawing/2014/main" id="{6DBD9091-16B4-494D-A746-359AB63B7845}"/>
                </a:ext>
              </a:extLst>
            </p:cNvPr>
            <p:cNvSpPr/>
            <p:nvPr/>
          </p:nvSpPr>
          <p:spPr>
            <a:xfrm>
              <a:off x="373175" y="3021100"/>
              <a:ext cx="71675" cy="30875"/>
            </a:xfrm>
            <a:custGeom>
              <a:avLst/>
              <a:gdLst/>
              <a:ahLst/>
              <a:cxnLst/>
              <a:rect l="l" t="t" r="r" b="b"/>
              <a:pathLst>
                <a:path w="2867" h="1235" extrusionOk="0">
                  <a:moveTo>
                    <a:pt x="900" y="1235"/>
                  </a:moveTo>
                  <a:cubicBezTo>
                    <a:pt x="670" y="1193"/>
                    <a:pt x="481" y="1193"/>
                    <a:pt x="314" y="1130"/>
                  </a:cubicBezTo>
                  <a:cubicBezTo>
                    <a:pt x="209" y="1067"/>
                    <a:pt x="105" y="942"/>
                    <a:pt x="63" y="837"/>
                  </a:cubicBezTo>
                  <a:cubicBezTo>
                    <a:pt x="0" y="649"/>
                    <a:pt x="147" y="523"/>
                    <a:pt x="293" y="440"/>
                  </a:cubicBezTo>
                  <a:cubicBezTo>
                    <a:pt x="356" y="419"/>
                    <a:pt x="398" y="398"/>
                    <a:pt x="460" y="398"/>
                  </a:cubicBezTo>
                  <a:cubicBezTo>
                    <a:pt x="1130" y="251"/>
                    <a:pt x="1820" y="126"/>
                    <a:pt x="2490" y="21"/>
                  </a:cubicBezTo>
                  <a:cubicBezTo>
                    <a:pt x="2595" y="0"/>
                    <a:pt x="2783" y="105"/>
                    <a:pt x="2804" y="209"/>
                  </a:cubicBezTo>
                  <a:cubicBezTo>
                    <a:pt x="2867" y="314"/>
                    <a:pt x="2804" y="502"/>
                    <a:pt x="2720" y="565"/>
                  </a:cubicBezTo>
                  <a:cubicBezTo>
                    <a:pt x="2616" y="712"/>
                    <a:pt x="2490" y="816"/>
                    <a:pt x="2344" y="858"/>
                  </a:cubicBezTo>
                  <a:cubicBezTo>
                    <a:pt x="1862" y="1026"/>
                    <a:pt x="1339" y="1130"/>
                    <a:pt x="900" y="12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</p:grpSp>
      <p:sp>
        <p:nvSpPr>
          <p:cNvPr id="2" name="Cloud Callout 1"/>
          <p:cNvSpPr/>
          <p:nvPr/>
        </p:nvSpPr>
        <p:spPr>
          <a:xfrm>
            <a:off x="533400" y="1360704"/>
            <a:ext cx="3465864" cy="1992096"/>
          </a:xfrm>
          <a:prstGeom prst="cloudCallout">
            <a:avLst>
              <a:gd name="adj1" fmla="val 5024"/>
              <a:gd name="adj2" fmla="val 102956"/>
            </a:avLst>
          </a:prstGeom>
          <a:solidFill>
            <a:schemeClr val="bg1"/>
          </a:solidFill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Câu hỏi: Hãy cho biết Việt Nam thuộc mảng kiến tạo nào?</a:t>
            </a:r>
            <a:endParaRPr lang="en-US" sz="2200" b="1">
              <a:solidFill>
                <a:srgbClr val="008000"/>
              </a:solidFill>
            </a:endParaRPr>
          </a:p>
        </p:txBody>
      </p:sp>
      <p:pic>
        <p:nvPicPr>
          <p:cNvPr id="63" name="Audio 62">
            <a:hlinkClick r:id="" action="ppaction://media"/>
            <a:extLst>
              <a:ext uri="{FF2B5EF4-FFF2-40B4-BE49-F238E27FC236}">
                <a16:creationId xmlns:a16="http://schemas.microsoft.com/office/drawing/2014/main" id="{0AB53402-DDD2-4693-AEC5-F54B314C96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035173"/>
      </p:ext>
    </p:extLst>
  </p:cSld>
  <p:clrMapOvr>
    <a:masterClrMapping/>
  </p:clrMapOvr>
  <p:transition advTm="21133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02" y="590749"/>
            <a:ext cx="11976797" cy="567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536487"/>
      </p:ext>
    </p:extLst>
  </p:cSld>
  <p:clrMapOvr>
    <a:masterClrMapping/>
  </p:clrMapOvr>
  <p:transition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62300" y="2404311"/>
            <a:ext cx="8864286" cy="3681453"/>
          </a:xfrm>
          <a:prstGeom prst="rect">
            <a:avLst/>
          </a:prstGeom>
          <a:noFill/>
        </p:spPr>
        <p:txBody>
          <a:bodyPr wrap="square" lIns="91432" tIns="45718" rIns="91432" bIns="45718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pt-BR" sz="2600">
                <a:latin typeface="Times New Roman" pitchFamily="18" charset="0"/>
                <a:cs typeface="Times New Roman" pitchFamily="18" charset="0"/>
              </a:rPr>
              <a:t>- Học bài cũ, trả lời câu hỏi SGK. </a:t>
            </a:r>
          </a:p>
          <a:p>
            <a:pPr algn="just">
              <a:lnSpc>
                <a:spcPct val="130000"/>
              </a:lnSpc>
            </a:pPr>
            <a:r>
              <a:rPr lang="pt-BR" sz="2600">
                <a:latin typeface="Times New Roman" pitchFamily="18" charset="0"/>
                <a:cs typeface="Times New Roman" pitchFamily="18" charset="0"/>
              </a:rPr>
              <a:t>- Hoàn thành câu hỏi phần vận dụng. </a:t>
            </a:r>
          </a:p>
          <a:p>
            <a:pPr algn="just">
              <a:lnSpc>
                <a:spcPct val="130000"/>
              </a:lnSpc>
            </a:pPr>
            <a:r>
              <a:rPr lang="pt-BR" sz="2600">
                <a:latin typeface="Times New Roman" pitchFamily="18" charset="0"/>
                <a:cs typeface="Times New Roman" pitchFamily="18" charset="0"/>
              </a:rPr>
              <a:t>- Chuẩn bị bài mới: Bài 4. Hệ quả địa lí các chuyển động chính của Trái Đất.</a:t>
            </a:r>
          </a:p>
          <a:p>
            <a:pPr algn="just">
              <a:lnSpc>
                <a:spcPct val="130000"/>
              </a:lnSpc>
            </a:pPr>
            <a:r>
              <a:rPr lang="pt-BR" sz="2600">
                <a:latin typeface="Times New Roman" pitchFamily="18" charset="0"/>
                <a:cs typeface="Times New Roman" pitchFamily="18" charset="0"/>
              </a:rPr>
              <a:t>Nội dung:</a:t>
            </a:r>
          </a:p>
          <a:p>
            <a:pPr algn="just">
              <a:lnSpc>
                <a:spcPct val="130000"/>
              </a:lnSpc>
            </a:pPr>
            <a:r>
              <a:rPr lang="pt-BR" sz="2600">
                <a:latin typeface="Times New Roman" pitchFamily="18" charset="0"/>
                <a:cs typeface="Times New Roman" pitchFamily="18" charset="0"/>
              </a:rPr>
              <a:t>+ Hệ quả chuyển động tự quay quanh trục của Trái Đất.</a:t>
            </a:r>
          </a:p>
          <a:p>
            <a:pPr algn="just">
              <a:lnSpc>
                <a:spcPct val="130000"/>
              </a:lnSpc>
            </a:pPr>
            <a:r>
              <a:rPr lang="pt-BR" sz="2600">
                <a:latin typeface="Times New Roman" pitchFamily="18" charset="0"/>
                <a:cs typeface="Times New Roman" pitchFamily="18" charset="0"/>
              </a:rPr>
              <a:t>+ Hệ quả chuyển động quanh Mặt Trời của Trái Đất.</a:t>
            </a:r>
          </a:p>
        </p:txBody>
      </p:sp>
      <p:grpSp>
        <p:nvGrpSpPr>
          <p:cNvPr id="6" name="Google Shape;178;p33">
            <a:extLst>
              <a:ext uri="{FF2B5EF4-FFF2-40B4-BE49-F238E27FC236}">
                <a16:creationId xmlns:a16="http://schemas.microsoft.com/office/drawing/2014/main" id="{EAF10180-853F-421F-9DE6-A66A754F0630}"/>
              </a:ext>
            </a:extLst>
          </p:cNvPr>
          <p:cNvGrpSpPr/>
          <p:nvPr/>
        </p:nvGrpSpPr>
        <p:grpSpPr>
          <a:xfrm>
            <a:off x="153923" y="1836701"/>
            <a:ext cx="2608328" cy="3184599"/>
            <a:chOff x="347000" y="2571750"/>
            <a:chExt cx="1767550" cy="2473200"/>
          </a:xfrm>
        </p:grpSpPr>
        <p:sp>
          <p:nvSpPr>
            <p:cNvPr id="7" name="Google Shape;179;p33">
              <a:extLst>
                <a:ext uri="{FF2B5EF4-FFF2-40B4-BE49-F238E27FC236}">
                  <a16:creationId xmlns:a16="http://schemas.microsoft.com/office/drawing/2014/main" id="{A3B7C954-7B67-4A3D-A1CC-C5F0CFACF0CB}"/>
                </a:ext>
              </a:extLst>
            </p:cNvPr>
            <p:cNvSpPr/>
            <p:nvPr/>
          </p:nvSpPr>
          <p:spPr>
            <a:xfrm>
              <a:off x="824075" y="3416025"/>
              <a:ext cx="940525" cy="719275"/>
            </a:xfrm>
            <a:custGeom>
              <a:avLst/>
              <a:gdLst/>
              <a:ahLst/>
              <a:cxnLst/>
              <a:rect l="l" t="t" r="r" b="b"/>
              <a:pathLst>
                <a:path w="37621" h="28771" extrusionOk="0">
                  <a:moveTo>
                    <a:pt x="36512" y="15107"/>
                  </a:moveTo>
                  <a:cubicBezTo>
                    <a:pt x="36345" y="14961"/>
                    <a:pt x="36240" y="14856"/>
                    <a:pt x="36135" y="14731"/>
                  </a:cubicBezTo>
                  <a:cubicBezTo>
                    <a:pt x="35947" y="14501"/>
                    <a:pt x="35780" y="14270"/>
                    <a:pt x="35591" y="14061"/>
                  </a:cubicBezTo>
                  <a:cubicBezTo>
                    <a:pt x="34273" y="12450"/>
                    <a:pt x="34148" y="12325"/>
                    <a:pt x="32432" y="11237"/>
                  </a:cubicBezTo>
                  <a:cubicBezTo>
                    <a:pt x="31930" y="10923"/>
                    <a:pt x="31344" y="10734"/>
                    <a:pt x="30779" y="10546"/>
                  </a:cubicBezTo>
                  <a:cubicBezTo>
                    <a:pt x="30570" y="10462"/>
                    <a:pt x="30339" y="10504"/>
                    <a:pt x="30088" y="10504"/>
                  </a:cubicBezTo>
                  <a:cubicBezTo>
                    <a:pt x="29837" y="10504"/>
                    <a:pt x="29670" y="10651"/>
                    <a:pt x="29649" y="10818"/>
                  </a:cubicBezTo>
                  <a:cubicBezTo>
                    <a:pt x="29607" y="11027"/>
                    <a:pt x="29775" y="11195"/>
                    <a:pt x="30088" y="11216"/>
                  </a:cubicBezTo>
                  <a:cubicBezTo>
                    <a:pt x="30967" y="11320"/>
                    <a:pt x="31720" y="11697"/>
                    <a:pt x="32432" y="12220"/>
                  </a:cubicBezTo>
                  <a:cubicBezTo>
                    <a:pt x="33478" y="12994"/>
                    <a:pt x="34273" y="13957"/>
                    <a:pt x="35068" y="14982"/>
                  </a:cubicBezTo>
                  <a:cubicBezTo>
                    <a:pt x="35277" y="15254"/>
                    <a:pt x="35298" y="15484"/>
                    <a:pt x="35215" y="15777"/>
                  </a:cubicBezTo>
                  <a:cubicBezTo>
                    <a:pt x="35173" y="15986"/>
                    <a:pt x="35005" y="16070"/>
                    <a:pt x="34838" y="16154"/>
                  </a:cubicBezTo>
                  <a:cubicBezTo>
                    <a:pt x="34524" y="16300"/>
                    <a:pt x="34231" y="16300"/>
                    <a:pt x="33917" y="16300"/>
                  </a:cubicBezTo>
                  <a:cubicBezTo>
                    <a:pt x="33520" y="16258"/>
                    <a:pt x="33206" y="16405"/>
                    <a:pt x="32997" y="16760"/>
                  </a:cubicBezTo>
                  <a:cubicBezTo>
                    <a:pt x="32871" y="16991"/>
                    <a:pt x="32641" y="17200"/>
                    <a:pt x="32453" y="17388"/>
                  </a:cubicBezTo>
                  <a:cubicBezTo>
                    <a:pt x="32013" y="17807"/>
                    <a:pt x="31448" y="17932"/>
                    <a:pt x="30863" y="17723"/>
                  </a:cubicBezTo>
                  <a:cubicBezTo>
                    <a:pt x="30339" y="17555"/>
                    <a:pt x="29754" y="17388"/>
                    <a:pt x="29251" y="17095"/>
                  </a:cubicBezTo>
                  <a:cubicBezTo>
                    <a:pt x="28833" y="16865"/>
                    <a:pt x="28477" y="16551"/>
                    <a:pt x="28352" y="16028"/>
                  </a:cubicBezTo>
                  <a:cubicBezTo>
                    <a:pt x="28163" y="15359"/>
                    <a:pt x="27682" y="14856"/>
                    <a:pt x="27138" y="14417"/>
                  </a:cubicBezTo>
                  <a:cubicBezTo>
                    <a:pt x="27013" y="14312"/>
                    <a:pt x="26824" y="14270"/>
                    <a:pt x="26678" y="14270"/>
                  </a:cubicBezTo>
                  <a:cubicBezTo>
                    <a:pt x="26364" y="14270"/>
                    <a:pt x="26155" y="14626"/>
                    <a:pt x="26280" y="14877"/>
                  </a:cubicBezTo>
                  <a:cubicBezTo>
                    <a:pt x="26510" y="15379"/>
                    <a:pt x="26782" y="15882"/>
                    <a:pt x="27054" y="16447"/>
                  </a:cubicBezTo>
                  <a:cubicBezTo>
                    <a:pt x="26908" y="16467"/>
                    <a:pt x="26782" y="16530"/>
                    <a:pt x="26678" y="16509"/>
                  </a:cubicBezTo>
                  <a:cubicBezTo>
                    <a:pt x="25862" y="16426"/>
                    <a:pt x="25025" y="16342"/>
                    <a:pt x="24209" y="16237"/>
                  </a:cubicBezTo>
                  <a:cubicBezTo>
                    <a:pt x="23749" y="16154"/>
                    <a:pt x="23267" y="16049"/>
                    <a:pt x="22807" y="15903"/>
                  </a:cubicBezTo>
                  <a:cubicBezTo>
                    <a:pt x="22389" y="15777"/>
                    <a:pt x="21991" y="15610"/>
                    <a:pt x="21614" y="15400"/>
                  </a:cubicBezTo>
                  <a:cubicBezTo>
                    <a:pt x="20736" y="14877"/>
                    <a:pt x="19836" y="14375"/>
                    <a:pt x="19250" y="13496"/>
                  </a:cubicBezTo>
                  <a:cubicBezTo>
                    <a:pt x="19083" y="13224"/>
                    <a:pt x="18371" y="11948"/>
                    <a:pt x="18308" y="11613"/>
                  </a:cubicBezTo>
                  <a:cubicBezTo>
                    <a:pt x="18308" y="11550"/>
                    <a:pt x="18225" y="11529"/>
                    <a:pt x="18162" y="11529"/>
                  </a:cubicBezTo>
                  <a:lnTo>
                    <a:pt x="18036" y="11529"/>
                  </a:lnTo>
                  <a:cubicBezTo>
                    <a:pt x="18015" y="11697"/>
                    <a:pt x="17953" y="11843"/>
                    <a:pt x="17932" y="12011"/>
                  </a:cubicBezTo>
                  <a:cubicBezTo>
                    <a:pt x="17890" y="12994"/>
                    <a:pt x="17785" y="13998"/>
                    <a:pt x="17785" y="14982"/>
                  </a:cubicBezTo>
                  <a:cubicBezTo>
                    <a:pt x="17785" y="15819"/>
                    <a:pt x="17513" y="16551"/>
                    <a:pt x="17095" y="17242"/>
                  </a:cubicBezTo>
                  <a:cubicBezTo>
                    <a:pt x="16551" y="18100"/>
                    <a:pt x="16007" y="18957"/>
                    <a:pt x="15337" y="19773"/>
                  </a:cubicBezTo>
                  <a:cubicBezTo>
                    <a:pt x="14877" y="20380"/>
                    <a:pt x="14249" y="20841"/>
                    <a:pt x="13705" y="21364"/>
                  </a:cubicBezTo>
                  <a:cubicBezTo>
                    <a:pt x="13538" y="21531"/>
                    <a:pt x="13329" y="21636"/>
                    <a:pt x="13119" y="21761"/>
                  </a:cubicBezTo>
                  <a:cubicBezTo>
                    <a:pt x="10839" y="23268"/>
                    <a:pt x="10839" y="23268"/>
                    <a:pt x="8328" y="24146"/>
                  </a:cubicBezTo>
                  <a:cubicBezTo>
                    <a:pt x="7993" y="24272"/>
                    <a:pt x="7637" y="24314"/>
                    <a:pt x="7261" y="24398"/>
                  </a:cubicBezTo>
                  <a:cubicBezTo>
                    <a:pt x="7156" y="24418"/>
                    <a:pt x="7052" y="24398"/>
                    <a:pt x="6926" y="24398"/>
                  </a:cubicBezTo>
                  <a:cubicBezTo>
                    <a:pt x="6696" y="24084"/>
                    <a:pt x="6738" y="23707"/>
                    <a:pt x="6696" y="23372"/>
                  </a:cubicBezTo>
                  <a:cubicBezTo>
                    <a:pt x="6654" y="23205"/>
                    <a:pt x="6633" y="22996"/>
                    <a:pt x="6549" y="22807"/>
                  </a:cubicBezTo>
                  <a:cubicBezTo>
                    <a:pt x="6528" y="22724"/>
                    <a:pt x="6382" y="22682"/>
                    <a:pt x="6277" y="22640"/>
                  </a:cubicBezTo>
                  <a:cubicBezTo>
                    <a:pt x="6215" y="22640"/>
                    <a:pt x="6089" y="22724"/>
                    <a:pt x="6068" y="22786"/>
                  </a:cubicBezTo>
                  <a:cubicBezTo>
                    <a:pt x="6005" y="22933"/>
                    <a:pt x="6005" y="23121"/>
                    <a:pt x="5963" y="23268"/>
                  </a:cubicBezTo>
                  <a:cubicBezTo>
                    <a:pt x="5901" y="23456"/>
                    <a:pt x="5817" y="23623"/>
                    <a:pt x="5712" y="23874"/>
                  </a:cubicBezTo>
                  <a:cubicBezTo>
                    <a:pt x="5984" y="24398"/>
                    <a:pt x="6215" y="25025"/>
                    <a:pt x="6194" y="25758"/>
                  </a:cubicBezTo>
                  <a:cubicBezTo>
                    <a:pt x="5817" y="25862"/>
                    <a:pt x="5461" y="25778"/>
                    <a:pt x="5085" y="25799"/>
                  </a:cubicBezTo>
                  <a:cubicBezTo>
                    <a:pt x="4311" y="25841"/>
                    <a:pt x="3578" y="26532"/>
                    <a:pt x="3557" y="27327"/>
                  </a:cubicBezTo>
                  <a:lnTo>
                    <a:pt x="3557" y="28582"/>
                  </a:lnTo>
                  <a:cubicBezTo>
                    <a:pt x="3285" y="28771"/>
                    <a:pt x="3097" y="28666"/>
                    <a:pt x="2971" y="28499"/>
                  </a:cubicBezTo>
                  <a:cubicBezTo>
                    <a:pt x="2344" y="27745"/>
                    <a:pt x="1904" y="26929"/>
                    <a:pt x="1883" y="25883"/>
                  </a:cubicBezTo>
                  <a:cubicBezTo>
                    <a:pt x="1842" y="24670"/>
                    <a:pt x="1988" y="23456"/>
                    <a:pt x="2302" y="22242"/>
                  </a:cubicBezTo>
                  <a:cubicBezTo>
                    <a:pt x="2365" y="21908"/>
                    <a:pt x="2511" y="21594"/>
                    <a:pt x="2678" y="21301"/>
                  </a:cubicBezTo>
                  <a:cubicBezTo>
                    <a:pt x="2888" y="21008"/>
                    <a:pt x="3097" y="20673"/>
                    <a:pt x="3285" y="20401"/>
                  </a:cubicBezTo>
                  <a:cubicBezTo>
                    <a:pt x="3369" y="20234"/>
                    <a:pt x="3474" y="20108"/>
                    <a:pt x="3515" y="19962"/>
                  </a:cubicBezTo>
                  <a:cubicBezTo>
                    <a:pt x="3725" y="19439"/>
                    <a:pt x="3557" y="19083"/>
                    <a:pt x="2992" y="19062"/>
                  </a:cubicBezTo>
                  <a:cubicBezTo>
                    <a:pt x="2678" y="19041"/>
                    <a:pt x="2365" y="19041"/>
                    <a:pt x="2051" y="19041"/>
                  </a:cubicBezTo>
                  <a:cubicBezTo>
                    <a:pt x="1360" y="19083"/>
                    <a:pt x="733" y="18853"/>
                    <a:pt x="126" y="18434"/>
                  </a:cubicBezTo>
                  <a:cubicBezTo>
                    <a:pt x="0" y="17388"/>
                    <a:pt x="168" y="16384"/>
                    <a:pt x="879" y="15547"/>
                  </a:cubicBezTo>
                  <a:cubicBezTo>
                    <a:pt x="1256" y="15107"/>
                    <a:pt x="1611" y="14689"/>
                    <a:pt x="1988" y="14250"/>
                  </a:cubicBezTo>
                  <a:cubicBezTo>
                    <a:pt x="2093" y="14124"/>
                    <a:pt x="2218" y="14019"/>
                    <a:pt x="2323" y="13852"/>
                  </a:cubicBezTo>
                  <a:cubicBezTo>
                    <a:pt x="2888" y="12973"/>
                    <a:pt x="3704" y="12366"/>
                    <a:pt x="4562" y="11822"/>
                  </a:cubicBezTo>
                  <a:cubicBezTo>
                    <a:pt x="4855" y="11634"/>
                    <a:pt x="5147" y="11446"/>
                    <a:pt x="5399" y="11237"/>
                  </a:cubicBezTo>
                  <a:cubicBezTo>
                    <a:pt x="5671" y="11069"/>
                    <a:pt x="5754" y="10776"/>
                    <a:pt x="5671" y="10483"/>
                  </a:cubicBezTo>
                  <a:cubicBezTo>
                    <a:pt x="5566" y="10211"/>
                    <a:pt x="5357" y="10065"/>
                    <a:pt x="5064" y="10086"/>
                  </a:cubicBezTo>
                  <a:cubicBezTo>
                    <a:pt x="4562" y="10107"/>
                    <a:pt x="4122" y="9939"/>
                    <a:pt x="3662" y="9751"/>
                  </a:cubicBezTo>
                  <a:cubicBezTo>
                    <a:pt x="3453" y="9667"/>
                    <a:pt x="3202" y="9625"/>
                    <a:pt x="2992" y="9563"/>
                  </a:cubicBezTo>
                  <a:cubicBezTo>
                    <a:pt x="2678" y="9479"/>
                    <a:pt x="2532" y="9249"/>
                    <a:pt x="2658" y="8998"/>
                  </a:cubicBezTo>
                  <a:cubicBezTo>
                    <a:pt x="2971" y="8391"/>
                    <a:pt x="3202" y="7742"/>
                    <a:pt x="3871" y="7408"/>
                  </a:cubicBezTo>
                  <a:cubicBezTo>
                    <a:pt x="4248" y="7177"/>
                    <a:pt x="4603" y="6843"/>
                    <a:pt x="4938" y="6571"/>
                  </a:cubicBezTo>
                  <a:cubicBezTo>
                    <a:pt x="5210" y="6320"/>
                    <a:pt x="5524" y="6152"/>
                    <a:pt x="5963" y="6173"/>
                  </a:cubicBezTo>
                  <a:cubicBezTo>
                    <a:pt x="6194" y="6173"/>
                    <a:pt x="6403" y="6152"/>
                    <a:pt x="6633" y="6089"/>
                  </a:cubicBezTo>
                  <a:cubicBezTo>
                    <a:pt x="7428" y="5880"/>
                    <a:pt x="8202" y="5859"/>
                    <a:pt x="9018" y="5859"/>
                  </a:cubicBezTo>
                  <a:cubicBezTo>
                    <a:pt x="9562" y="5859"/>
                    <a:pt x="10065" y="6027"/>
                    <a:pt x="10588" y="6173"/>
                  </a:cubicBezTo>
                  <a:cubicBezTo>
                    <a:pt x="10692" y="6194"/>
                    <a:pt x="10797" y="6278"/>
                    <a:pt x="10901" y="6299"/>
                  </a:cubicBezTo>
                  <a:cubicBezTo>
                    <a:pt x="11153" y="6340"/>
                    <a:pt x="11425" y="6110"/>
                    <a:pt x="11341" y="5859"/>
                  </a:cubicBezTo>
                  <a:cubicBezTo>
                    <a:pt x="11278" y="5650"/>
                    <a:pt x="11215" y="5441"/>
                    <a:pt x="11153" y="5211"/>
                  </a:cubicBezTo>
                  <a:cubicBezTo>
                    <a:pt x="11759" y="4520"/>
                    <a:pt x="12199" y="3746"/>
                    <a:pt x="12994" y="3286"/>
                  </a:cubicBezTo>
                  <a:cubicBezTo>
                    <a:pt x="13119" y="3202"/>
                    <a:pt x="13224" y="3139"/>
                    <a:pt x="13308" y="2993"/>
                  </a:cubicBezTo>
                  <a:cubicBezTo>
                    <a:pt x="13852" y="2323"/>
                    <a:pt x="14605" y="1905"/>
                    <a:pt x="15400" y="1570"/>
                  </a:cubicBezTo>
                  <a:cubicBezTo>
                    <a:pt x="16237" y="1193"/>
                    <a:pt x="17011" y="733"/>
                    <a:pt x="17911" y="461"/>
                  </a:cubicBezTo>
                  <a:cubicBezTo>
                    <a:pt x="18790" y="189"/>
                    <a:pt x="19689" y="42"/>
                    <a:pt x="20610" y="22"/>
                  </a:cubicBezTo>
                  <a:cubicBezTo>
                    <a:pt x="21468" y="1"/>
                    <a:pt x="22305" y="1"/>
                    <a:pt x="23163" y="22"/>
                  </a:cubicBezTo>
                  <a:cubicBezTo>
                    <a:pt x="23456" y="22"/>
                    <a:pt x="23749" y="105"/>
                    <a:pt x="24000" y="189"/>
                  </a:cubicBezTo>
                  <a:cubicBezTo>
                    <a:pt x="24565" y="398"/>
                    <a:pt x="25130" y="628"/>
                    <a:pt x="25674" y="838"/>
                  </a:cubicBezTo>
                  <a:cubicBezTo>
                    <a:pt x="25715" y="858"/>
                    <a:pt x="25778" y="858"/>
                    <a:pt x="25841" y="879"/>
                  </a:cubicBezTo>
                  <a:cubicBezTo>
                    <a:pt x="26364" y="1130"/>
                    <a:pt x="26762" y="1423"/>
                    <a:pt x="26657" y="2198"/>
                  </a:cubicBezTo>
                  <a:cubicBezTo>
                    <a:pt x="26510" y="2302"/>
                    <a:pt x="26322" y="2449"/>
                    <a:pt x="26113" y="2616"/>
                  </a:cubicBezTo>
                  <a:cubicBezTo>
                    <a:pt x="25841" y="2825"/>
                    <a:pt x="25653" y="3118"/>
                    <a:pt x="25569" y="3453"/>
                  </a:cubicBezTo>
                  <a:cubicBezTo>
                    <a:pt x="25485" y="3830"/>
                    <a:pt x="25715" y="4143"/>
                    <a:pt x="26113" y="4123"/>
                  </a:cubicBezTo>
                  <a:cubicBezTo>
                    <a:pt x="26301" y="4123"/>
                    <a:pt x="26510" y="4039"/>
                    <a:pt x="26657" y="3934"/>
                  </a:cubicBezTo>
                  <a:cubicBezTo>
                    <a:pt x="26908" y="3788"/>
                    <a:pt x="27075" y="3579"/>
                    <a:pt x="27264" y="3348"/>
                  </a:cubicBezTo>
                  <a:cubicBezTo>
                    <a:pt x="28080" y="2344"/>
                    <a:pt x="29147" y="1926"/>
                    <a:pt x="30402" y="1884"/>
                  </a:cubicBezTo>
                  <a:cubicBezTo>
                    <a:pt x="31009" y="1842"/>
                    <a:pt x="31595" y="1926"/>
                    <a:pt x="32160" y="2218"/>
                  </a:cubicBezTo>
                  <a:cubicBezTo>
                    <a:pt x="32892" y="2595"/>
                    <a:pt x="33625" y="2972"/>
                    <a:pt x="34210" y="3599"/>
                  </a:cubicBezTo>
                  <a:cubicBezTo>
                    <a:pt x="34482" y="3913"/>
                    <a:pt x="34838" y="4206"/>
                    <a:pt x="35173" y="4436"/>
                  </a:cubicBezTo>
                  <a:cubicBezTo>
                    <a:pt x="35863" y="4959"/>
                    <a:pt x="36303" y="5587"/>
                    <a:pt x="36533" y="6445"/>
                  </a:cubicBezTo>
                  <a:cubicBezTo>
                    <a:pt x="36679" y="7115"/>
                    <a:pt x="36784" y="7742"/>
                    <a:pt x="36784" y="8391"/>
                  </a:cubicBezTo>
                  <a:cubicBezTo>
                    <a:pt x="36763" y="8914"/>
                    <a:pt x="36805" y="9416"/>
                    <a:pt x="36784" y="9939"/>
                  </a:cubicBezTo>
                  <a:cubicBezTo>
                    <a:pt x="36763" y="10462"/>
                    <a:pt x="36889" y="10965"/>
                    <a:pt x="37119" y="11404"/>
                  </a:cubicBezTo>
                  <a:cubicBezTo>
                    <a:pt x="37412" y="11885"/>
                    <a:pt x="37579" y="12450"/>
                    <a:pt x="37600" y="13015"/>
                  </a:cubicBezTo>
                  <a:cubicBezTo>
                    <a:pt x="37621" y="13706"/>
                    <a:pt x="37454" y="14250"/>
                    <a:pt x="36930" y="14689"/>
                  </a:cubicBezTo>
                  <a:cubicBezTo>
                    <a:pt x="36847" y="14835"/>
                    <a:pt x="36679" y="14961"/>
                    <a:pt x="36512" y="15107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8" name="Google Shape;180;p33">
              <a:extLst>
                <a:ext uri="{FF2B5EF4-FFF2-40B4-BE49-F238E27FC236}">
                  <a16:creationId xmlns:a16="http://schemas.microsoft.com/office/drawing/2014/main" id="{E360061B-BD48-48E8-85A6-740464EFE680}"/>
                </a:ext>
              </a:extLst>
            </p:cNvPr>
            <p:cNvSpPr/>
            <p:nvPr/>
          </p:nvSpPr>
          <p:spPr>
            <a:xfrm>
              <a:off x="1109675" y="4396300"/>
              <a:ext cx="471850" cy="398625"/>
            </a:xfrm>
            <a:custGeom>
              <a:avLst/>
              <a:gdLst/>
              <a:ahLst/>
              <a:cxnLst/>
              <a:rect l="l" t="t" r="r" b="b"/>
              <a:pathLst>
                <a:path w="18874" h="15945" extrusionOk="0">
                  <a:moveTo>
                    <a:pt x="126" y="8747"/>
                  </a:moveTo>
                  <a:cubicBezTo>
                    <a:pt x="84" y="8621"/>
                    <a:pt x="42" y="8600"/>
                    <a:pt x="84" y="8579"/>
                  </a:cubicBezTo>
                  <a:cubicBezTo>
                    <a:pt x="356" y="7177"/>
                    <a:pt x="231" y="5775"/>
                    <a:pt x="210" y="4394"/>
                  </a:cubicBezTo>
                  <a:cubicBezTo>
                    <a:pt x="189" y="3160"/>
                    <a:pt x="335" y="1946"/>
                    <a:pt x="461" y="754"/>
                  </a:cubicBezTo>
                  <a:cubicBezTo>
                    <a:pt x="733" y="524"/>
                    <a:pt x="1026" y="461"/>
                    <a:pt x="1340" y="419"/>
                  </a:cubicBezTo>
                  <a:cubicBezTo>
                    <a:pt x="1800" y="356"/>
                    <a:pt x="2302" y="314"/>
                    <a:pt x="2762" y="168"/>
                  </a:cubicBezTo>
                  <a:cubicBezTo>
                    <a:pt x="3265" y="21"/>
                    <a:pt x="3767" y="0"/>
                    <a:pt x="4290" y="0"/>
                  </a:cubicBezTo>
                  <a:cubicBezTo>
                    <a:pt x="5566" y="42"/>
                    <a:pt x="6843" y="63"/>
                    <a:pt x="8140" y="126"/>
                  </a:cubicBezTo>
                  <a:cubicBezTo>
                    <a:pt x="9604" y="147"/>
                    <a:pt x="11027" y="210"/>
                    <a:pt x="12492" y="231"/>
                  </a:cubicBezTo>
                  <a:cubicBezTo>
                    <a:pt x="12994" y="231"/>
                    <a:pt x="13434" y="314"/>
                    <a:pt x="13915" y="482"/>
                  </a:cubicBezTo>
                  <a:cubicBezTo>
                    <a:pt x="14480" y="733"/>
                    <a:pt x="15107" y="837"/>
                    <a:pt x="15714" y="1005"/>
                  </a:cubicBezTo>
                  <a:cubicBezTo>
                    <a:pt x="15882" y="1068"/>
                    <a:pt x="16049" y="1088"/>
                    <a:pt x="16195" y="1172"/>
                  </a:cubicBezTo>
                  <a:cubicBezTo>
                    <a:pt x="16760" y="1465"/>
                    <a:pt x="17346" y="1779"/>
                    <a:pt x="17911" y="2093"/>
                  </a:cubicBezTo>
                  <a:cubicBezTo>
                    <a:pt x="18183" y="2239"/>
                    <a:pt x="18455" y="2365"/>
                    <a:pt x="18727" y="2511"/>
                  </a:cubicBezTo>
                  <a:cubicBezTo>
                    <a:pt x="18874" y="2888"/>
                    <a:pt x="18853" y="3265"/>
                    <a:pt x="18727" y="3620"/>
                  </a:cubicBezTo>
                  <a:cubicBezTo>
                    <a:pt x="18560" y="4081"/>
                    <a:pt x="18560" y="4520"/>
                    <a:pt x="18560" y="4980"/>
                  </a:cubicBezTo>
                  <a:lnTo>
                    <a:pt x="18560" y="5336"/>
                  </a:lnTo>
                  <a:cubicBezTo>
                    <a:pt x="18664" y="6403"/>
                    <a:pt x="18539" y="7449"/>
                    <a:pt x="18351" y="8474"/>
                  </a:cubicBezTo>
                  <a:cubicBezTo>
                    <a:pt x="18099" y="9876"/>
                    <a:pt x="17807" y="11257"/>
                    <a:pt x="17514" y="12659"/>
                  </a:cubicBezTo>
                  <a:cubicBezTo>
                    <a:pt x="17451" y="13015"/>
                    <a:pt x="17304" y="13350"/>
                    <a:pt x="17158" y="13705"/>
                  </a:cubicBezTo>
                  <a:cubicBezTo>
                    <a:pt x="16844" y="14396"/>
                    <a:pt x="16551" y="15107"/>
                    <a:pt x="16509" y="15923"/>
                  </a:cubicBezTo>
                  <a:cubicBezTo>
                    <a:pt x="15923" y="15944"/>
                    <a:pt x="15421" y="15756"/>
                    <a:pt x="15003" y="15421"/>
                  </a:cubicBezTo>
                  <a:cubicBezTo>
                    <a:pt x="14731" y="15191"/>
                    <a:pt x="14438" y="15086"/>
                    <a:pt x="14103" y="15065"/>
                  </a:cubicBezTo>
                  <a:cubicBezTo>
                    <a:pt x="13789" y="15024"/>
                    <a:pt x="13496" y="14898"/>
                    <a:pt x="13203" y="14773"/>
                  </a:cubicBezTo>
                  <a:cubicBezTo>
                    <a:pt x="12241" y="14354"/>
                    <a:pt x="11237" y="14019"/>
                    <a:pt x="10149" y="14040"/>
                  </a:cubicBezTo>
                  <a:cubicBezTo>
                    <a:pt x="9751" y="14040"/>
                    <a:pt x="9353" y="13915"/>
                    <a:pt x="8977" y="13810"/>
                  </a:cubicBezTo>
                  <a:cubicBezTo>
                    <a:pt x="8244" y="13601"/>
                    <a:pt x="7533" y="13517"/>
                    <a:pt x="6780" y="13538"/>
                  </a:cubicBezTo>
                  <a:cubicBezTo>
                    <a:pt x="5880" y="13559"/>
                    <a:pt x="5001" y="13601"/>
                    <a:pt x="4123" y="13538"/>
                  </a:cubicBezTo>
                  <a:cubicBezTo>
                    <a:pt x="3034" y="13496"/>
                    <a:pt x="1988" y="13726"/>
                    <a:pt x="921" y="13936"/>
                  </a:cubicBezTo>
                  <a:cubicBezTo>
                    <a:pt x="754" y="13956"/>
                    <a:pt x="607" y="14082"/>
                    <a:pt x="440" y="14145"/>
                  </a:cubicBezTo>
                  <a:cubicBezTo>
                    <a:pt x="314" y="14187"/>
                    <a:pt x="42" y="14061"/>
                    <a:pt x="42" y="13915"/>
                  </a:cubicBezTo>
                  <a:cubicBezTo>
                    <a:pt x="21" y="13726"/>
                    <a:pt x="1" y="13433"/>
                    <a:pt x="105" y="13329"/>
                  </a:cubicBezTo>
                  <a:cubicBezTo>
                    <a:pt x="419" y="12994"/>
                    <a:pt x="231" y="12680"/>
                    <a:pt x="147" y="12366"/>
                  </a:cubicBezTo>
                  <a:cubicBezTo>
                    <a:pt x="1" y="11885"/>
                    <a:pt x="1" y="11425"/>
                    <a:pt x="105" y="10902"/>
                  </a:cubicBezTo>
                  <a:cubicBezTo>
                    <a:pt x="712" y="11090"/>
                    <a:pt x="1277" y="11257"/>
                    <a:pt x="1821" y="11446"/>
                  </a:cubicBezTo>
                  <a:cubicBezTo>
                    <a:pt x="1926" y="11467"/>
                    <a:pt x="2030" y="11529"/>
                    <a:pt x="2177" y="11529"/>
                  </a:cubicBezTo>
                  <a:cubicBezTo>
                    <a:pt x="2344" y="11529"/>
                    <a:pt x="2511" y="11467"/>
                    <a:pt x="2595" y="11299"/>
                  </a:cubicBezTo>
                  <a:cubicBezTo>
                    <a:pt x="2700" y="11111"/>
                    <a:pt x="2616" y="10943"/>
                    <a:pt x="2470" y="10839"/>
                  </a:cubicBezTo>
                  <a:cubicBezTo>
                    <a:pt x="2302" y="10671"/>
                    <a:pt x="2114" y="10525"/>
                    <a:pt x="1821" y="10462"/>
                  </a:cubicBezTo>
                  <a:cubicBezTo>
                    <a:pt x="1256" y="10295"/>
                    <a:pt x="691" y="10086"/>
                    <a:pt x="126" y="9897"/>
                  </a:cubicBezTo>
                  <a:cubicBezTo>
                    <a:pt x="377" y="9667"/>
                    <a:pt x="1026" y="9353"/>
                    <a:pt x="1298" y="9311"/>
                  </a:cubicBezTo>
                  <a:cubicBezTo>
                    <a:pt x="1465" y="9270"/>
                    <a:pt x="1654" y="9270"/>
                    <a:pt x="1800" y="9228"/>
                  </a:cubicBezTo>
                  <a:cubicBezTo>
                    <a:pt x="1946" y="9165"/>
                    <a:pt x="2114" y="9019"/>
                    <a:pt x="2093" y="8830"/>
                  </a:cubicBezTo>
                  <a:cubicBezTo>
                    <a:pt x="2072" y="8705"/>
                    <a:pt x="1905" y="8516"/>
                    <a:pt x="1779" y="8474"/>
                  </a:cubicBezTo>
                  <a:cubicBezTo>
                    <a:pt x="1340" y="8328"/>
                    <a:pt x="879" y="8286"/>
                    <a:pt x="461" y="8579"/>
                  </a:cubicBezTo>
                  <a:cubicBezTo>
                    <a:pt x="335" y="8621"/>
                    <a:pt x="231" y="8684"/>
                    <a:pt x="126" y="8747"/>
                  </a:cubicBezTo>
                  <a:close/>
                </a:path>
              </a:pathLst>
            </a:custGeom>
            <a:solidFill>
              <a:srgbClr val="DD3947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9" name="Google Shape;181;p33">
              <a:extLst>
                <a:ext uri="{FF2B5EF4-FFF2-40B4-BE49-F238E27FC236}">
                  <a16:creationId xmlns:a16="http://schemas.microsoft.com/office/drawing/2014/main" id="{3CF0FDD3-93D6-42B8-BC60-BB462CBA7825}"/>
                </a:ext>
              </a:extLst>
            </p:cNvPr>
            <p:cNvSpPr/>
            <p:nvPr/>
          </p:nvSpPr>
          <p:spPr>
            <a:xfrm>
              <a:off x="1008200" y="4033275"/>
              <a:ext cx="744900" cy="288250"/>
            </a:xfrm>
            <a:custGeom>
              <a:avLst/>
              <a:gdLst/>
              <a:ahLst/>
              <a:cxnLst/>
              <a:rect l="l" t="t" r="r" b="b"/>
              <a:pathLst>
                <a:path w="29796" h="11530" extrusionOk="0">
                  <a:moveTo>
                    <a:pt x="18183" y="942"/>
                  </a:moveTo>
                  <a:cubicBezTo>
                    <a:pt x="18413" y="670"/>
                    <a:pt x="18643" y="649"/>
                    <a:pt x="18915" y="670"/>
                  </a:cubicBezTo>
                  <a:cubicBezTo>
                    <a:pt x="19376" y="712"/>
                    <a:pt x="19794" y="565"/>
                    <a:pt x="20213" y="356"/>
                  </a:cubicBezTo>
                  <a:cubicBezTo>
                    <a:pt x="20610" y="189"/>
                    <a:pt x="21029" y="126"/>
                    <a:pt x="21447" y="0"/>
                  </a:cubicBezTo>
                  <a:cubicBezTo>
                    <a:pt x="21656" y="252"/>
                    <a:pt x="21656" y="607"/>
                    <a:pt x="21719" y="879"/>
                  </a:cubicBezTo>
                  <a:cubicBezTo>
                    <a:pt x="21782" y="1256"/>
                    <a:pt x="21928" y="1591"/>
                    <a:pt x="22138" y="1904"/>
                  </a:cubicBezTo>
                  <a:cubicBezTo>
                    <a:pt x="22514" y="2469"/>
                    <a:pt x="22870" y="3118"/>
                    <a:pt x="23414" y="3641"/>
                  </a:cubicBezTo>
                  <a:cubicBezTo>
                    <a:pt x="23749" y="3934"/>
                    <a:pt x="24063" y="4164"/>
                    <a:pt x="24544" y="4101"/>
                  </a:cubicBezTo>
                  <a:cubicBezTo>
                    <a:pt x="24669" y="4081"/>
                    <a:pt x="24816" y="4101"/>
                    <a:pt x="24962" y="4101"/>
                  </a:cubicBezTo>
                  <a:cubicBezTo>
                    <a:pt x="25695" y="4101"/>
                    <a:pt x="26448" y="4206"/>
                    <a:pt x="27180" y="4081"/>
                  </a:cubicBezTo>
                  <a:cubicBezTo>
                    <a:pt x="27892" y="3934"/>
                    <a:pt x="28561" y="3578"/>
                    <a:pt x="29273" y="3327"/>
                  </a:cubicBezTo>
                  <a:cubicBezTo>
                    <a:pt x="29398" y="3265"/>
                    <a:pt x="29524" y="3244"/>
                    <a:pt x="29628" y="3223"/>
                  </a:cubicBezTo>
                  <a:cubicBezTo>
                    <a:pt x="29796" y="3348"/>
                    <a:pt x="29691" y="3453"/>
                    <a:pt x="29628" y="3537"/>
                  </a:cubicBezTo>
                  <a:cubicBezTo>
                    <a:pt x="28959" y="4729"/>
                    <a:pt x="28164" y="5859"/>
                    <a:pt x="27201" y="6822"/>
                  </a:cubicBezTo>
                  <a:cubicBezTo>
                    <a:pt x="26322" y="7721"/>
                    <a:pt x="25402" y="8558"/>
                    <a:pt x="24293" y="9228"/>
                  </a:cubicBezTo>
                  <a:cubicBezTo>
                    <a:pt x="23079" y="9981"/>
                    <a:pt x="21824" y="10609"/>
                    <a:pt x="20464" y="11090"/>
                  </a:cubicBezTo>
                  <a:cubicBezTo>
                    <a:pt x="20108" y="11216"/>
                    <a:pt x="19752" y="11320"/>
                    <a:pt x="19417" y="11425"/>
                  </a:cubicBezTo>
                  <a:cubicBezTo>
                    <a:pt x="19062" y="11529"/>
                    <a:pt x="18748" y="11529"/>
                    <a:pt x="18413" y="11341"/>
                  </a:cubicBezTo>
                  <a:cubicBezTo>
                    <a:pt x="18120" y="11195"/>
                    <a:pt x="17848" y="11111"/>
                    <a:pt x="17534" y="11132"/>
                  </a:cubicBezTo>
                  <a:cubicBezTo>
                    <a:pt x="17158" y="11174"/>
                    <a:pt x="16865" y="10985"/>
                    <a:pt x="16551" y="10797"/>
                  </a:cubicBezTo>
                  <a:cubicBezTo>
                    <a:pt x="16028" y="10483"/>
                    <a:pt x="15463" y="10379"/>
                    <a:pt x="14835" y="10379"/>
                  </a:cubicBezTo>
                  <a:cubicBezTo>
                    <a:pt x="13475" y="10399"/>
                    <a:pt x="12094" y="10399"/>
                    <a:pt x="10734" y="10379"/>
                  </a:cubicBezTo>
                  <a:cubicBezTo>
                    <a:pt x="10127" y="10379"/>
                    <a:pt x="9542" y="10462"/>
                    <a:pt x="8977" y="10671"/>
                  </a:cubicBezTo>
                  <a:cubicBezTo>
                    <a:pt x="8537" y="10818"/>
                    <a:pt x="8056" y="11069"/>
                    <a:pt x="7596" y="11027"/>
                  </a:cubicBezTo>
                  <a:cubicBezTo>
                    <a:pt x="7177" y="11006"/>
                    <a:pt x="6759" y="10692"/>
                    <a:pt x="6340" y="10546"/>
                  </a:cubicBezTo>
                  <a:cubicBezTo>
                    <a:pt x="5880" y="10358"/>
                    <a:pt x="5545" y="10086"/>
                    <a:pt x="5210" y="9772"/>
                  </a:cubicBezTo>
                  <a:cubicBezTo>
                    <a:pt x="4143" y="8684"/>
                    <a:pt x="3034" y="7575"/>
                    <a:pt x="1946" y="6508"/>
                  </a:cubicBezTo>
                  <a:cubicBezTo>
                    <a:pt x="1591" y="6173"/>
                    <a:pt x="1360" y="5796"/>
                    <a:pt x="1172" y="5378"/>
                  </a:cubicBezTo>
                  <a:cubicBezTo>
                    <a:pt x="921" y="4792"/>
                    <a:pt x="649" y="4185"/>
                    <a:pt x="377" y="3578"/>
                  </a:cubicBezTo>
                  <a:cubicBezTo>
                    <a:pt x="105" y="3055"/>
                    <a:pt x="0" y="2511"/>
                    <a:pt x="189" y="1904"/>
                  </a:cubicBezTo>
                  <a:cubicBezTo>
                    <a:pt x="607" y="1653"/>
                    <a:pt x="1047" y="1591"/>
                    <a:pt x="1549" y="1591"/>
                  </a:cubicBezTo>
                  <a:cubicBezTo>
                    <a:pt x="2072" y="1591"/>
                    <a:pt x="2532" y="1570"/>
                    <a:pt x="3055" y="1381"/>
                  </a:cubicBezTo>
                  <a:cubicBezTo>
                    <a:pt x="3516" y="1235"/>
                    <a:pt x="3997" y="1256"/>
                    <a:pt x="4520" y="1172"/>
                  </a:cubicBezTo>
                  <a:lnTo>
                    <a:pt x="4604" y="1486"/>
                  </a:lnTo>
                  <a:cubicBezTo>
                    <a:pt x="4708" y="1884"/>
                    <a:pt x="4729" y="2302"/>
                    <a:pt x="4917" y="2637"/>
                  </a:cubicBezTo>
                  <a:cubicBezTo>
                    <a:pt x="5357" y="3495"/>
                    <a:pt x="5859" y="4332"/>
                    <a:pt x="6382" y="5148"/>
                  </a:cubicBezTo>
                  <a:cubicBezTo>
                    <a:pt x="6717" y="5692"/>
                    <a:pt x="7303" y="6006"/>
                    <a:pt x="7826" y="6319"/>
                  </a:cubicBezTo>
                  <a:cubicBezTo>
                    <a:pt x="8391" y="6675"/>
                    <a:pt x="8977" y="6947"/>
                    <a:pt x="9562" y="7219"/>
                  </a:cubicBezTo>
                  <a:cubicBezTo>
                    <a:pt x="10546" y="7638"/>
                    <a:pt x="11529" y="7763"/>
                    <a:pt x="12575" y="7470"/>
                  </a:cubicBezTo>
                  <a:cubicBezTo>
                    <a:pt x="14291" y="7052"/>
                    <a:pt x="14249" y="7031"/>
                    <a:pt x="15777" y="5943"/>
                  </a:cubicBezTo>
                  <a:cubicBezTo>
                    <a:pt x="16530" y="5378"/>
                    <a:pt x="17074" y="4687"/>
                    <a:pt x="17513" y="3871"/>
                  </a:cubicBezTo>
                  <a:cubicBezTo>
                    <a:pt x="17932" y="3139"/>
                    <a:pt x="18078" y="2323"/>
                    <a:pt x="18120" y="1486"/>
                  </a:cubicBezTo>
                  <a:cubicBezTo>
                    <a:pt x="18162" y="1360"/>
                    <a:pt x="18162" y="1130"/>
                    <a:pt x="18183" y="942"/>
                  </a:cubicBezTo>
                  <a:close/>
                  <a:moveTo>
                    <a:pt x="18811" y="10776"/>
                  </a:moveTo>
                  <a:cubicBezTo>
                    <a:pt x="19564" y="10797"/>
                    <a:pt x="20296" y="10797"/>
                    <a:pt x="20924" y="10295"/>
                  </a:cubicBezTo>
                  <a:cubicBezTo>
                    <a:pt x="20966" y="10253"/>
                    <a:pt x="21091" y="10253"/>
                    <a:pt x="21154" y="10211"/>
                  </a:cubicBezTo>
                  <a:cubicBezTo>
                    <a:pt x="21531" y="10169"/>
                    <a:pt x="21761" y="9939"/>
                    <a:pt x="21970" y="9646"/>
                  </a:cubicBezTo>
                  <a:cubicBezTo>
                    <a:pt x="22138" y="9437"/>
                    <a:pt x="22263" y="9207"/>
                    <a:pt x="22410" y="9019"/>
                  </a:cubicBezTo>
                  <a:cubicBezTo>
                    <a:pt x="22702" y="8684"/>
                    <a:pt x="22849" y="8307"/>
                    <a:pt x="23016" y="7889"/>
                  </a:cubicBezTo>
                  <a:cubicBezTo>
                    <a:pt x="23205" y="7407"/>
                    <a:pt x="23309" y="6884"/>
                    <a:pt x="23644" y="6403"/>
                  </a:cubicBezTo>
                  <a:cubicBezTo>
                    <a:pt x="23853" y="6110"/>
                    <a:pt x="23979" y="5754"/>
                    <a:pt x="23958" y="5357"/>
                  </a:cubicBezTo>
                  <a:cubicBezTo>
                    <a:pt x="23937" y="4897"/>
                    <a:pt x="23623" y="4687"/>
                    <a:pt x="23205" y="4855"/>
                  </a:cubicBezTo>
                  <a:cubicBezTo>
                    <a:pt x="22912" y="5001"/>
                    <a:pt x="22661" y="5169"/>
                    <a:pt x="22389" y="5336"/>
                  </a:cubicBezTo>
                  <a:cubicBezTo>
                    <a:pt x="21970" y="5629"/>
                    <a:pt x="21531" y="5859"/>
                    <a:pt x="20966" y="5838"/>
                  </a:cubicBezTo>
                  <a:cubicBezTo>
                    <a:pt x="20798" y="5838"/>
                    <a:pt x="20589" y="5880"/>
                    <a:pt x="20401" y="5901"/>
                  </a:cubicBezTo>
                  <a:cubicBezTo>
                    <a:pt x="20066" y="5964"/>
                    <a:pt x="19731" y="6047"/>
                    <a:pt x="19376" y="6047"/>
                  </a:cubicBezTo>
                  <a:cubicBezTo>
                    <a:pt x="18936" y="6068"/>
                    <a:pt x="18476" y="6047"/>
                    <a:pt x="18016" y="6047"/>
                  </a:cubicBezTo>
                  <a:cubicBezTo>
                    <a:pt x="17702" y="6047"/>
                    <a:pt x="17388" y="6089"/>
                    <a:pt x="17137" y="5859"/>
                  </a:cubicBezTo>
                  <a:cubicBezTo>
                    <a:pt x="16969" y="5754"/>
                    <a:pt x="16781" y="5796"/>
                    <a:pt x="16656" y="5901"/>
                  </a:cubicBezTo>
                  <a:cubicBezTo>
                    <a:pt x="16384" y="6173"/>
                    <a:pt x="16049" y="6424"/>
                    <a:pt x="15798" y="6717"/>
                  </a:cubicBezTo>
                  <a:cubicBezTo>
                    <a:pt x="15568" y="7031"/>
                    <a:pt x="15379" y="7407"/>
                    <a:pt x="15400" y="7826"/>
                  </a:cubicBezTo>
                  <a:cubicBezTo>
                    <a:pt x="15421" y="8140"/>
                    <a:pt x="15400" y="8454"/>
                    <a:pt x="15400" y="8767"/>
                  </a:cubicBezTo>
                  <a:cubicBezTo>
                    <a:pt x="15400" y="8998"/>
                    <a:pt x="15484" y="9207"/>
                    <a:pt x="15630" y="9395"/>
                  </a:cubicBezTo>
                  <a:cubicBezTo>
                    <a:pt x="16404" y="10190"/>
                    <a:pt x="17262" y="10818"/>
                    <a:pt x="18476" y="10713"/>
                  </a:cubicBezTo>
                  <a:cubicBezTo>
                    <a:pt x="18601" y="10734"/>
                    <a:pt x="18706" y="10776"/>
                    <a:pt x="18811" y="107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10" name="Google Shape;182;p33">
              <a:extLst>
                <a:ext uri="{FF2B5EF4-FFF2-40B4-BE49-F238E27FC236}">
                  <a16:creationId xmlns:a16="http://schemas.microsoft.com/office/drawing/2014/main" id="{32BC5395-6935-4BD7-AA2A-DC3E5CD9A288}"/>
                </a:ext>
              </a:extLst>
            </p:cNvPr>
            <p:cNvSpPr/>
            <p:nvPr/>
          </p:nvSpPr>
          <p:spPr>
            <a:xfrm>
              <a:off x="1571050" y="4252975"/>
              <a:ext cx="268350" cy="490675"/>
            </a:xfrm>
            <a:custGeom>
              <a:avLst/>
              <a:gdLst/>
              <a:ahLst/>
              <a:cxnLst/>
              <a:rect l="l" t="t" r="r" b="b"/>
              <a:pathLst>
                <a:path w="10734" h="19627" extrusionOk="0">
                  <a:moveTo>
                    <a:pt x="7805" y="9730"/>
                  </a:moveTo>
                  <a:cubicBezTo>
                    <a:pt x="7386" y="10065"/>
                    <a:pt x="6968" y="10399"/>
                    <a:pt x="6445" y="10567"/>
                  </a:cubicBezTo>
                  <a:cubicBezTo>
                    <a:pt x="6173" y="10650"/>
                    <a:pt x="6047" y="10860"/>
                    <a:pt x="6110" y="11090"/>
                  </a:cubicBezTo>
                  <a:cubicBezTo>
                    <a:pt x="6152" y="11299"/>
                    <a:pt x="6319" y="11404"/>
                    <a:pt x="6528" y="11446"/>
                  </a:cubicBezTo>
                  <a:cubicBezTo>
                    <a:pt x="6989" y="11550"/>
                    <a:pt x="7344" y="11341"/>
                    <a:pt x="7679" y="11069"/>
                  </a:cubicBezTo>
                  <a:cubicBezTo>
                    <a:pt x="7847" y="11194"/>
                    <a:pt x="7784" y="11320"/>
                    <a:pt x="7721" y="11446"/>
                  </a:cubicBezTo>
                  <a:cubicBezTo>
                    <a:pt x="7616" y="11739"/>
                    <a:pt x="7323" y="11864"/>
                    <a:pt x="7156" y="12073"/>
                  </a:cubicBezTo>
                  <a:cubicBezTo>
                    <a:pt x="6779" y="12471"/>
                    <a:pt x="6863" y="12764"/>
                    <a:pt x="7365" y="12973"/>
                  </a:cubicBezTo>
                  <a:cubicBezTo>
                    <a:pt x="7428" y="12994"/>
                    <a:pt x="7512" y="13015"/>
                    <a:pt x="7616" y="13078"/>
                  </a:cubicBezTo>
                  <a:cubicBezTo>
                    <a:pt x="7595" y="13433"/>
                    <a:pt x="7575" y="13810"/>
                    <a:pt x="7512" y="14166"/>
                  </a:cubicBezTo>
                  <a:cubicBezTo>
                    <a:pt x="7470" y="14500"/>
                    <a:pt x="7365" y="14814"/>
                    <a:pt x="7303" y="15170"/>
                  </a:cubicBezTo>
                  <a:cubicBezTo>
                    <a:pt x="7261" y="15484"/>
                    <a:pt x="7261" y="15798"/>
                    <a:pt x="7261" y="16132"/>
                  </a:cubicBezTo>
                  <a:cubicBezTo>
                    <a:pt x="7093" y="16153"/>
                    <a:pt x="6968" y="16216"/>
                    <a:pt x="6842" y="16216"/>
                  </a:cubicBezTo>
                  <a:cubicBezTo>
                    <a:pt x="6110" y="16216"/>
                    <a:pt x="5419" y="16384"/>
                    <a:pt x="4750" y="16593"/>
                  </a:cubicBezTo>
                  <a:cubicBezTo>
                    <a:pt x="4541" y="16656"/>
                    <a:pt x="4290" y="16760"/>
                    <a:pt x="4122" y="16865"/>
                  </a:cubicBezTo>
                  <a:cubicBezTo>
                    <a:pt x="3285" y="17367"/>
                    <a:pt x="2469" y="17890"/>
                    <a:pt x="1653" y="18413"/>
                  </a:cubicBezTo>
                  <a:cubicBezTo>
                    <a:pt x="1423" y="18560"/>
                    <a:pt x="1214" y="18769"/>
                    <a:pt x="1005" y="18957"/>
                  </a:cubicBezTo>
                  <a:cubicBezTo>
                    <a:pt x="795" y="19104"/>
                    <a:pt x="607" y="19271"/>
                    <a:pt x="398" y="19417"/>
                  </a:cubicBezTo>
                  <a:cubicBezTo>
                    <a:pt x="293" y="19501"/>
                    <a:pt x="168" y="19564"/>
                    <a:pt x="0" y="19627"/>
                  </a:cubicBezTo>
                  <a:cubicBezTo>
                    <a:pt x="0" y="18622"/>
                    <a:pt x="209" y="17681"/>
                    <a:pt x="440" y="16739"/>
                  </a:cubicBezTo>
                  <a:cubicBezTo>
                    <a:pt x="858" y="15024"/>
                    <a:pt x="963" y="13308"/>
                    <a:pt x="1277" y="11571"/>
                  </a:cubicBezTo>
                  <a:lnTo>
                    <a:pt x="1674" y="9311"/>
                  </a:lnTo>
                  <a:cubicBezTo>
                    <a:pt x="1737" y="8935"/>
                    <a:pt x="1758" y="8579"/>
                    <a:pt x="1862" y="8202"/>
                  </a:cubicBezTo>
                  <a:cubicBezTo>
                    <a:pt x="1967" y="7868"/>
                    <a:pt x="2155" y="7533"/>
                    <a:pt x="2218" y="7177"/>
                  </a:cubicBezTo>
                  <a:cubicBezTo>
                    <a:pt x="2302" y="6842"/>
                    <a:pt x="2302" y="6508"/>
                    <a:pt x="2365" y="6173"/>
                  </a:cubicBezTo>
                  <a:cubicBezTo>
                    <a:pt x="2385" y="6047"/>
                    <a:pt x="2427" y="5880"/>
                    <a:pt x="2532" y="5775"/>
                  </a:cubicBezTo>
                  <a:cubicBezTo>
                    <a:pt x="2929" y="5420"/>
                    <a:pt x="3118" y="4938"/>
                    <a:pt x="3327" y="4478"/>
                  </a:cubicBezTo>
                  <a:cubicBezTo>
                    <a:pt x="3369" y="4311"/>
                    <a:pt x="3473" y="4164"/>
                    <a:pt x="3578" y="4018"/>
                  </a:cubicBezTo>
                  <a:cubicBezTo>
                    <a:pt x="4499" y="2930"/>
                    <a:pt x="5503" y="1883"/>
                    <a:pt x="6905" y="1444"/>
                  </a:cubicBezTo>
                  <a:cubicBezTo>
                    <a:pt x="7093" y="1381"/>
                    <a:pt x="7282" y="1277"/>
                    <a:pt x="7428" y="1172"/>
                  </a:cubicBezTo>
                  <a:cubicBezTo>
                    <a:pt x="8244" y="607"/>
                    <a:pt x="9207" y="440"/>
                    <a:pt x="10106" y="84"/>
                  </a:cubicBezTo>
                  <a:cubicBezTo>
                    <a:pt x="10253" y="21"/>
                    <a:pt x="10420" y="21"/>
                    <a:pt x="10567" y="0"/>
                  </a:cubicBezTo>
                  <a:cubicBezTo>
                    <a:pt x="10734" y="189"/>
                    <a:pt x="10692" y="356"/>
                    <a:pt x="10629" y="523"/>
                  </a:cubicBezTo>
                  <a:cubicBezTo>
                    <a:pt x="10211" y="1486"/>
                    <a:pt x="9834" y="2490"/>
                    <a:pt x="9646" y="3536"/>
                  </a:cubicBezTo>
                  <a:cubicBezTo>
                    <a:pt x="9646" y="3578"/>
                    <a:pt x="9625" y="3641"/>
                    <a:pt x="9604" y="3683"/>
                  </a:cubicBezTo>
                  <a:cubicBezTo>
                    <a:pt x="9018" y="4792"/>
                    <a:pt x="8872" y="6005"/>
                    <a:pt x="8704" y="7240"/>
                  </a:cubicBezTo>
                  <a:cubicBezTo>
                    <a:pt x="8600" y="7993"/>
                    <a:pt x="8056" y="8265"/>
                    <a:pt x="7595" y="8663"/>
                  </a:cubicBezTo>
                  <a:cubicBezTo>
                    <a:pt x="7491" y="8726"/>
                    <a:pt x="7240" y="8705"/>
                    <a:pt x="7093" y="8705"/>
                  </a:cubicBezTo>
                  <a:cubicBezTo>
                    <a:pt x="6884" y="8705"/>
                    <a:pt x="6696" y="8684"/>
                    <a:pt x="6487" y="8684"/>
                  </a:cubicBezTo>
                  <a:cubicBezTo>
                    <a:pt x="6277" y="8684"/>
                    <a:pt x="6173" y="8809"/>
                    <a:pt x="6131" y="8977"/>
                  </a:cubicBezTo>
                  <a:cubicBezTo>
                    <a:pt x="6047" y="9144"/>
                    <a:pt x="6152" y="9416"/>
                    <a:pt x="6298" y="9500"/>
                  </a:cubicBezTo>
                  <a:cubicBezTo>
                    <a:pt x="6507" y="9562"/>
                    <a:pt x="6759" y="9604"/>
                    <a:pt x="6968" y="9625"/>
                  </a:cubicBezTo>
                  <a:cubicBezTo>
                    <a:pt x="7282" y="9667"/>
                    <a:pt x="7533" y="9730"/>
                    <a:pt x="7805" y="9730"/>
                  </a:cubicBezTo>
                  <a:close/>
                </a:path>
              </a:pathLst>
            </a:custGeom>
            <a:solidFill>
              <a:srgbClr val="DD3947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11" name="Google Shape;183;p33">
              <a:extLst>
                <a:ext uri="{FF2B5EF4-FFF2-40B4-BE49-F238E27FC236}">
                  <a16:creationId xmlns:a16="http://schemas.microsoft.com/office/drawing/2014/main" id="{7C914F80-23F5-4691-9F40-778FC29E28C2}"/>
                </a:ext>
              </a:extLst>
            </p:cNvPr>
            <p:cNvSpPr/>
            <p:nvPr/>
          </p:nvSpPr>
          <p:spPr>
            <a:xfrm>
              <a:off x="1147350" y="3938600"/>
              <a:ext cx="297650" cy="264175"/>
            </a:xfrm>
            <a:custGeom>
              <a:avLst/>
              <a:gdLst/>
              <a:ahLst/>
              <a:cxnLst/>
              <a:rect l="l" t="t" r="r" b="b"/>
              <a:pathLst>
                <a:path w="11906" h="10567" extrusionOk="0">
                  <a:moveTo>
                    <a:pt x="105" y="4122"/>
                  </a:moveTo>
                  <a:cubicBezTo>
                    <a:pt x="691" y="3076"/>
                    <a:pt x="1360" y="2239"/>
                    <a:pt x="2281" y="1611"/>
                  </a:cubicBezTo>
                  <a:cubicBezTo>
                    <a:pt x="2448" y="1507"/>
                    <a:pt x="2574" y="1360"/>
                    <a:pt x="2720" y="1214"/>
                  </a:cubicBezTo>
                  <a:cubicBezTo>
                    <a:pt x="2971" y="1005"/>
                    <a:pt x="3076" y="774"/>
                    <a:pt x="3034" y="461"/>
                  </a:cubicBezTo>
                  <a:cubicBezTo>
                    <a:pt x="3662" y="147"/>
                    <a:pt x="4331" y="0"/>
                    <a:pt x="5022" y="42"/>
                  </a:cubicBezTo>
                  <a:cubicBezTo>
                    <a:pt x="5649" y="105"/>
                    <a:pt x="6277" y="63"/>
                    <a:pt x="6905" y="63"/>
                  </a:cubicBezTo>
                  <a:cubicBezTo>
                    <a:pt x="8139" y="105"/>
                    <a:pt x="9269" y="461"/>
                    <a:pt x="10211" y="1277"/>
                  </a:cubicBezTo>
                  <a:cubicBezTo>
                    <a:pt x="10336" y="1381"/>
                    <a:pt x="10483" y="1486"/>
                    <a:pt x="10546" y="1632"/>
                  </a:cubicBezTo>
                  <a:cubicBezTo>
                    <a:pt x="10943" y="2427"/>
                    <a:pt x="11466" y="3160"/>
                    <a:pt x="11592" y="4080"/>
                  </a:cubicBezTo>
                  <a:cubicBezTo>
                    <a:pt x="11906" y="6026"/>
                    <a:pt x="11341" y="7679"/>
                    <a:pt x="9771" y="8935"/>
                  </a:cubicBezTo>
                  <a:cubicBezTo>
                    <a:pt x="9646" y="9018"/>
                    <a:pt x="9520" y="9123"/>
                    <a:pt x="9416" y="9207"/>
                  </a:cubicBezTo>
                  <a:cubicBezTo>
                    <a:pt x="8160" y="10148"/>
                    <a:pt x="8160" y="10148"/>
                    <a:pt x="6654" y="10420"/>
                  </a:cubicBezTo>
                  <a:cubicBezTo>
                    <a:pt x="5963" y="10567"/>
                    <a:pt x="5252" y="10525"/>
                    <a:pt x="4624" y="10253"/>
                  </a:cubicBezTo>
                  <a:cubicBezTo>
                    <a:pt x="3745" y="9855"/>
                    <a:pt x="2846" y="9479"/>
                    <a:pt x="2071" y="8851"/>
                  </a:cubicBezTo>
                  <a:cubicBezTo>
                    <a:pt x="1841" y="8684"/>
                    <a:pt x="1590" y="8432"/>
                    <a:pt x="1423" y="8181"/>
                  </a:cubicBezTo>
                  <a:cubicBezTo>
                    <a:pt x="1025" y="7554"/>
                    <a:pt x="628" y="6926"/>
                    <a:pt x="293" y="6277"/>
                  </a:cubicBezTo>
                  <a:cubicBezTo>
                    <a:pt x="167" y="6026"/>
                    <a:pt x="84" y="5754"/>
                    <a:pt x="21" y="5461"/>
                  </a:cubicBezTo>
                  <a:cubicBezTo>
                    <a:pt x="0" y="5273"/>
                    <a:pt x="0" y="5022"/>
                    <a:pt x="105" y="4875"/>
                  </a:cubicBezTo>
                  <a:cubicBezTo>
                    <a:pt x="398" y="4624"/>
                    <a:pt x="251" y="4394"/>
                    <a:pt x="105" y="4122"/>
                  </a:cubicBezTo>
                  <a:close/>
                  <a:moveTo>
                    <a:pt x="6214" y="4980"/>
                  </a:moveTo>
                  <a:cubicBezTo>
                    <a:pt x="6152" y="5252"/>
                    <a:pt x="6110" y="5503"/>
                    <a:pt x="6047" y="5733"/>
                  </a:cubicBezTo>
                  <a:cubicBezTo>
                    <a:pt x="6026" y="5922"/>
                    <a:pt x="6110" y="6089"/>
                    <a:pt x="6256" y="6194"/>
                  </a:cubicBezTo>
                  <a:cubicBezTo>
                    <a:pt x="6696" y="6466"/>
                    <a:pt x="7365" y="6256"/>
                    <a:pt x="7533" y="5796"/>
                  </a:cubicBezTo>
                  <a:cubicBezTo>
                    <a:pt x="7637" y="5503"/>
                    <a:pt x="7616" y="5252"/>
                    <a:pt x="7470" y="4980"/>
                  </a:cubicBezTo>
                  <a:cubicBezTo>
                    <a:pt x="7302" y="4750"/>
                    <a:pt x="7072" y="4792"/>
                    <a:pt x="6863" y="4834"/>
                  </a:cubicBezTo>
                  <a:cubicBezTo>
                    <a:pt x="6654" y="4855"/>
                    <a:pt x="6445" y="4938"/>
                    <a:pt x="6214" y="498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12" name="Google Shape;184;p33">
              <a:extLst>
                <a:ext uri="{FF2B5EF4-FFF2-40B4-BE49-F238E27FC236}">
                  <a16:creationId xmlns:a16="http://schemas.microsoft.com/office/drawing/2014/main" id="{EC1DCD0D-C993-4D3B-984C-8C02B3FAD37D}"/>
                </a:ext>
              </a:extLst>
            </p:cNvPr>
            <p:cNvSpPr/>
            <p:nvPr/>
          </p:nvSpPr>
          <p:spPr>
            <a:xfrm>
              <a:off x="1018125" y="4731600"/>
              <a:ext cx="379800" cy="176300"/>
            </a:xfrm>
            <a:custGeom>
              <a:avLst/>
              <a:gdLst/>
              <a:ahLst/>
              <a:cxnLst/>
              <a:rect l="l" t="t" r="r" b="b"/>
              <a:pathLst>
                <a:path w="15192" h="7052" extrusionOk="0">
                  <a:moveTo>
                    <a:pt x="4374" y="1779"/>
                  </a:moveTo>
                  <a:cubicBezTo>
                    <a:pt x="4583" y="1277"/>
                    <a:pt x="5023" y="1130"/>
                    <a:pt x="5525" y="1088"/>
                  </a:cubicBezTo>
                  <a:cubicBezTo>
                    <a:pt x="5880" y="1068"/>
                    <a:pt x="6257" y="1005"/>
                    <a:pt x="6613" y="1005"/>
                  </a:cubicBezTo>
                  <a:cubicBezTo>
                    <a:pt x="7847" y="1005"/>
                    <a:pt x="9082" y="1047"/>
                    <a:pt x="10295" y="1005"/>
                  </a:cubicBezTo>
                  <a:cubicBezTo>
                    <a:pt x="11028" y="1005"/>
                    <a:pt x="11718" y="1068"/>
                    <a:pt x="12430" y="1277"/>
                  </a:cubicBezTo>
                  <a:cubicBezTo>
                    <a:pt x="12994" y="1465"/>
                    <a:pt x="13580" y="1570"/>
                    <a:pt x="14208" y="1528"/>
                  </a:cubicBezTo>
                  <a:cubicBezTo>
                    <a:pt x="14543" y="1507"/>
                    <a:pt x="14878" y="1591"/>
                    <a:pt x="15191" y="1821"/>
                  </a:cubicBezTo>
                  <a:cubicBezTo>
                    <a:pt x="15087" y="1967"/>
                    <a:pt x="15045" y="2051"/>
                    <a:pt x="14940" y="2177"/>
                  </a:cubicBezTo>
                  <a:cubicBezTo>
                    <a:pt x="14543" y="2490"/>
                    <a:pt x="14564" y="3055"/>
                    <a:pt x="14208" y="3369"/>
                  </a:cubicBezTo>
                  <a:cubicBezTo>
                    <a:pt x="14208" y="3662"/>
                    <a:pt x="14166" y="3955"/>
                    <a:pt x="14166" y="4227"/>
                  </a:cubicBezTo>
                  <a:lnTo>
                    <a:pt x="14166" y="5001"/>
                  </a:lnTo>
                  <a:cubicBezTo>
                    <a:pt x="14208" y="5524"/>
                    <a:pt x="13957" y="5880"/>
                    <a:pt x="13538" y="6110"/>
                  </a:cubicBezTo>
                  <a:cubicBezTo>
                    <a:pt x="12660" y="6612"/>
                    <a:pt x="11739" y="7052"/>
                    <a:pt x="10672" y="7052"/>
                  </a:cubicBezTo>
                  <a:cubicBezTo>
                    <a:pt x="10065" y="7052"/>
                    <a:pt x="9458" y="7052"/>
                    <a:pt x="8873" y="7031"/>
                  </a:cubicBezTo>
                  <a:cubicBezTo>
                    <a:pt x="8475" y="7031"/>
                    <a:pt x="8077" y="7031"/>
                    <a:pt x="7680" y="6884"/>
                  </a:cubicBezTo>
                  <a:cubicBezTo>
                    <a:pt x="7533" y="6822"/>
                    <a:pt x="7345" y="6801"/>
                    <a:pt x="7178" y="6801"/>
                  </a:cubicBezTo>
                  <a:cubicBezTo>
                    <a:pt x="6194" y="6842"/>
                    <a:pt x="5357" y="6382"/>
                    <a:pt x="4541" y="5922"/>
                  </a:cubicBezTo>
                  <a:cubicBezTo>
                    <a:pt x="3893" y="5587"/>
                    <a:pt x="3265" y="5169"/>
                    <a:pt x="2700" y="4708"/>
                  </a:cubicBezTo>
                  <a:cubicBezTo>
                    <a:pt x="2072" y="4185"/>
                    <a:pt x="1486" y="3578"/>
                    <a:pt x="880" y="3013"/>
                  </a:cubicBezTo>
                  <a:cubicBezTo>
                    <a:pt x="817" y="2930"/>
                    <a:pt x="754" y="2825"/>
                    <a:pt x="712" y="2721"/>
                  </a:cubicBezTo>
                  <a:cubicBezTo>
                    <a:pt x="378" y="1905"/>
                    <a:pt x="126" y="1088"/>
                    <a:pt x="1" y="252"/>
                  </a:cubicBezTo>
                  <a:cubicBezTo>
                    <a:pt x="1" y="210"/>
                    <a:pt x="22" y="147"/>
                    <a:pt x="43" y="105"/>
                  </a:cubicBezTo>
                  <a:cubicBezTo>
                    <a:pt x="733" y="0"/>
                    <a:pt x="1842" y="0"/>
                    <a:pt x="2637" y="105"/>
                  </a:cubicBezTo>
                  <a:cubicBezTo>
                    <a:pt x="2658" y="356"/>
                    <a:pt x="2658" y="649"/>
                    <a:pt x="2679" y="921"/>
                  </a:cubicBezTo>
                  <a:cubicBezTo>
                    <a:pt x="2721" y="1193"/>
                    <a:pt x="2826" y="1381"/>
                    <a:pt x="3077" y="1507"/>
                  </a:cubicBezTo>
                  <a:cubicBezTo>
                    <a:pt x="3558" y="1716"/>
                    <a:pt x="3642" y="1779"/>
                    <a:pt x="4374" y="1779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13" name="Google Shape;185;p33">
              <a:extLst>
                <a:ext uri="{FF2B5EF4-FFF2-40B4-BE49-F238E27FC236}">
                  <a16:creationId xmlns:a16="http://schemas.microsoft.com/office/drawing/2014/main" id="{216A05CC-E873-43C5-B879-79FF11C0C378}"/>
                </a:ext>
              </a:extLst>
            </p:cNvPr>
            <p:cNvSpPr/>
            <p:nvPr/>
          </p:nvSpPr>
          <p:spPr>
            <a:xfrm>
              <a:off x="1573125" y="3836600"/>
              <a:ext cx="210850" cy="275675"/>
            </a:xfrm>
            <a:custGeom>
              <a:avLst/>
              <a:gdLst/>
              <a:ahLst/>
              <a:cxnLst/>
              <a:rect l="l" t="t" r="r" b="b"/>
              <a:pathLst>
                <a:path w="8434" h="11027" extrusionOk="0">
                  <a:moveTo>
                    <a:pt x="126" y="7072"/>
                  </a:moveTo>
                  <a:cubicBezTo>
                    <a:pt x="1" y="6068"/>
                    <a:pt x="315" y="5168"/>
                    <a:pt x="817" y="4310"/>
                  </a:cubicBezTo>
                  <a:lnTo>
                    <a:pt x="1047" y="3829"/>
                  </a:lnTo>
                  <a:cubicBezTo>
                    <a:pt x="1528" y="2574"/>
                    <a:pt x="2512" y="1737"/>
                    <a:pt x="3537" y="963"/>
                  </a:cubicBezTo>
                  <a:cubicBezTo>
                    <a:pt x="3997" y="586"/>
                    <a:pt x="4520" y="335"/>
                    <a:pt x="5190" y="335"/>
                  </a:cubicBezTo>
                  <a:cubicBezTo>
                    <a:pt x="5420" y="335"/>
                    <a:pt x="5650" y="209"/>
                    <a:pt x="5922" y="126"/>
                  </a:cubicBezTo>
                  <a:cubicBezTo>
                    <a:pt x="6299" y="0"/>
                    <a:pt x="6571" y="105"/>
                    <a:pt x="6759" y="460"/>
                  </a:cubicBezTo>
                  <a:cubicBezTo>
                    <a:pt x="7345" y="1716"/>
                    <a:pt x="7847" y="3034"/>
                    <a:pt x="8056" y="4436"/>
                  </a:cubicBezTo>
                  <a:cubicBezTo>
                    <a:pt x="8182" y="5252"/>
                    <a:pt x="8287" y="6089"/>
                    <a:pt x="8370" y="6884"/>
                  </a:cubicBezTo>
                  <a:cubicBezTo>
                    <a:pt x="8433" y="7282"/>
                    <a:pt x="8391" y="7679"/>
                    <a:pt x="8391" y="8098"/>
                  </a:cubicBezTo>
                  <a:cubicBezTo>
                    <a:pt x="8391" y="8579"/>
                    <a:pt x="8182" y="8976"/>
                    <a:pt x="7826" y="9311"/>
                  </a:cubicBezTo>
                  <a:cubicBezTo>
                    <a:pt x="7429" y="9646"/>
                    <a:pt x="7031" y="9960"/>
                    <a:pt x="6550" y="10148"/>
                  </a:cubicBezTo>
                  <a:cubicBezTo>
                    <a:pt x="4458" y="11027"/>
                    <a:pt x="4416" y="11027"/>
                    <a:pt x="2156" y="10943"/>
                  </a:cubicBezTo>
                  <a:cubicBezTo>
                    <a:pt x="1842" y="10943"/>
                    <a:pt x="1591" y="10839"/>
                    <a:pt x="1403" y="10608"/>
                  </a:cubicBezTo>
                  <a:cubicBezTo>
                    <a:pt x="1047" y="10106"/>
                    <a:pt x="650" y="9625"/>
                    <a:pt x="336" y="9060"/>
                  </a:cubicBezTo>
                  <a:cubicBezTo>
                    <a:pt x="210" y="8830"/>
                    <a:pt x="168" y="8516"/>
                    <a:pt x="168" y="8265"/>
                  </a:cubicBezTo>
                  <a:cubicBezTo>
                    <a:pt x="105" y="7867"/>
                    <a:pt x="126" y="7470"/>
                    <a:pt x="126" y="7072"/>
                  </a:cubicBezTo>
                  <a:close/>
                  <a:moveTo>
                    <a:pt x="5023" y="6235"/>
                  </a:moveTo>
                  <a:cubicBezTo>
                    <a:pt x="5002" y="6089"/>
                    <a:pt x="5002" y="5859"/>
                    <a:pt x="4939" y="5650"/>
                  </a:cubicBezTo>
                  <a:cubicBezTo>
                    <a:pt x="4918" y="5461"/>
                    <a:pt x="4813" y="5336"/>
                    <a:pt x="4625" y="5294"/>
                  </a:cubicBezTo>
                  <a:cubicBezTo>
                    <a:pt x="4458" y="5273"/>
                    <a:pt x="4290" y="5357"/>
                    <a:pt x="4186" y="5482"/>
                  </a:cubicBezTo>
                  <a:cubicBezTo>
                    <a:pt x="4081" y="5629"/>
                    <a:pt x="3976" y="5817"/>
                    <a:pt x="3872" y="5984"/>
                  </a:cubicBezTo>
                  <a:cubicBezTo>
                    <a:pt x="3663" y="6340"/>
                    <a:pt x="3746" y="6675"/>
                    <a:pt x="4102" y="6926"/>
                  </a:cubicBezTo>
                  <a:cubicBezTo>
                    <a:pt x="4520" y="7177"/>
                    <a:pt x="5002" y="6947"/>
                    <a:pt x="5023" y="648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14" name="Google Shape;186;p33">
              <a:extLst>
                <a:ext uri="{FF2B5EF4-FFF2-40B4-BE49-F238E27FC236}">
                  <a16:creationId xmlns:a16="http://schemas.microsoft.com/office/drawing/2014/main" id="{D6043C72-567F-46B1-9AD5-A5BD1044CB70}"/>
                </a:ext>
              </a:extLst>
            </p:cNvPr>
            <p:cNvSpPr/>
            <p:nvPr/>
          </p:nvSpPr>
          <p:spPr>
            <a:xfrm>
              <a:off x="1225275" y="3765450"/>
              <a:ext cx="374050" cy="265225"/>
            </a:xfrm>
            <a:custGeom>
              <a:avLst/>
              <a:gdLst/>
              <a:ahLst/>
              <a:cxnLst/>
              <a:rect l="l" t="t" r="r" b="b"/>
              <a:pathLst>
                <a:path w="14962" h="10609" extrusionOk="0">
                  <a:moveTo>
                    <a:pt x="1" y="6633"/>
                  </a:moveTo>
                  <a:cubicBezTo>
                    <a:pt x="105" y="6403"/>
                    <a:pt x="168" y="6236"/>
                    <a:pt x="231" y="6110"/>
                  </a:cubicBezTo>
                  <a:cubicBezTo>
                    <a:pt x="691" y="5399"/>
                    <a:pt x="1131" y="4687"/>
                    <a:pt x="1591" y="4018"/>
                  </a:cubicBezTo>
                  <a:cubicBezTo>
                    <a:pt x="1967" y="3495"/>
                    <a:pt x="2177" y="2909"/>
                    <a:pt x="2386" y="2323"/>
                  </a:cubicBezTo>
                  <a:cubicBezTo>
                    <a:pt x="2470" y="2093"/>
                    <a:pt x="2470" y="1863"/>
                    <a:pt x="2470" y="1633"/>
                  </a:cubicBezTo>
                  <a:lnTo>
                    <a:pt x="2470" y="84"/>
                  </a:lnTo>
                  <a:cubicBezTo>
                    <a:pt x="2679" y="1"/>
                    <a:pt x="2721" y="168"/>
                    <a:pt x="2804" y="273"/>
                  </a:cubicBezTo>
                  <a:cubicBezTo>
                    <a:pt x="2993" y="607"/>
                    <a:pt x="3244" y="837"/>
                    <a:pt x="3558" y="1089"/>
                  </a:cubicBezTo>
                  <a:cubicBezTo>
                    <a:pt x="4081" y="1444"/>
                    <a:pt x="4583" y="1821"/>
                    <a:pt x="5106" y="2156"/>
                  </a:cubicBezTo>
                  <a:cubicBezTo>
                    <a:pt x="5859" y="2658"/>
                    <a:pt x="6717" y="2825"/>
                    <a:pt x="7596" y="3034"/>
                  </a:cubicBezTo>
                  <a:cubicBezTo>
                    <a:pt x="8705" y="3306"/>
                    <a:pt x="9814" y="3516"/>
                    <a:pt x="10965" y="3453"/>
                  </a:cubicBezTo>
                  <a:cubicBezTo>
                    <a:pt x="11299" y="3453"/>
                    <a:pt x="11634" y="3411"/>
                    <a:pt x="12053" y="3390"/>
                  </a:cubicBezTo>
                  <a:cubicBezTo>
                    <a:pt x="12785" y="4164"/>
                    <a:pt x="13936" y="4353"/>
                    <a:pt x="14961" y="4855"/>
                  </a:cubicBezTo>
                  <a:cubicBezTo>
                    <a:pt x="14522" y="5734"/>
                    <a:pt x="14103" y="6591"/>
                    <a:pt x="13664" y="7428"/>
                  </a:cubicBezTo>
                  <a:cubicBezTo>
                    <a:pt x="13371" y="7993"/>
                    <a:pt x="13183" y="8537"/>
                    <a:pt x="13245" y="9165"/>
                  </a:cubicBezTo>
                  <a:cubicBezTo>
                    <a:pt x="13266" y="9416"/>
                    <a:pt x="13203" y="9667"/>
                    <a:pt x="13203" y="10002"/>
                  </a:cubicBezTo>
                  <a:cubicBezTo>
                    <a:pt x="12367" y="9772"/>
                    <a:pt x="11697" y="10086"/>
                    <a:pt x="11006" y="10400"/>
                  </a:cubicBezTo>
                  <a:cubicBezTo>
                    <a:pt x="10839" y="10462"/>
                    <a:pt x="10651" y="10525"/>
                    <a:pt x="10442" y="10525"/>
                  </a:cubicBezTo>
                  <a:cubicBezTo>
                    <a:pt x="10107" y="10567"/>
                    <a:pt x="9751" y="10567"/>
                    <a:pt x="9416" y="10609"/>
                  </a:cubicBezTo>
                  <a:cubicBezTo>
                    <a:pt x="9061" y="9856"/>
                    <a:pt x="8663" y="9081"/>
                    <a:pt x="8286" y="8328"/>
                  </a:cubicBezTo>
                  <a:cubicBezTo>
                    <a:pt x="8140" y="8014"/>
                    <a:pt x="7931" y="7784"/>
                    <a:pt x="7638" y="7554"/>
                  </a:cubicBezTo>
                  <a:cubicBezTo>
                    <a:pt x="6487" y="6612"/>
                    <a:pt x="5190" y="6152"/>
                    <a:pt x="3683" y="6215"/>
                  </a:cubicBezTo>
                  <a:cubicBezTo>
                    <a:pt x="3056" y="6236"/>
                    <a:pt x="2428" y="6236"/>
                    <a:pt x="1800" y="6236"/>
                  </a:cubicBezTo>
                  <a:cubicBezTo>
                    <a:pt x="1319" y="6236"/>
                    <a:pt x="838" y="6257"/>
                    <a:pt x="398" y="6529"/>
                  </a:cubicBezTo>
                  <a:cubicBezTo>
                    <a:pt x="315" y="6612"/>
                    <a:pt x="189" y="6571"/>
                    <a:pt x="1" y="66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15" name="Google Shape;187;p33">
              <a:extLst>
                <a:ext uri="{FF2B5EF4-FFF2-40B4-BE49-F238E27FC236}">
                  <a16:creationId xmlns:a16="http://schemas.microsoft.com/office/drawing/2014/main" id="{7A9A4916-24F6-4530-B8F9-22BA37854EB1}"/>
                </a:ext>
              </a:extLst>
            </p:cNvPr>
            <p:cNvSpPr/>
            <p:nvPr/>
          </p:nvSpPr>
          <p:spPr>
            <a:xfrm>
              <a:off x="1755700" y="4748350"/>
              <a:ext cx="91025" cy="154325"/>
            </a:xfrm>
            <a:custGeom>
              <a:avLst/>
              <a:gdLst/>
              <a:ahLst/>
              <a:cxnLst/>
              <a:rect l="l" t="t" r="r" b="b"/>
              <a:pathLst>
                <a:path w="3641" h="6173" extrusionOk="0">
                  <a:moveTo>
                    <a:pt x="126" y="6172"/>
                  </a:moveTo>
                  <a:cubicBezTo>
                    <a:pt x="105" y="5022"/>
                    <a:pt x="0" y="3913"/>
                    <a:pt x="628" y="2867"/>
                  </a:cubicBezTo>
                  <a:cubicBezTo>
                    <a:pt x="942" y="2364"/>
                    <a:pt x="1172" y="1779"/>
                    <a:pt x="1381" y="1235"/>
                  </a:cubicBezTo>
                  <a:cubicBezTo>
                    <a:pt x="1569" y="691"/>
                    <a:pt x="2030" y="481"/>
                    <a:pt x="2448" y="209"/>
                  </a:cubicBezTo>
                  <a:cubicBezTo>
                    <a:pt x="2804" y="0"/>
                    <a:pt x="3243" y="209"/>
                    <a:pt x="3327" y="607"/>
                  </a:cubicBezTo>
                  <a:cubicBezTo>
                    <a:pt x="3557" y="1653"/>
                    <a:pt x="3641" y="2678"/>
                    <a:pt x="3243" y="3704"/>
                  </a:cubicBezTo>
                  <a:cubicBezTo>
                    <a:pt x="3118" y="4059"/>
                    <a:pt x="2950" y="4352"/>
                    <a:pt x="2658" y="4603"/>
                  </a:cubicBezTo>
                  <a:cubicBezTo>
                    <a:pt x="2344" y="4896"/>
                    <a:pt x="2030" y="5189"/>
                    <a:pt x="1779" y="5524"/>
                  </a:cubicBezTo>
                  <a:cubicBezTo>
                    <a:pt x="1339" y="6026"/>
                    <a:pt x="774" y="6152"/>
                    <a:pt x="126" y="6172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16" name="Google Shape;188;p33">
              <a:extLst>
                <a:ext uri="{FF2B5EF4-FFF2-40B4-BE49-F238E27FC236}">
                  <a16:creationId xmlns:a16="http://schemas.microsoft.com/office/drawing/2014/main" id="{74CF738D-3AB2-4389-924D-16FAEA4249EA}"/>
                </a:ext>
              </a:extLst>
            </p:cNvPr>
            <p:cNvSpPr/>
            <p:nvPr/>
          </p:nvSpPr>
          <p:spPr>
            <a:xfrm>
              <a:off x="1188675" y="4342425"/>
              <a:ext cx="319100" cy="60700"/>
            </a:xfrm>
            <a:custGeom>
              <a:avLst/>
              <a:gdLst/>
              <a:ahLst/>
              <a:cxnLst/>
              <a:rect l="l" t="t" r="r" b="b"/>
              <a:pathLst>
                <a:path w="12764" h="2428" extrusionOk="0">
                  <a:moveTo>
                    <a:pt x="0" y="1360"/>
                  </a:moveTo>
                  <a:cubicBezTo>
                    <a:pt x="84" y="1318"/>
                    <a:pt x="167" y="1214"/>
                    <a:pt x="230" y="1172"/>
                  </a:cubicBezTo>
                  <a:cubicBezTo>
                    <a:pt x="1130" y="963"/>
                    <a:pt x="1988" y="754"/>
                    <a:pt x="2825" y="377"/>
                  </a:cubicBezTo>
                  <a:cubicBezTo>
                    <a:pt x="3201" y="189"/>
                    <a:pt x="3662" y="168"/>
                    <a:pt x="4080" y="126"/>
                  </a:cubicBezTo>
                  <a:cubicBezTo>
                    <a:pt x="5126" y="84"/>
                    <a:pt x="6193" y="0"/>
                    <a:pt x="7240" y="63"/>
                  </a:cubicBezTo>
                  <a:cubicBezTo>
                    <a:pt x="8265" y="105"/>
                    <a:pt x="9290" y="230"/>
                    <a:pt x="10253" y="649"/>
                  </a:cubicBezTo>
                  <a:cubicBezTo>
                    <a:pt x="10148" y="754"/>
                    <a:pt x="10064" y="858"/>
                    <a:pt x="9939" y="1005"/>
                  </a:cubicBezTo>
                  <a:cubicBezTo>
                    <a:pt x="10064" y="1046"/>
                    <a:pt x="10169" y="1130"/>
                    <a:pt x="10253" y="1130"/>
                  </a:cubicBezTo>
                  <a:cubicBezTo>
                    <a:pt x="11152" y="1109"/>
                    <a:pt x="11822" y="1549"/>
                    <a:pt x="12470" y="2093"/>
                  </a:cubicBezTo>
                  <a:cubicBezTo>
                    <a:pt x="12533" y="2155"/>
                    <a:pt x="12638" y="2176"/>
                    <a:pt x="12763" y="2260"/>
                  </a:cubicBezTo>
                  <a:cubicBezTo>
                    <a:pt x="12408" y="2427"/>
                    <a:pt x="12157" y="2365"/>
                    <a:pt x="11926" y="2281"/>
                  </a:cubicBezTo>
                  <a:cubicBezTo>
                    <a:pt x="10880" y="1904"/>
                    <a:pt x="9750" y="1842"/>
                    <a:pt x="8683" y="1674"/>
                  </a:cubicBezTo>
                  <a:cubicBezTo>
                    <a:pt x="5921" y="1235"/>
                    <a:pt x="3118" y="1423"/>
                    <a:pt x="335" y="1360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17" name="Google Shape;189;p33">
              <a:extLst>
                <a:ext uri="{FF2B5EF4-FFF2-40B4-BE49-F238E27FC236}">
                  <a16:creationId xmlns:a16="http://schemas.microsoft.com/office/drawing/2014/main" id="{5A35DCBE-4170-46FC-A9F9-752C4EFAB390}"/>
                </a:ext>
              </a:extLst>
            </p:cNvPr>
            <p:cNvSpPr/>
            <p:nvPr/>
          </p:nvSpPr>
          <p:spPr>
            <a:xfrm>
              <a:off x="1442350" y="4889050"/>
              <a:ext cx="108850" cy="128700"/>
            </a:xfrm>
            <a:custGeom>
              <a:avLst/>
              <a:gdLst/>
              <a:ahLst/>
              <a:cxnLst/>
              <a:rect l="l" t="t" r="r" b="b"/>
              <a:pathLst>
                <a:path w="4354" h="5148" extrusionOk="0">
                  <a:moveTo>
                    <a:pt x="106" y="4876"/>
                  </a:moveTo>
                  <a:cubicBezTo>
                    <a:pt x="1" y="4478"/>
                    <a:pt x="22" y="4039"/>
                    <a:pt x="64" y="3620"/>
                  </a:cubicBezTo>
                  <a:cubicBezTo>
                    <a:pt x="64" y="3453"/>
                    <a:pt x="168" y="3306"/>
                    <a:pt x="231" y="3139"/>
                  </a:cubicBezTo>
                  <a:cubicBezTo>
                    <a:pt x="482" y="2679"/>
                    <a:pt x="733" y="2197"/>
                    <a:pt x="963" y="1695"/>
                  </a:cubicBezTo>
                  <a:cubicBezTo>
                    <a:pt x="1215" y="1214"/>
                    <a:pt x="1549" y="796"/>
                    <a:pt x="2072" y="586"/>
                  </a:cubicBezTo>
                  <a:cubicBezTo>
                    <a:pt x="2177" y="524"/>
                    <a:pt x="2282" y="503"/>
                    <a:pt x="2386" y="419"/>
                  </a:cubicBezTo>
                  <a:cubicBezTo>
                    <a:pt x="2847" y="84"/>
                    <a:pt x="3370" y="0"/>
                    <a:pt x="3935" y="147"/>
                  </a:cubicBezTo>
                  <a:cubicBezTo>
                    <a:pt x="4353" y="586"/>
                    <a:pt x="4353" y="1047"/>
                    <a:pt x="4039" y="1549"/>
                  </a:cubicBezTo>
                  <a:cubicBezTo>
                    <a:pt x="3788" y="1905"/>
                    <a:pt x="3537" y="2239"/>
                    <a:pt x="3307" y="2595"/>
                  </a:cubicBezTo>
                  <a:cubicBezTo>
                    <a:pt x="3014" y="2993"/>
                    <a:pt x="2721" y="3327"/>
                    <a:pt x="2595" y="3809"/>
                  </a:cubicBezTo>
                  <a:cubicBezTo>
                    <a:pt x="2407" y="4499"/>
                    <a:pt x="1800" y="4834"/>
                    <a:pt x="1215" y="5106"/>
                  </a:cubicBezTo>
                  <a:cubicBezTo>
                    <a:pt x="1110" y="5148"/>
                    <a:pt x="922" y="5127"/>
                    <a:pt x="796" y="5064"/>
                  </a:cubicBezTo>
                  <a:cubicBezTo>
                    <a:pt x="545" y="5043"/>
                    <a:pt x="336" y="4938"/>
                    <a:pt x="106" y="4876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18" name="Google Shape;190;p33">
              <a:extLst>
                <a:ext uri="{FF2B5EF4-FFF2-40B4-BE49-F238E27FC236}">
                  <a16:creationId xmlns:a16="http://schemas.microsoft.com/office/drawing/2014/main" id="{876E4A62-5B2C-44F3-A2DF-7981AF0AC0F2}"/>
                </a:ext>
              </a:extLst>
            </p:cNvPr>
            <p:cNvSpPr/>
            <p:nvPr/>
          </p:nvSpPr>
          <p:spPr>
            <a:xfrm>
              <a:off x="934975" y="4076700"/>
              <a:ext cx="94700" cy="113525"/>
            </a:xfrm>
            <a:custGeom>
              <a:avLst/>
              <a:gdLst/>
              <a:ahLst/>
              <a:cxnLst/>
              <a:rect l="l" t="t" r="r" b="b"/>
              <a:pathLst>
                <a:path w="3788" h="4541" extrusionOk="0">
                  <a:moveTo>
                    <a:pt x="3787" y="4478"/>
                  </a:moveTo>
                  <a:cubicBezTo>
                    <a:pt x="3034" y="4457"/>
                    <a:pt x="2302" y="4541"/>
                    <a:pt x="1632" y="4269"/>
                  </a:cubicBezTo>
                  <a:cubicBezTo>
                    <a:pt x="1423" y="4206"/>
                    <a:pt x="1214" y="4143"/>
                    <a:pt x="1025" y="3997"/>
                  </a:cubicBezTo>
                  <a:cubicBezTo>
                    <a:pt x="942" y="3913"/>
                    <a:pt x="858" y="3829"/>
                    <a:pt x="753" y="3766"/>
                  </a:cubicBezTo>
                  <a:cubicBezTo>
                    <a:pt x="167" y="3536"/>
                    <a:pt x="0" y="3034"/>
                    <a:pt x="21" y="2469"/>
                  </a:cubicBezTo>
                  <a:lnTo>
                    <a:pt x="21" y="1256"/>
                  </a:lnTo>
                  <a:cubicBezTo>
                    <a:pt x="63" y="356"/>
                    <a:pt x="544" y="0"/>
                    <a:pt x="1444" y="293"/>
                  </a:cubicBezTo>
                  <a:cubicBezTo>
                    <a:pt x="1632" y="356"/>
                    <a:pt x="1799" y="356"/>
                    <a:pt x="2051" y="377"/>
                  </a:cubicBezTo>
                  <a:cubicBezTo>
                    <a:pt x="2699" y="1674"/>
                    <a:pt x="2908" y="3201"/>
                    <a:pt x="3787" y="44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19" name="Google Shape;191;p33">
              <a:extLst>
                <a:ext uri="{FF2B5EF4-FFF2-40B4-BE49-F238E27FC236}">
                  <a16:creationId xmlns:a16="http://schemas.microsoft.com/office/drawing/2014/main" id="{44D3BDD7-9140-49DF-A3F8-5C5C0B74BB8F}"/>
                </a:ext>
              </a:extLst>
            </p:cNvPr>
            <p:cNvSpPr/>
            <p:nvPr/>
          </p:nvSpPr>
          <p:spPr>
            <a:xfrm>
              <a:off x="1133750" y="4310500"/>
              <a:ext cx="408550" cy="83200"/>
            </a:xfrm>
            <a:custGeom>
              <a:avLst/>
              <a:gdLst/>
              <a:ahLst/>
              <a:cxnLst/>
              <a:rect l="l" t="t" r="r" b="b"/>
              <a:pathLst>
                <a:path w="16342" h="3328" extrusionOk="0">
                  <a:moveTo>
                    <a:pt x="2197" y="2637"/>
                  </a:moveTo>
                  <a:cubicBezTo>
                    <a:pt x="1548" y="3014"/>
                    <a:pt x="858" y="3328"/>
                    <a:pt x="0" y="3181"/>
                  </a:cubicBezTo>
                  <a:cubicBezTo>
                    <a:pt x="0" y="2930"/>
                    <a:pt x="335" y="2909"/>
                    <a:pt x="377" y="2700"/>
                  </a:cubicBezTo>
                  <a:cubicBezTo>
                    <a:pt x="398" y="2491"/>
                    <a:pt x="419" y="2240"/>
                    <a:pt x="439" y="2072"/>
                  </a:cubicBezTo>
                  <a:cubicBezTo>
                    <a:pt x="1235" y="1445"/>
                    <a:pt x="2092" y="1068"/>
                    <a:pt x="2992" y="754"/>
                  </a:cubicBezTo>
                  <a:cubicBezTo>
                    <a:pt x="4373" y="231"/>
                    <a:pt x="5775" y="1"/>
                    <a:pt x="7240" y="85"/>
                  </a:cubicBezTo>
                  <a:cubicBezTo>
                    <a:pt x="8160" y="127"/>
                    <a:pt x="9081" y="106"/>
                    <a:pt x="10002" y="85"/>
                  </a:cubicBezTo>
                  <a:cubicBezTo>
                    <a:pt x="10357" y="85"/>
                    <a:pt x="10671" y="147"/>
                    <a:pt x="10985" y="315"/>
                  </a:cubicBezTo>
                  <a:cubicBezTo>
                    <a:pt x="11571" y="629"/>
                    <a:pt x="12136" y="943"/>
                    <a:pt x="12847" y="922"/>
                  </a:cubicBezTo>
                  <a:cubicBezTo>
                    <a:pt x="13035" y="922"/>
                    <a:pt x="13203" y="1047"/>
                    <a:pt x="13391" y="1131"/>
                  </a:cubicBezTo>
                  <a:cubicBezTo>
                    <a:pt x="14228" y="1591"/>
                    <a:pt x="15086" y="2072"/>
                    <a:pt x="15923" y="2533"/>
                  </a:cubicBezTo>
                  <a:cubicBezTo>
                    <a:pt x="16028" y="2616"/>
                    <a:pt x="16132" y="2721"/>
                    <a:pt x="16341" y="2867"/>
                  </a:cubicBezTo>
                  <a:cubicBezTo>
                    <a:pt x="16174" y="2867"/>
                    <a:pt x="16090" y="2909"/>
                    <a:pt x="16007" y="2867"/>
                  </a:cubicBezTo>
                  <a:cubicBezTo>
                    <a:pt x="15651" y="2742"/>
                    <a:pt x="15253" y="2616"/>
                    <a:pt x="14877" y="2449"/>
                  </a:cubicBezTo>
                  <a:cubicBezTo>
                    <a:pt x="14667" y="2386"/>
                    <a:pt x="14500" y="2240"/>
                    <a:pt x="14270" y="2135"/>
                  </a:cubicBezTo>
                  <a:cubicBezTo>
                    <a:pt x="14061" y="2010"/>
                    <a:pt x="13851" y="1821"/>
                    <a:pt x="13621" y="1717"/>
                  </a:cubicBezTo>
                  <a:cubicBezTo>
                    <a:pt x="12157" y="1089"/>
                    <a:pt x="10650" y="629"/>
                    <a:pt x="8997" y="671"/>
                  </a:cubicBezTo>
                  <a:cubicBezTo>
                    <a:pt x="8097" y="712"/>
                    <a:pt x="7219" y="671"/>
                    <a:pt x="6361" y="671"/>
                  </a:cubicBezTo>
                  <a:cubicBezTo>
                    <a:pt x="5942" y="671"/>
                    <a:pt x="5524" y="733"/>
                    <a:pt x="5105" y="859"/>
                  </a:cubicBezTo>
                  <a:cubicBezTo>
                    <a:pt x="4185" y="1152"/>
                    <a:pt x="3222" y="1361"/>
                    <a:pt x="2343" y="1779"/>
                  </a:cubicBezTo>
                  <a:cubicBezTo>
                    <a:pt x="2134" y="1884"/>
                    <a:pt x="1904" y="1905"/>
                    <a:pt x="1695" y="1968"/>
                  </a:cubicBezTo>
                  <a:cubicBezTo>
                    <a:pt x="1360" y="2051"/>
                    <a:pt x="983" y="2177"/>
                    <a:pt x="816" y="2533"/>
                  </a:cubicBezTo>
                  <a:cubicBezTo>
                    <a:pt x="921" y="2784"/>
                    <a:pt x="1088" y="2847"/>
                    <a:pt x="1297" y="2763"/>
                  </a:cubicBezTo>
                  <a:cubicBezTo>
                    <a:pt x="1590" y="2658"/>
                    <a:pt x="1883" y="2533"/>
                    <a:pt x="2197" y="2637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20" name="Google Shape;192;p33">
              <a:extLst>
                <a:ext uri="{FF2B5EF4-FFF2-40B4-BE49-F238E27FC236}">
                  <a16:creationId xmlns:a16="http://schemas.microsoft.com/office/drawing/2014/main" id="{596765B0-FCAA-4F9E-A6EF-60B0C554EF8B}"/>
                </a:ext>
              </a:extLst>
            </p:cNvPr>
            <p:cNvSpPr/>
            <p:nvPr/>
          </p:nvSpPr>
          <p:spPr>
            <a:xfrm>
              <a:off x="1594050" y="4696025"/>
              <a:ext cx="104125" cy="91050"/>
            </a:xfrm>
            <a:custGeom>
              <a:avLst/>
              <a:gdLst/>
              <a:ahLst/>
              <a:cxnLst/>
              <a:rect l="l" t="t" r="r" b="b"/>
              <a:pathLst>
                <a:path w="4165" h="3642" extrusionOk="0">
                  <a:moveTo>
                    <a:pt x="1005" y="3641"/>
                  </a:moveTo>
                  <a:cubicBezTo>
                    <a:pt x="608" y="3181"/>
                    <a:pt x="315" y="2804"/>
                    <a:pt x="1" y="2407"/>
                  </a:cubicBezTo>
                  <a:cubicBezTo>
                    <a:pt x="1068" y="1444"/>
                    <a:pt x="2135" y="607"/>
                    <a:pt x="3474" y="1"/>
                  </a:cubicBezTo>
                  <a:cubicBezTo>
                    <a:pt x="3537" y="168"/>
                    <a:pt x="3579" y="252"/>
                    <a:pt x="3621" y="356"/>
                  </a:cubicBezTo>
                  <a:cubicBezTo>
                    <a:pt x="3746" y="900"/>
                    <a:pt x="3851" y="1444"/>
                    <a:pt x="3976" y="1988"/>
                  </a:cubicBezTo>
                  <a:cubicBezTo>
                    <a:pt x="3997" y="2135"/>
                    <a:pt x="4102" y="2260"/>
                    <a:pt x="4102" y="2386"/>
                  </a:cubicBezTo>
                  <a:cubicBezTo>
                    <a:pt x="4165" y="3139"/>
                    <a:pt x="4165" y="3348"/>
                    <a:pt x="3328" y="3328"/>
                  </a:cubicBezTo>
                  <a:cubicBezTo>
                    <a:pt x="3014" y="3307"/>
                    <a:pt x="2721" y="3411"/>
                    <a:pt x="2407" y="3495"/>
                  </a:cubicBezTo>
                  <a:cubicBezTo>
                    <a:pt x="1968" y="3600"/>
                    <a:pt x="1465" y="3600"/>
                    <a:pt x="1005" y="3641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21" name="Google Shape;193;p33">
              <a:extLst>
                <a:ext uri="{FF2B5EF4-FFF2-40B4-BE49-F238E27FC236}">
                  <a16:creationId xmlns:a16="http://schemas.microsoft.com/office/drawing/2014/main" id="{D2153602-A454-4274-910B-775C2DE51114}"/>
                </a:ext>
              </a:extLst>
            </p:cNvPr>
            <p:cNvSpPr/>
            <p:nvPr/>
          </p:nvSpPr>
          <p:spPr>
            <a:xfrm>
              <a:off x="1647425" y="4220025"/>
              <a:ext cx="195125" cy="114050"/>
            </a:xfrm>
            <a:custGeom>
              <a:avLst/>
              <a:gdLst/>
              <a:ahLst/>
              <a:cxnLst/>
              <a:rect l="l" t="t" r="r" b="b"/>
              <a:pathLst>
                <a:path w="7805" h="4562" extrusionOk="0">
                  <a:moveTo>
                    <a:pt x="7449" y="63"/>
                  </a:moveTo>
                  <a:cubicBezTo>
                    <a:pt x="7595" y="293"/>
                    <a:pt x="7700" y="481"/>
                    <a:pt x="7805" y="670"/>
                  </a:cubicBezTo>
                  <a:cubicBezTo>
                    <a:pt x="7763" y="712"/>
                    <a:pt x="7700" y="774"/>
                    <a:pt x="7679" y="774"/>
                  </a:cubicBezTo>
                  <a:cubicBezTo>
                    <a:pt x="7135" y="565"/>
                    <a:pt x="6570" y="565"/>
                    <a:pt x="6026" y="879"/>
                  </a:cubicBezTo>
                  <a:cubicBezTo>
                    <a:pt x="5817" y="1005"/>
                    <a:pt x="5566" y="1025"/>
                    <a:pt x="5294" y="1109"/>
                  </a:cubicBezTo>
                  <a:cubicBezTo>
                    <a:pt x="5084" y="1172"/>
                    <a:pt x="4854" y="1235"/>
                    <a:pt x="4645" y="1339"/>
                  </a:cubicBezTo>
                  <a:cubicBezTo>
                    <a:pt x="3724" y="1800"/>
                    <a:pt x="2846" y="2281"/>
                    <a:pt x="1946" y="2783"/>
                  </a:cubicBezTo>
                  <a:cubicBezTo>
                    <a:pt x="1653" y="2929"/>
                    <a:pt x="1402" y="3201"/>
                    <a:pt x="1151" y="3411"/>
                  </a:cubicBezTo>
                  <a:cubicBezTo>
                    <a:pt x="795" y="3746"/>
                    <a:pt x="418" y="4101"/>
                    <a:pt x="0" y="4562"/>
                  </a:cubicBezTo>
                  <a:cubicBezTo>
                    <a:pt x="188" y="3976"/>
                    <a:pt x="586" y="3306"/>
                    <a:pt x="983" y="2888"/>
                  </a:cubicBezTo>
                  <a:cubicBezTo>
                    <a:pt x="1507" y="2323"/>
                    <a:pt x="2051" y="1779"/>
                    <a:pt x="2595" y="1256"/>
                  </a:cubicBezTo>
                  <a:cubicBezTo>
                    <a:pt x="2825" y="1046"/>
                    <a:pt x="3118" y="921"/>
                    <a:pt x="3390" y="753"/>
                  </a:cubicBezTo>
                  <a:cubicBezTo>
                    <a:pt x="3620" y="649"/>
                    <a:pt x="3871" y="628"/>
                    <a:pt x="4080" y="502"/>
                  </a:cubicBezTo>
                  <a:cubicBezTo>
                    <a:pt x="4750" y="84"/>
                    <a:pt x="5482" y="0"/>
                    <a:pt x="6214" y="63"/>
                  </a:cubicBezTo>
                  <a:cubicBezTo>
                    <a:pt x="6633" y="84"/>
                    <a:pt x="6989" y="63"/>
                    <a:pt x="7449" y="63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22" name="Google Shape;194;p33">
              <a:extLst>
                <a:ext uri="{FF2B5EF4-FFF2-40B4-BE49-F238E27FC236}">
                  <a16:creationId xmlns:a16="http://schemas.microsoft.com/office/drawing/2014/main" id="{33AA1766-4E90-4CE4-A244-7D2E6A3B00C2}"/>
                </a:ext>
              </a:extLst>
            </p:cNvPr>
            <p:cNvSpPr/>
            <p:nvPr/>
          </p:nvSpPr>
          <p:spPr>
            <a:xfrm>
              <a:off x="994600" y="3994575"/>
              <a:ext cx="156425" cy="68025"/>
            </a:xfrm>
            <a:custGeom>
              <a:avLst/>
              <a:gdLst/>
              <a:ahLst/>
              <a:cxnLst/>
              <a:rect l="l" t="t" r="r" b="b"/>
              <a:pathLst>
                <a:path w="6257" h="2721" extrusionOk="0">
                  <a:moveTo>
                    <a:pt x="6257" y="0"/>
                  </a:moveTo>
                  <a:cubicBezTo>
                    <a:pt x="5775" y="732"/>
                    <a:pt x="5440" y="1297"/>
                    <a:pt x="5022" y="1967"/>
                  </a:cubicBezTo>
                  <a:cubicBezTo>
                    <a:pt x="4708" y="2092"/>
                    <a:pt x="4290" y="2134"/>
                    <a:pt x="3871" y="2218"/>
                  </a:cubicBezTo>
                  <a:cubicBezTo>
                    <a:pt x="3076" y="2385"/>
                    <a:pt x="2302" y="2427"/>
                    <a:pt x="1507" y="2490"/>
                  </a:cubicBezTo>
                  <a:cubicBezTo>
                    <a:pt x="1339" y="2511"/>
                    <a:pt x="1130" y="2595"/>
                    <a:pt x="942" y="2636"/>
                  </a:cubicBezTo>
                  <a:cubicBezTo>
                    <a:pt x="754" y="2678"/>
                    <a:pt x="544" y="2720"/>
                    <a:pt x="335" y="2720"/>
                  </a:cubicBezTo>
                  <a:cubicBezTo>
                    <a:pt x="231" y="2720"/>
                    <a:pt x="126" y="2636"/>
                    <a:pt x="84" y="2595"/>
                  </a:cubicBezTo>
                  <a:cubicBezTo>
                    <a:pt x="0" y="2511"/>
                    <a:pt x="126" y="2364"/>
                    <a:pt x="314" y="2323"/>
                  </a:cubicBezTo>
                  <a:cubicBezTo>
                    <a:pt x="1172" y="2218"/>
                    <a:pt x="1988" y="1967"/>
                    <a:pt x="2762" y="1632"/>
                  </a:cubicBezTo>
                  <a:cubicBezTo>
                    <a:pt x="2867" y="1569"/>
                    <a:pt x="2972" y="1548"/>
                    <a:pt x="3076" y="1528"/>
                  </a:cubicBezTo>
                  <a:cubicBezTo>
                    <a:pt x="4080" y="1235"/>
                    <a:pt x="5022" y="816"/>
                    <a:pt x="5838" y="188"/>
                  </a:cubicBezTo>
                  <a:cubicBezTo>
                    <a:pt x="5901" y="126"/>
                    <a:pt x="5985" y="105"/>
                    <a:pt x="62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23" name="Google Shape;195;p33">
              <a:extLst>
                <a:ext uri="{FF2B5EF4-FFF2-40B4-BE49-F238E27FC236}">
                  <a16:creationId xmlns:a16="http://schemas.microsoft.com/office/drawing/2014/main" id="{03F2A3D8-E381-4BE9-9956-29AE3F0C6EFA}"/>
                </a:ext>
              </a:extLst>
            </p:cNvPr>
            <p:cNvSpPr/>
            <p:nvPr/>
          </p:nvSpPr>
          <p:spPr>
            <a:xfrm>
              <a:off x="1588825" y="4246700"/>
              <a:ext cx="101500" cy="139150"/>
            </a:xfrm>
            <a:custGeom>
              <a:avLst/>
              <a:gdLst/>
              <a:ahLst/>
              <a:cxnLst/>
              <a:rect l="l" t="t" r="r" b="b"/>
              <a:pathLst>
                <a:path w="4060" h="5566" extrusionOk="0">
                  <a:moveTo>
                    <a:pt x="4060" y="84"/>
                  </a:moveTo>
                  <a:cubicBezTo>
                    <a:pt x="3830" y="440"/>
                    <a:pt x="3474" y="691"/>
                    <a:pt x="3202" y="1005"/>
                  </a:cubicBezTo>
                  <a:cubicBezTo>
                    <a:pt x="2428" y="1800"/>
                    <a:pt x="1800" y="2658"/>
                    <a:pt x="1444" y="3683"/>
                  </a:cubicBezTo>
                  <a:cubicBezTo>
                    <a:pt x="1382" y="3808"/>
                    <a:pt x="1340" y="3934"/>
                    <a:pt x="1256" y="4059"/>
                  </a:cubicBezTo>
                  <a:cubicBezTo>
                    <a:pt x="963" y="4457"/>
                    <a:pt x="796" y="4896"/>
                    <a:pt x="628" y="5336"/>
                  </a:cubicBezTo>
                  <a:cubicBezTo>
                    <a:pt x="607" y="5419"/>
                    <a:pt x="524" y="5482"/>
                    <a:pt x="440" y="5566"/>
                  </a:cubicBezTo>
                  <a:cubicBezTo>
                    <a:pt x="63" y="5127"/>
                    <a:pt x="1" y="4687"/>
                    <a:pt x="231" y="4227"/>
                  </a:cubicBezTo>
                  <a:cubicBezTo>
                    <a:pt x="607" y="3432"/>
                    <a:pt x="1130" y="2762"/>
                    <a:pt x="1654" y="2093"/>
                  </a:cubicBezTo>
                  <a:cubicBezTo>
                    <a:pt x="2260" y="1339"/>
                    <a:pt x="3014" y="712"/>
                    <a:pt x="3746" y="105"/>
                  </a:cubicBezTo>
                  <a:cubicBezTo>
                    <a:pt x="3788" y="63"/>
                    <a:pt x="3892" y="42"/>
                    <a:pt x="3976" y="0"/>
                  </a:cubicBezTo>
                  <a:cubicBezTo>
                    <a:pt x="3976" y="42"/>
                    <a:pt x="3997" y="63"/>
                    <a:pt x="4060" y="84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24" name="Google Shape;196;p33">
              <a:extLst>
                <a:ext uri="{FF2B5EF4-FFF2-40B4-BE49-F238E27FC236}">
                  <a16:creationId xmlns:a16="http://schemas.microsoft.com/office/drawing/2014/main" id="{DB37EE45-A381-46FD-8A80-E52FECA53543}"/>
                </a:ext>
              </a:extLst>
            </p:cNvPr>
            <p:cNvSpPr/>
            <p:nvPr/>
          </p:nvSpPr>
          <p:spPr>
            <a:xfrm>
              <a:off x="1000350" y="4304750"/>
              <a:ext cx="157475" cy="315450"/>
            </a:xfrm>
            <a:custGeom>
              <a:avLst/>
              <a:gdLst/>
              <a:ahLst/>
              <a:cxnLst/>
              <a:rect l="l" t="t" r="r" b="b"/>
              <a:pathLst>
                <a:path w="6299" h="12618" extrusionOk="0">
                  <a:moveTo>
                    <a:pt x="1" y="11362"/>
                  </a:moveTo>
                  <a:cubicBezTo>
                    <a:pt x="63" y="11132"/>
                    <a:pt x="105" y="10923"/>
                    <a:pt x="168" y="10714"/>
                  </a:cubicBezTo>
                  <a:cubicBezTo>
                    <a:pt x="440" y="9647"/>
                    <a:pt x="712" y="8579"/>
                    <a:pt x="1005" y="7491"/>
                  </a:cubicBezTo>
                  <a:cubicBezTo>
                    <a:pt x="1235" y="6675"/>
                    <a:pt x="1465" y="5859"/>
                    <a:pt x="1737" y="5043"/>
                  </a:cubicBezTo>
                  <a:cubicBezTo>
                    <a:pt x="1800" y="4750"/>
                    <a:pt x="1967" y="4437"/>
                    <a:pt x="2009" y="4144"/>
                  </a:cubicBezTo>
                  <a:cubicBezTo>
                    <a:pt x="2177" y="3370"/>
                    <a:pt x="2532" y="2658"/>
                    <a:pt x="2846" y="1926"/>
                  </a:cubicBezTo>
                  <a:cubicBezTo>
                    <a:pt x="2930" y="1737"/>
                    <a:pt x="3055" y="1591"/>
                    <a:pt x="3181" y="1465"/>
                  </a:cubicBezTo>
                  <a:cubicBezTo>
                    <a:pt x="3348" y="1277"/>
                    <a:pt x="3558" y="1152"/>
                    <a:pt x="3641" y="942"/>
                  </a:cubicBezTo>
                  <a:cubicBezTo>
                    <a:pt x="3871" y="419"/>
                    <a:pt x="4311" y="168"/>
                    <a:pt x="4729" y="1"/>
                  </a:cubicBezTo>
                  <a:cubicBezTo>
                    <a:pt x="5252" y="336"/>
                    <a:pt x="5755" y="649"/>
                    <a:pt x="6299" y="963"/>
                  </a:cubicBezTo>
                  <a:cubicBezTo>
                    <a:pt x="6068" y="1256"/>
                    <a:pt x="5775" y="1424"/>
                    <a:pt x="5462" y="1570"/>
                  </a:cubicBezTo>
                  <a:cubicBezTo>
                    <a:pt x="4729" y="1884"/>
                    <a:pt x="4269" y="2512"/>
                    <a:pt x="3578" y="2888"/>
                  </a:cubicBezTo>
                  <a:cubicBezTo>
                    <a:pt x="3495" y="2951"/>
                    <a:pt x="3453" y="3035"/>
                    <a:pt x="3411" y="3077"/>
                  </a:cubicBezTo>
                  <a:cubicBezTo>
                    <a:pt x="2951" y="3600"/>
                    <a:pt x="3097" y="4144"/>
                    <a:pt x="3746" y="4416"/>
                  </a:cubicBezTo>
                  <a:cubicBezTo>
                    <a:pt x="3788" y="4437"/>
                    <a:pt x="3850" y="4458"/>
                    <a:pt x="3934" y="4520"/>
                  </a:cubicBezTo>
                  <a:cubicBezTo>
                    <a:pt x="3997" y="4960"/>
                    <a:pt x="3830" y="5378"/>
                    <a:pt x="3788" y="5818"/>
                  </a:cubicBezTo>
                  <a:cubicBezTo>
                    <a:pt x="3767" y="6341"/>
                    <a:pt x="3683" y="6843"/>
                    <a:pt x="3662" y="7345"/>
                  </a:cubicBezTo>
                  <a:cubicBezTo>
                    <a:pt x="3641" y="8433"/>
                    <a:pt x="3662" y="9563"/>
                    <a:pt x="3641" y="10693"/>
                  </a:cubicBezTo>
                  <a:cubicBezTo>
                    <a:pt x="3641" y="11320"/>
                    <a:pt x="3516" y="11927"/>
                    <a:pt x="3306" y="12513"/>
                  </a:cubicBezTo>
                  <a:cubicBezTo>
                    <a:pt x="2951" y="12618"/>
                    <a:pt x="2637" y="12618"/>
                    <a:pt x="2365" y="12555"/>
                  </a:cubicBezTo>
                  <a:cubicBezTo>
                    <a:pt x="1570" y="12241"/>
                    <a:pt x="754" y="11927"/>
                    <a:pt x="1" y="11362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25" name="Google Shape;197;p33">
              <a:extLst>
                <a:ext uri="{FF2B5EF4-FFF2-40B4-BE49-F238E27FC236}">
                  <a16:creationId xmlns:a16="http://schemas.microsoft.com/office/drawing/2014/main" id="{5CE991AC-2F0D-4AD8-8C3A-9F0640E7A489}"/>
                </a:ext>
              </a:extLst>
            </p:cNvPr>
            <p:cNvSpPr/>
            <p:nvPr/>
          </p:nvSpPr>
          <p:spPr>
            <a:xfrm>
              <a:off x="994600" y="4619650"/>
              <a:ext cx="86850" cy="93675"/>
            </a:xfrm>
            <a:custGeom>
              <a:avLst/>
              <a:gdLst/>
              <a:ahLst/>
              <a:cxnLst/>
              <a:rect l="l" t="t" r="r" b="b"/>
              <a:pathLst>
                <a:path w="3474" h="3747" extrusionOk="0">
                  <a:moveTo>
                    <a:pt x="335" y="1"/>
                  </a:moveTo>
                  <a:cubicBezTo>
                    <a:pt x="1151" y="315"/>
                    <a:pt x="1967" y="796"/>
                    <a:pt x="2867" y="921"/>
                  </a:cubicBezTo>
                  <a:cubicBezTo>
                    <a:pt x="3034" y="1277"/>
                    <a:pt x="2972" y="1654"/>
                    <a:pt x="2951" y="2009"/>
                  </a:cubicBezTo>
                  <a:cubicBezTo>
                    <a:pt x="2930" y="2491"/>
                    <a:pt x="2972" y="2930"/>
                    <a:pt x="3369" y="3265"/>
                  </a:cubicBezTo>
                  <a:cubicBezTo>
                    <a:pt x="3411" y="3328"/>
                    <a:pt x="3411" y="3432"/>
                    <a:pt x="3474" y="3558"/>
                  </a:cubicBezTo>
                  <a:cubicBezTo>
                    <a:pt x="2302" y="3621"/>
                    <a:pt x="1172" y="3746"/>
                    <a:pt x="105" y="3160"/>
                  </a:cubicBezTo>
                  <a:cubicBezTo>
                    <a:pt x="84" y="3098"/>
                    <a:pt x="21" y="2993"/>
                    <a:pt x="21" y="2888"/>
                  </a:cubicBezTo>
                  <a:lnTo>
                    <a:pt x="21" y="817"/>
                  </a:lnTo>
                  <a:cubicBezTo>
                    <a:pt x="0" y="524"/>
                    <a:pt x="42" y="231"/>
                    <a:pt x="335" y="1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26" name="Google Shape;198;p33">
              <a:extLst>
                <a:ext uri="{FF2B5EF4-FFF2-40B4-BE49-F238E27FC236}">
                  <a16:creationId xmlns:a16="http://schemas.microsoft.com/office/drawing/2014/main" id="{664533E4-CA5D-493A-894F-AE39DA0FA3E5}"/>
                </a:ext>
              </a:extLst>
            </p:cNvPr>
            <p:cNvSpPr/>
            <p:nvPr/>
          </p:nvSpPr>
          <p:spPr>
            <a:xfrm>
              <a:off x="1531275" y="4316800"/>
              <a:ext cx="59150" cy="36625"/>
            </a:xfrm>
            <a:custGeom>
              <a:avLst/>
              <a:gdLst/>
              <a:ahLst/>
              <a:cxnLst/>
              <a:rect l="l" t="t" r="r" b="b"/>
              <a:pathLst>
                <a:path w="2366" h="1465" extrusionOk="0">
                  <a:moveTo>
                    <a:pt x="2365" y="0"/>
                  </a:moveTo>
                  <a:cubicBezTo>
                    <a:pt x="2093" y="502"/>
                    <a:pt x="1863" y="942"/>
                    <a:pt x="1570" y="1465"/>
                  </a:cubicBezTo>
                  <a:cubicBezTo>
                    <a:pt x="1047" y="1297"/>
                    <a:pt x="545" y="1109"/>
                    <a:pt x="1" y="921"/>
                  </a:cubicBezTo>
                  <a:cubicBezTo>
                    <a:pt x="650" y="523"/>
                    <a:pt x="1675" y="105"/>
                    <a:pt x="2365" y="0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27" name="Google Shape;199;p33">
              <a:extLst>
                <a:ext uri="{FF2B5EF4-FFF2-40B4-BE49-F238E27FC236}">
                  <a16:creationId xmlns:a16="http://schemas.microsoft.com/office/drawing/2014/main" id="{F46FE249-8784-4793-B736-B20C0B463E4B}"/>
                </a:ext>
              </a:extLst>
            </p:cNvPr>
            <p:cNvSpPr/>
            <p:nvPr/>
          </p:nvSpPr>
          <p:spPr>
            <a:xfrm>
              <a:off x="1089800" y="4279650"/>
              <a:ext cx="18325" cy="19900"/>
            </a:xfrm>
            <a:custGeom>
              <a:avLst/>
              <a:gdLst/>
              <a:ahLst/>
              <a:cxnLst/>
              <a:rect l="l" t="t" r="r" b="b"/>
              <a:pathLst>
                <a:path w="733" h="796" extrusionOk="0">
                  <a:moveTo>
                    <a:pt x="314" y="0"/>
                  </a:moveTo>
                  <a:cubicBezTo>
                    <a:pt x="482" y="189"/>
                    <a:pt x="607" y="314"/>
                    <a:pt x="733" y="503"/>
                  </a:cubicBezTo>
                  <a:cubicBezTo>
                    <a:pt x="482" y="607"/>
                    <a:pt x="293" y="670"/>
                    <a:pt x="42" y="796"/>
                  </a:cubicBezTo>
                  <a:cubicBezTo>
                    <a:pt x="0" y="482"/>
                    <a:pt x="105" y="293"/>
                    <a:pt x="314" y="0"/>
                  </a:cubicBezTo>
                  <a:close/>
                </a:path>
              </a:pathLst>
            </a:custGeom>
            <a:solidFill>
              <a:srgbClr val="2F759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28" name="Google Shape;200;p33">
              <a:extLst>
                <a:ext uri="{FF2B5EF4-FFF2-40B4-BE49-F238E27FC236}">
                  <a16:creationId xmlns:a16="http://schemas.microsoft.com/office/drawing/2014/main" id="{887CE5D8-1983-4794-AAA2-4A98FBFAB488}"/>
                </a:ext>
              </a:extLst>
            </p:cNvPr>
            <p:cNvSpPr/>
            <p:nvPr/>
          </p:nvSpPr>
          <p:spPr>
            <a:xfrm>
              <a:off x="1766150" y="4493600"/>
              <a:ext cx="1075" cy="3150"/>
            </a:xfrm>
            <a:custGeom>
              <a:avLst/>
              <a:gdLst/>
              <a:ahLst/>
              <a:cxnLst/>
              <a:rect l="l" t="t" r="r" b="b"/>
              <a:pathLst>
                <a:path w="43" h="126" extrusionOk="0">
                  <a:moveTo>
                    <a:pt x="22" y="126"/>
                  </a:moveTo>
                  <a:cubicBezTo>
                    <a:pt x="22" y="84"/>
                    <a:pt x="43" y="42"/>
                    <a:pt x="43" y="0"/>
                  </a:cubicBezTo>
                  <a:cubicBezTo>
                    <a:pt x="22" y="21"/>
                    <a:pt x="22" y="84"/>
                    <a:pt x="22" y="126"/>
                  </a:cubicBezTo>
                  <a:cubicBezTo>
                    <a:pt x="1" y="105"/>
                    <a:pt x="22" y="126"/>
                    <a:pt x="22" y="1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29" name="Google Shape;201;p33">
              <a:extLst>
                <a:ext uri="{FF2B5EF4-FFF2-40B4-BE49-F238E27FC236}">
                  <a16:creationId xmlns:a16="http://schemas.microsoft.com/office/drawing/2014/main" id="{F68495EC-39BA-40AD-BA55-89555FD72D38}"/>
                </a:ext>
              </a:extLst>
            </p:cNvPr>
            <p:cNvSpPr/>
            <p:nvPr/>
          </p:nvSpPr>
          <p:spPr>
            <a:xfrm>
              <a:off x="1414125" y="4183925"/>
              <a:ext cx="168975" cy="95225"/>
            </a:xfrm>
            <a:custGeom>
              <a:avLst/>
              <a:gdLst/>
              <a:ahLst/>
              <a:cxnLst/>
              <a:rect l="l" t="t" r="r" b="b"/>
              <a:pathLst>
                <a:path w="6759" h="3809" extrusionOk="0">
                  <a:moveTo>
                    <a:pt x="5001" y="3118"/>
                  </a:moveTo>
                  <a:cubicBezTo>
                    <a:pt x="4645" y="3306"/>
                    <a:pt x="4331" y="3474"/>
                    <a:pt x="4017" y="3599"/>
                  </a:cubicBezTo>
                  <a:cubicBezTo>
                    <a:pt x="3808" y="3683"/>
                    <a:pt x="3599" y="3788"/>
                    <a:pt x="3348" y="3788"/>
                  </a:cubicBezTo>
                  <a:cubicBezTo>
                    <a:pt x="2825" y="3809"/>
                    <a:pt x="2344" y="3788"/>
                    <a:pt x="1820" y="3788"/>
                  </a:cubicBezTo>
                  <a:cubicBezTo>
                    <a:pt x="1569" y="3788"/>
                    <a:pt x="1360" y="3704"/>
                    <a:pt x="1193" y="3578"/>
                  </a:cubicBezTo>
                  <a:cubicBezTo>
                    <a:pt x="1109" y="3495"/>
                    <a:pt x="1004" y="3411"/>
                    <a:pt x="900" y="3390"/>
                  </a:cubicBezTo>
                  <a:cubicBezTo>
                    <a:pt x="0" y="3013"/>
                    <a:pt x="0" y="2428"/>
                    <a:pt x="209" y="1528"/>
                  </a:cubicBezTo>
                  <a:cubicBezTo>
                    <a:pt x="272" y="1298"/>
                    <a:pt x="419" y="1047"/>
                    <a:pt x="565" y="796"/>
                  </a:cubicBezTo>
                  <a:lnTo>
                    <a:pt x="2678" y="796"/>
                  </a:lnTo>
                  <a:cubicBezTo>
                    <a:pt x="3285" y="796"/>
                    <a:pt x="3871" y="816"/>
                    <a:pt x="4436" y="586"/>
                  </a:cubicBezTo>
                  <a:cubicBezTo>
                    <a:pt x="4499" y="565"/>
                    <a:pt x="4582" y="524"/>
                    <a:pt x="4687" y="524"/>
                  </a:cubicBezTo>
                  <a:cubicBezTo>
                    <a:pt x="5377" y="607"/>
                    <a:pt x="5963" y="377"/>
                    <a:pt x="6549" y="0"/>
                  </a:cubicBezTo>
                  <a:cubicBezTo>
                    <a:pt x="6758" y="252"/>
                    <a:pt x="6654" y="482"/>
                    <a:pt x="6486" y="607"/>
                  </a:cubicBezTo>
                  <a:cubicBezTo>
                    <a:pt x="6131" y="921"/>
                    <a:pt x="5963" y="1340"/>
                    <a:pt x="5838" y="1800"/>
                  </a:cubicBezTo>
                  <a:cubicBezTo>
                    <a:pt x="5796" y="1946"/>
                    <a:pt x="5712" y="2093"/>
                    <a:pt x="5608" y="2239"/>
                  </a:cubicBezTo>
                  <a:cubicBezTo>
                    <a:pt x="5419" y="2553"/>
                    <a:pt x="5189" y="2867"/>
                    <a:pt x="5001" y="3118"/>
                  </a:cubicBezTo>
                  <a:close/>
                </a:path>
              </a:pathLst>
            </a:custGeom>
            <a:solidFill>
              <a:srgbClr val="FB8897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30" name="Google Shape;202;p33">
              <a:extLst>
                <a:ext uri="{FF2B5EF4-FFF2-40B4-BE49-F238E27FC236}">
                  <a16:creationId xmlns:a16="http://schemas.microsoft.com/office/drawing/2014/main" id="{77BE9C24-3B1E-436F-B389-5733AD22A6F3}"/>
                </a:ext>
              </a:extLst>
            </p:cNvPr>
            <p:cNvSpPr/>
            <p:nvPr/>
          </p:nvSpPr>
          <p:spPr>
            <a:xfrm>
              <a:off x="1119625" y="4146250"/>
              <a:ext cx="181000" cy="166900"/>
            </a:xfrm>
            <a:custGeom>
              <a:avLst/>
              <a:gdLst/>
              <a:ahLst/>
              <a:cxnLst/>
              <a:rect l="l" t="t" r="r" b="b"/>
              <a:pathLst>
                <a:path w="7240" h="6676" extrusionOk="0">
                  <a:moveTo>
                    <a:pt x="6947" y="2700"/>
                  </a:moveTo>
                  <a:cubicBezTo>
                    <a:pt x="6947" y="2303"/>
                    <a:pt x="6821" y="1905"/>
                    <a:pt x="6549" y="1507"/>
                  </a:cubicBezTo>
                  <a:cubicBezTo>
                    <a:pt x="6214" y="1026"/>
                    <a:pt x="5712" y="775"/>
                    <a:pt x="5168" y="712"/>
                  </a:cubicBezTo>
                  <a:cubicBezTo>
                    <a:pt x="4143" y="210"/>
                    <a:pt x="2888" y="1"/>
                    <a:pt x="1841" y="398"/>
                  </a:cubicBezTo>
                  <a:cubicBezTo>
                    <a:pt x="481" y="922"/>
                    <a:pt x="0" y="2386"/>
                    <a:pt x="377" y="3663"/>
                  </a:cubicBezTo>
                  <a:cubicBezTo>
                    <a:pt x="753" y="5650"/>
                    <a:pt x="3055" y="6676"/>
                    <a:pt x="4917" y="6006"/>
                  </a:cubicBezTo>
                  <a:cubicBezTo>
                    <a:pt x="6340" y="5525"/>
                    <a:pt x="7240" y="4039"/>
                    <a:pt x="6947" y="2700"/>
                  </a:cubicBezTo>
                  <a:close/>
                </a:path>
              </a:pathLst>
            </a:custGeom>
            <a:solidFill>
              <a:srgbClr val="FB8897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31" name="Google Shape;203;p33">
              <a:extLst>
                <a:ext uri="{FF2B5EF4-FFF2-40B4-BE49-F238E27FC236}">
                  <a16:creationId xmlns:a16="http://schemas.microsoft.com/office/drawing/2014/main" id="{E4367896-D670-460E-A83A-1E832F09D8D2}"/>
                </a:ext>
              </a:extLst>
            </p:cNvPr>
            <p:cNvSpPr/>
            <p:nvPr/>
          </p:nvSpPr>
          <p:spPr>
            <a:xfrm>
              <a:off x="1678275" y="4028050"/>
              <a:ext cx="114575" cy="144400"/>
            </a:xfrm>
            <a:custGeom>
              <a:avLst/>
              <a:gdLst/>
              <a:ahLst/>
              <a:cxnLst/>
              <a:rect l="l" t="t" r="r" b="b"/>
              <a:pathLst>
                <a:path w="4583" h="5776" extrusionOk="0">
                  <a:moveTo>
                    <a:pt x="4562" y="2051"/>
                  </a:moveTo>
                  <a:cubicBezTo>
                    <a:pt x="4562" y="984"/>
                    <a:pt x="3830" y="0"/>
                    <a:pt x="2658" y="0"/>
                  </a:cubicBezTo>
                  <a:cubicBezTo>
                    <a:pt x="1633" y="0"/>
                    <a:pt x="900" y="858"/>
                    <a:pt x="440" y="1695"/>
                  </a:cubicBezTo>
                  <a:cubicBezTo>
                    <a:pt x="168" y="2093"/>
                    <a:pt x="1" y="2574"/>
                    <a:pt x="63" y="3139"/>
                  </a:cubicBezTo>
                  <a:cubicBezTo>
                    <a:pt x="63" y="3243"/>
                    <a:pt x="84" y="3327"/>
                    <a:pt x="105" y="3432"/>
                  </a:cubicBezTo>
                  <a:cubicBezTo>
                    <a:pt x="189" y="3997"/>
                    <a:pt x="482" y="4541"/>
                    <a:pt x="963" y="4854"/>
                  </a:cubicBezTo>
                  <a:cubicBezTo>
                    <a:pt x="2407" y="5775"/>
                    <a:pt x="4060" y="4269"/>
                    <a:pt x="4457" y="2930"/>
                  </a:cubicBezTo>
                  <a:cubicBezTo>
                    <a:pt x="4562" y="2637"/>
                    <a:pt x="4583" y="2344"/>
                    <a:pt x="4562" y="2051"/>
                  </a:cubicBezTo>
                  <a:close/>
                </a:path>
              </a:pathLst>
            </a:custGeom>
            <a:solidFill>
              <a:srgbClr val="FB8897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32" name="Google Shape;204;p33">
              <a:extLst>
                <a:ext uri="{FF2B5EF4-FFF2-40B4-BE49-F238E27FC236}">
                  <a16:creationId xmlns:a16="http://schemas.microsoft.com/office/drawing/2014/main" id="{65551388-B75E-4AFE-9A7B-65090E4FFD6A}"/>
                </a:ext>
              </a:extLst>
            </p:cNvPr>
            <p:cNvSpPr/>
            <p:nvPr/>
          </p:nvSpPr>
          <p:spPr>
            <a:xfrm>
              <a:off x="1835200" y="3337050"/>
              <a:ext cx="64900" cy="154325"/>
            </a:xfrm>
            <a:custGeom>
              <a:avLst/>
              <a:gdLst/>
              <a:ahLst/>
              <a:cxnLst/>
              <a:rect l="l" t="t" r="r" b="b"/>
              <a:pathLst>
                <a:path w="2596" h="6173" extrusionOk="0">
                  <a:moveTo>
                    <a:pt x="2595" y="795"/>
                  </a:moveTo>
                  <a:cubicBezTo>
                    <a:pt x="2574" y="942"/>
                    <a:pt x="2511" y="1172"/>
                    <a:pt x="2449" y="1381"/>
                  </a:cubicBezTo>
                  <a:lnTo>
                    <a:pt x="1967" y="3034"/>
                  </a:lnTo>
                  <a:cubicBezTo>
                    <a:pt x="1779" y="3599"/>
                    <a:pt x="1549" y="4143"/>
                    <a:pt x="1361" y="4729"/>
                  </a:cubicBezTo>
                  <a:cubicBezTo>
                    <a:pt x="1277" y="4959"/>
                    <a:pt x="1214" y="5189"/>
                    <a:pt x="1130" y="5461"/>
                  </a:cubicBezTo>
                  <a:cubicBezTo>
                    <a:pt x="1110" y="5566"/>
                    <a:pt x="1089" y="5691"/>
                    <a:pt x="1047" y="5796"/>
                  </a:cubicBezTo>
                  <a:cubicBezTo>
                    <a:pt x="963" y="6005"/>
                    <a:pt x="838" y="6131"/>
                    <a:pt x="607" y="6173"/>
                  </a:cubicBezTo>
                  <a:cubicBezTo>
                    <a:pt x="398" y="6173"/>
                    <a:pt x="231" y="6068"/>
                    <a:pt x="168" y="5859"/>
                  </a:cubicBezTo>
                  <a:cubicBezTo>
                    <a:pt x="63" y="5545"/>
                    <a:pt x="1" y="5252"/>
                    <a:pt x="105" y="4938"/>
                  </a:cubicBezTo>
                  <a:cubicBezTo>
                    <a:pt x="168" y="4771"/>
                    <a:pt x="252" y="4624"/>
                    <a:pt x="314" y="4457"/>
                  </a:cubicBezTo>
                  <a:cubicBezTo>
                    <a:pt x="628" y="3871"/>
                    <a:pt x="838" y="3201"/>
                    <a:pt x="1026" y="2532"/>
                  </a:cubicBezTo>
                  <a:cubicBezTo>
                    <a:pt x="1193" y="2030"/>
                    <a:pt x="1361" y="1569"/>
                    <a:pt x="1528" y="1088"/>
                  </a:cubicBezTo>
                  <a:cubicBezTo>
                    <a:pt x="1612" y="858"/>
                    <a:pt x="1654" y="586"/>
                    <a:pt x="1737" y="356"/>
                  </a:cubicBezTo>
                  <a:cubicBezTo>
                    <a:pt x="1821" y="147"/>
                    <a:pt x="1988" y="0"/>
                    <a:pt x="2177" y="21"/>
                  </a:cubicBezTo>
                  <a:cubicBezTo>
                    <a:pt x="2386" y="63"/>
                    <a:pt x="2511" y="230"/>
                    <a:pt x="2532" y="440"/>
                  </a:cubicBezTo>
                  <a:cubicBezTo>
                    <a:pt x="2532" y="460"/>
                    <a:pt x="2574" y="586"/>
                    <a:pt x="2595" y="79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33" name="Google Shape;205;p33">
              <a:extLst>
                <a:ext uri="{FF2B5EF4-FFF2-40B4-BE49-F238E27FC236}">
                  <a16:creationId xmlns:a16="http://schemas.microsoft.com/office/drawing/2014/main" id="{CDE22E1A-0B41-4C75-B4F7-24F717CF0F0B}"/>
                </a:ext>
              </a:extLst>
            </p:cNvPr>
            <p:cNvSpPr/>
            <p:nvPr/>
          </p:nvSpPr>
          <p:spPr>
            <a:xfrm>
              <a:off x="1948725" y="3612700"/>
              <a:ext cx="165825" cy="37175"/>
            </a:xfrm>
            <a:custGeom>
              <a:avLst/>
              <a:gdLst/>
              <a:ahLst/>
              <a:cxnLst/>
              <a:rect l="l" t="t" r="r" b="b"/>
              <a:pathLst>
                <a:path w="6633" h="1487" extrusionOk="0">
                  <a:moveTo>
                    <a:pt x="2260" y="1466"/>
                  </a:moveTo>
                  <a:cubicBezTo>
                    <a:pt x="1653" y="1382"/>
                    <a:pt x="1088" y="1340"/>
                    <a:pt x="481" y="1256"/>
                  </a:cubicBezTo>
                  <a:cubicBezTo>
                    <a:pt x="377" y="1235"/>
                    <a:pt x="272" y="1214"/>
                    <a:pt x="167" y="1152"/>
                  </a:cubicBezTo>
                  <a:cubicBezTo>
                    <a:pt x="21" y="1068"/>
                    <a:pt x="0" y="817"/>
                    <a:pt x="146" y="733"/>
                  </a:cubicBezTo>
                  <a:cubicBezTo>
                    <a:pt x="272" y="649"/>
                    <a:pt x="398" y="608"/>
                    <a:pt x="544" y="587"/>
                  </a:cubicBezTo>
                  <a:cubicBezTo>
                    <a:pt x="1109" y="524"/>
                    <a:pt x="1653" y="440"/>
                    <a:pt x="2239" y="419"/>
                  </a:cubicBezTo>
                  <a:cubicBezTo>
                    <a:pt x="2846" y="398"/>
                    <a:pt x="3411" y="398"/>
                    <a:pt x="4017" y="273"/>
                  </a:cubicBezTo>
                  <a:cubicBezTo>
                    <a:pt x="4582" y="126"/>
                    <a:pt x="5189" y="85"/>
                    <a:pt x="5796" y="22"/>
                  </a:cubicBezTo>
                  <a:cubicBezTo>
                    <a:pt x="5984" y="1"/>
                    <a:pt x="6193" y="64"/>
                    <a:pt x="6361" y="105"/>
                  </a:cubicBezTo>
                  <a:cubicBezTo>
                    <a:pt x="6612" y="189"/>
                    <a:pt x="6633" y="524"/>
                    <a:pt x="6445" y="691"/>
                  </a:cubicBezTo>
                  <a:cubicBezTo>
                    <a:pt x="6361" y="754"/>
                    <a:pt x="6277" y="817"/>
                    <a:pt x="6152" y="859"/>
                  </a:cubicBezTo>
                  <a:cubicBezTo>
                    <a:pt x="5900" y="942"/>
                    <a:pt x="5608" y="1068"/>
                    <a:pt x="5356" y="1110"/>
                  </a:cubicBezTo>
                  <a:cubicBezTo>
                    <a:pt x="4310" y="1173"/>
                    <a:pt x="3306" y="1486"/>
                    <a:pt x="2260" y="146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34" name="Google Shape;206;p33">
              <a:extLst>
                <a:ext uri="{FF2B5EF4-FFF2-40B4-BE49-F238E27FC236}">
                  <a16:creationId xmlns:a16="http://schemas.microsoft.com/office/drawing/2014/main" id="{20338855-FA5F-4E83-B7EC-FE48E9A7F416}"/>
                </a:ext>
              </a:extLst>
            </p:cNvPr>
            <p:cNvSpPr/>
            <p:nvPr/>
          </p:nvSpPr>
          <p:spPr>
            <a:xfrm>
              <a:off x="1926750" y="3445325"/>
              <a:ext cx="122425" cy="81100"/>
            </a:xfrm>
            <a:custGeom>
              <a:avLst/>
              <a:gdLst/>
              <a:ahLst/>
              <a:cxnLst/>
              <a:rect l="l" t="t" r="r" b="b"/>
              <a:pathLst>
                <a:path w="4897" h="3244" extrusionOk="0">
                  <a:moveTo>
                    <a:pt x="4373" y="0"/>
                  </a:moveTo>
                  <a:cubicBezTo>
                    <a:pt x="4415" y="21"/>
                    <a:pt x="4562" y="63"/>
                    <a:pt x="4624" y="84"/>
                  </a:cubicBezTo>
                  <a:cubicBezTo>
                    <a:pt x="4855" y="189"/>
                    <a:pt x="4896" y="502"/>
                    <a:pt x="4729" y="649"/>
                  </a:cubicBezTo>
                  <a:cubicBezTo>
                    <a:pt x="4708" y="712"/>
                    <a:pt x="4666" y="733"/>
                    <a:pt x="4603" y="754"/>
                  </a:cubicBezTo>
                  <a:cubicBezTo>
                    <a:pt x="3515" y="1528"/>
                    <a:pt x="2427" y="2302"/>
                    <a:pt x="1235" y="2909"/>
                  </a:cubicBezTo>
                  <a:cubicBezTo>
                    <a:pt x="1005" y="3013"/>
                    <a:pt x="753" y="3118"/>
                    <a:pt x="523" y="3202"/>
                  </a:cubicBezTo>
                  <a:cubicBezTo>
                    <a:pt x="356" y="3243"/>
                    <a:pt x="168" y="3202"/>
                    <a:pt x="84" y="3034"/>
                  </a:cubicBezTo>
                  <a:cubicBezTo>
                    <a:pt x="42" y="2909"/>
                    <a:pt x="0" y="2699"/>
                    <a:pt x="63" y="2574"/>
                  </a:cubicBezTo>
                  <a:cubicBezTo>
                    <a:pt x="147" y="2407"/>
                    <a:pt x="314" y="2260"/>
                    <a:pt x="481" y="2176"/>
                  </a:cubicBezTo>
                  <a:cubicBezTo>
                    <a:pt x="942" y="1883"/>
                    <a:pt x="1465" y="1632"/>
                    <a:pt x="1946" y="1298"/>
                  </a:cubicBezTo>
                  <a:cubicBezTo>
                    <a:pt x="2406" y="1026"/>
                    <a:pt x="2867" y="733"/>
                    <a:pt x="3306" y="419"/>
                  </a:cubicBezTo>
                  <a:cubicBezTo>
                    <a:pt x="3641" y="210"/>
                    <a:pt x="3955" y="21"/>
                    <a:pt x="43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35" name="Google Shape;207;p33">
              <a:extLst>
                <a:ext uri="{FF2B5EF4-FFF2-40B4-BE49-F238E27FC236}">
                  <a16:creationId xmlns:a16="http://schemas.microsoft.com/office/drawing/2014/main" id="{D7650270-9225-4F66-B082-4BF647C0C3DA}"/>
                </a:ext>
              </a:extLst>
            </p:cNvPr>
            <p:cNvSpPr/>
            <p:nvPr/>
          </p:nvSpPr>
          <p:spPr>
            <a:xfrm>
              <a:off x="802100" y="3392500"/>
              <a:ext cx="1071825" cy="1652450"/>
            </a:xfrm>
            <a:custGeom>
              <a:avLst/>
              <a:gdLst/>
              <a:ahLst/>
              <a:cxnLst/>
              <a:rect l="l" t="t" r="r" b="b"/>
              <a:pathLst>
                <a:path w="42873" h="66098" extrusionOk="0">
                  <a:moveTo>
                    <a:pt x="21029" y="61097"/>
                  </a:moveTo>
                  <a:cubicBezTo>
                    <a:pt x="20861" y="61118"/>
                    <a:pt x="20778" y="61097"/>
                    <a:pt x="20715" y="61118"/>
                  </a:cubicBezTo>
                  <a:cubicBezTo>
                    <a:pt x="20087" y="61495"/>
                    <a:pt x="19418" y="61515"/>
                    <a:pt x="18727" y="61515"/>
                  </a:cubicBezTo>
                  <a:cubicBezTo>
                    <a:pt x="18204" y="61536"/>
                    <a:pt x="17723" y="61515"/>
                    <a:pt x="17200" y="61515"/>
                  </a:cubicBezTo>
                  <a:cubicBezTo>
                    <a:pt x="16990" y="61515"/>
                    <a:pt x="16781" y="61515"/>
                    <a:pt x="16593" y="61453"/>
                  </a:cubicBezTo>
                  <a:cubicBezTo>
                    <a:pt x="16070" y="61306"/>
                    <a:pt x="15547" y="61223"/>
                    <a:pt x="15003" y="61243"/>
                  </a:cubicBezTo>
                  <a:cubicBezTo>
                    <a:pt x="14898" y="61243"/>
                    <a:pt x="14752" y="61223"/>
                    <a:pt x="14647" y="61202"/>
                  </a:cubicBezTo>
                  <a:cubicBezTo>
                    <a:pt x="13894" y="60867"/>
                    <a:pt x="13099" y="60616"/>
                    <a:pt x="12408" y="60155"/>
                  </a:cubicBezTo>
                  <a:cubicBezTo>
                    <a:pt x="12157" y="59988"/>
                    <a:pt x="11927" y="59821"/>
                    <a:pt x="11697" y="59674"/>
                  </a:cubicBezTo>
                  <a:cubicBezTo>
                    <a:pt x="10567" y="59046"/>
                    <a:pt x="9730" y="58105"/>
                    <a:pt x="8872" y="57226"/>
                  </a:cubicBezTo>
                  <a:cubicBezTo>
                    <a:pt x="8684" y="57017"/>
                    <a:pt x="8558" y="56745"/>
                    <a:pt x="8454" y="56494"/>
                  </a:cubicBezTo>
                  <a:cubicBezTo>
                    <a:pt x="8119" y="55531"/>
                    <a:pt x="7847" y="54527"/>
                    <a:pt x="7826" y="53502"/>
                  </a:cubicBezTo>
                  <a:cubicBezTo>
                    <a:pt x="7784" y="53460"/>
                    <a:pt x="7742" y="53376"/>
                    <a:pt x="7700" y="53376"/>
                  </a:cubicBezTo>
                  <a:cubicBezTo>
                    <a:pt x="6842" y="53041"/>
                    <a:pt x="6738" y="52916"/>
                    <a:pt x="6738" y="51995"/>
                  </a:cubicBezTo>
                  <a:lnTo>
                    <a:pt x="6738" y="50300"/>
                  </a:lnTo>
                  <a:cubicBezTo>
                    <a:pt x="6738" y="49882"/>
                    <a:pt x="6738" y="49422"/>
                    <a:pt x="6947" y="49045"/>
                  </a:cubicBezTo>
                  <a:cubicBezTo>
                    <a:pt x="7094" y="48752"/>
                    <a:pt x="6989" y="48480"/>
                    <a:pt x="6759" y="48271"/>
                  </a:cubicBezTo>
                  <a:cubicBezTo>
                    <a:pt x="6445" y="47999"/>
                    <a:pt x="6152" y="47685"/>
                    <a:pt x="5796" y="47476"/>
                  </a:cubicBezTo>
                  <a:cubicBezTo>
                    <a:pt x="5190" y="47120"/>
                    <a:pt x="4897" y="46597"/>
                    <a:pt x="4918" y="45906"/>
                  </a:cubicBezTo>
                  <a:cubicBezTo>
                    <a:pt x="4918" y="44986"/>
                    <a:pt x="5106" y="44086"/>
                    <a:pt x="5608" y="43312"/>
                  </a:cubicBezTo>
                  <a:cubicBezTo>
                    <a:pt x="6026" y="42663"/>
                    <a:pt x="6445" y="41994"/>
                    <a:pt x="6884" y="41366"/>
                  </a:cubicBezTo>
                  <a:cubicBezTo>
                    <a:pt x="7114" y="41052"/>
                    <a:pt x="7407" y="40780"/>
                    <a:pt x="7679" y="40487"/>
                  </a:cubicBezTo>
                  <a:cubicBezTo>
                    <a:pt x="8161" y="39964"/>
                    <a:pt x="8726" y="39525"/>
                    <a:pt x="9081" y="38897"/>
                  </a:cubicBezTo>
                  <a:cubicBezTo>
                    <a:pt x="9249" y="38625"/>
                    <a:pt x="9500" y="38416"/>
                    <a:pt x="9730" y="38207"/>
                  </a:cubicBezTo>
                  <a:cubicBezTo>
                    <a:pt x="9939" y="37997"/>
                    <a:pt x="10086" y="37767"/>
                    <a:pt x="10148" y="37474"/>
                  </a:cubicBezTo>
                  <a:cubicBezTo>
                    <a:pt x="10441" y="36616"/>
                    <a:pt x="10755" y="35758"/>
                    <a:pt x="11090" y="34838"/>
                  </a:cubicBezTo>
                  <a:cubicBezTo>
                    <a:pt x="10630" y="34231"/>
                    <a:pt x="10002" y="33708"/>
                    <a:pt x="9416" y="33101"/>
                  </a:cubicBezTo>
                  <a:cubicBezTo>
                    <a:pt x="8998" y="32997"/>
                    <a:pt x="8621" y="32787"/>
                    <a:pt x="8182" y="32808"/>
                  </a:cubicBezTo>
                  <a:cubicBezTo>
                    <a:pt x="7533" y="32850"/>
                    <a:pt x="6968" y="32557"/>
                    <a:pt x="6361" y="32494"/>
                  </a:cubicBezTo>
                  <a:cubicBezTo>
                    <a:pt x="6298" y="32494"/>
                    <a:pt x="6236" y="32473"/>
                    <a:pt x="6215" y="32453"/>
                  </a:cubicBezTo>
                  <a:cubicBezTo>
                    <a:pt x="5692" y="31909"/>
                    <a:pt x="4834" y="31699"/>
                    <a:pt x="4562" y="30925"/>
                  </a:cubicBezTo>
                  <a:cubicBezTo>
                    <a:pt x="4478" y="30883"/>
                    <a:pt x="4436" y="30862"/>
                    <a:pt x="4374" y="30841"/>
                  </a:cubicBezTo>
                  <a:cubicBezTo>
                    <a:pt x="3913" y="30611"/>
                    <a:pt x="3390" y="30590"/>
                    <a:pt x="3034" y="30130"/>
                  </a:cubicBezTo>
                  <a:cubicBezTo>
                    <a:pt x="2490" y="29293"/>
                    <a:pt x="1863" y="28498"/>
                    <a:pt x="1842" y="27431"/>
                  </a:cubicBezTo>
                  <a:cubicBezTo>
                    <a:pt x="1821" y="26594"/>
                    <a:pt x="1758" y="25757"/>
                    <a:pt x="1863" y="24941"/>
                  </a:cubicBezTo>
                  <a:cubicBezTo>
                    <a:pt x="1946" y="24146"/>
                    <a:pt x="2177" y="23330"/>
                    <a:pt x="2386" y="22514"/>
                  </a:cubicBezTo>
                  <a:cubicBezTo>
                    <a:pt x="2469" y="22242"/>
                    <a:pt x="2658" y="22012"/>
                    <a:pt x="2804" y="21782"/>
                  </a:cubicBezTo>
                  <a:cubicBezTo>
                    <a:pt x="2930" y="21572"/>
                    <a:pt x="3076" y="21363"/>
                    <a:pt x="3223" y="21070"/>
                  </a:cubicBezTo>
                  <a:cubicBezTo>
                    <a:pt x="2846" y="21049"/>
                    <a:pt x="2574" y="21070"/>
                    <a:pt x="2302" y="21028"/>
                  </a:cubicBezTo>
                  <a:cubicBezTo>
                    <a:pt x="1633" y="20903"/>
                    <a:pt x="1005" y="20589"/>
                    <a:pt x="419" y="20233"/>
                  </a:cubicBezTo>
                  <a:cubicBezTo>
                    <a:pt x="189" y="20108"/>
                    <a:pt x="84" y="19877"/>
                    <a:pt x="63" y="19585"/>
                  </a:cubicBezTo>
                  <a:cubicBezTo>
                    <a:pt x="0" y="18769"/>
                    <a:pt x="84" y="17994"/>
                    <a:pt x="314" y="17199"/>
                  </a:cubicBezTo>
                  <a:cubicBezTo>
                    <a:pt x="377" y="17032"/>
                    <a:pt x="482" y="16844"/>
                    <a:pt x="586" y="16655"/>
                  </a:cubicBezTo>
                  <a:cubicBezTo>
                    <a:pt x="1047" y="15944"/>
                    <a:pt x="1528" y="15253"/>
                    <a:pt x="2156" y="14647"/>
                  </a:cubicBezTo>
                  <a:cubicBezTo>
                    <a:pt x="2260" y="14542"/>
                    <a:pt x="2365" y="14458"/>
                    <a:pt x="2428" y="14333"/>
                  </a:cubicBezTo>
                  <a:cubicBezTo>
                    <a:pt x="2993" y="13391"/>
                    <a:pt x="3871" y="12784"/>
                    <a:pt x="4687" y="12136"/>
                  </a:cubicBezTo>
                  <a:cubicBezTo>
                    <a:pt x="4729" y="12115"/>
                    <a:pt x="4771" y="12052"/>
                    <a:pt x="4834" y="11947"/>
                  </a:cubicBezTo>
                  <a:cubicBezTo>
                    <a:pt x="4729" y="11864"/>
                    <a:pt x="4625" y="11801"/>
                    <a:pt x="4520" y="11738"/>
                  </a:cubicBezTo>
                  <a:cubicBezTo>
                    <a:pt x="4269" y="11634"/>
                    <a:pt x="3997" y="11550"/>
                    <a:pt x="3725" y="11487"/>
                  </a:cubicBezTo>
                  <a:cubicBezTo>
                    <a:pt x="2741" y="11278"/>
                    <a:pt x="2302" y="10169"/>
                    <a:pt x="2825" y="9332"/>
                  </a:cubicBezTo>
                  <a:cubicBezTo>
                    <a:pt x="2846" y="9311"/>
                    <a:pt x="2888" y="9290"/>
                    <a:pt x="2888" y="9248"/>
                  </a:cubicBezTo>
                  <a:cubicBezTo>
                    <a:pt x="3244" y="8390"/>
                    <a:pt x="3871" y="7742"/>
                    <a:pt x="4687" y="7261"/>
                  </a:cubicBezTo>
                  <a:cubicBezTo>
                    <a:pt x="4813" y="7198"/>
                    <a:pt x="4918" y="7093"/>
                    <a:pt x="5022" y="7009"/>
                  </a:cubicBezTo>
                  <a:cubicBezTo>
                    <a:pt x="5650" y="6465"/>
                    <a:pt x="6298" y="6068"/>
                    <a:pt x="7177" y="6152"/>
                  </a:cubicBezTo>
                  <a:cubicBezTo>
                    <a:pt x="7387" y="6172"/>
                    <a:pt x="7617" y="6089"/>
                    <a:pt x="7847" y="6047"/>
                  </a:cubicBezTo>
                  <a:cubicBezTo>
                    <a:pt x="9060" y="5775"/>
                    <a:pt x="10232" y="5942"/>
                    <a:pt x="11425" y="6193"/>
                  </a:cubicBezTo>
                  <a:cubicBezTo>
                    <a:pt x="11488" y="6005"/>
                    <a:pt x="11529" y="5796"/>
                    <a:pt x="11634" y="5587"/>
                  </a:cubicBezTo>
                  <a:cubicBezTo>
                    <a:pt x="11739" y="5419"/>
                    <a:pt x="11927" y="5315"/>
                    <a:pt x="12032" y="5126"/>
                  </a:cubicBezTo>
                  <a:cubicBezTo>
                    <a:pt x="12429" y="4457"/>
                    <a:pt x="12952" y="3976"/>
                    <a:pt x="13580" y="3557"/>
                  </a:cubicBezTo>
                  <a:cubicBezTo>
                    <a:pt x="13685" y="3494"/>
                    <a:pt x="13768" y="3390"/>
                    <a:pt x="13831" y="3306"/>
                  </a:cubicBezTo>
                  <a:cubicBezTo>
                    <a:pt x="14438" y="2574"/>
                    <a:pt x="15191" y="2134"/>
                    <a:pt x="16070" y="1737"/>
                  </a:cubicBezTo>
                  <a:cubicBezTo>
                    <a:pt x="16865" y="1381"/>
                    <a:pt x="17660" y="963"/>
                    <a:pt x="18476" y="628"/>
                  </a:cubicBezTo>
                  <a:cubicBezTo>
                    <a:pt x="19648" y="146"/>
                    <a:pt x="20903" y="0"/>
                    <a:pt x="22159" y="0"/>
                  </a:cubicBezTo>
                  <a:lnTo>
                    <a:pt x="24293" y="0"/>
                  </a:lnTo>
                  <a:cubicBezTo>
                    <a:pt x="24669" y="0"/>
                    <a:pt x="25025" y="42"/>
                    <a:pt x="25381" y="209"/>
                  </a:cubicBezTo>
                  <a:cubicBezTo>
                    <a:pt x="25946" y="439"/>
                    <a:pt x="26553" y="670"/>
                    <a:pt x="27117" y="900"/>
                  </a:cubicBezTo>
                  <a:cubicBezTo>
                    <a:pt x="27201" y="942"/>
                    <a:pt x="27285" y="963"/>
                    <a:pt x="27369" y="1004"/>
                  </a:cubicBezTo>
                  <a:cubicBezTo>
                    <a:pt x="27954" y="1360"/>
                    <a:pt x="28645" y="1590"/>
                    <a:pt x="28645" y="2364"/>
                  </a:cubicBezTo>
                  <a:cubicBezTo>
                    <a:pt x="28875" y="2511"/>
                    <a:pt x="28980" y="2406"/>
                    <a:pt x="29105" y="2343"/>
                  </a:cubicBezTo>
                  <a:cubicBezTo>
                    <a:pt x="30193" y="1716"/>
                    <a:pt x="31344" y="1695"/>
                    <a:pt x="32516" y="1799"/>
                  </a:cubicBezTo>
                  <a:cubicBezTo>
                    <a:pt x="32851" y="1820"/>
                    <a:pt x="33164" y="2009"/>
                    <a:pt x="33478" y="2134"/>
                  </a:cubicBezTo>
                  <a:cubicBezTo>
                    <a:pt x="34378" y="2532"/>
                    <a:pt x="35215" y="3013"/>
                    <a:pt x="35884" y="3703"/>
                  </a:cubicBezTo>
                  <a:cubicBezTo>
                    <a:pt x="36177" y="4017"/>
                    <a:pt x="36512" y="4289"/>
                    <a:pt x="36847" y="4540"/>
                  </a:cubicBezTo>
                  <a:cubicBezTo>
                    <a:pt x="37224" y="4833"/>
                    <a:pt x="37537" y="5147"/>
                    <a:pt x="37830" y="5503"/>
                  </a:cubicBezTo>
                  <a:cubicBezTo>
                    <a:pt x="38144" y="5921"/>
                    <a:pt x="38312" y="6382"/>
                    <a:pt x="38500" y="6863"/>
                  </a:cubicBezTo>
                  <a:cubicBezTo>
                    <a:pt x="38814" y="7763"/>
                    <a:pt x="38897" y="8641"/>
                    <a:pt x="38835" y="9562"/>
                  </a:cubicBezTo>
                  <a:lnTo>
                    <a:pt x="38835" y="10169"/>
                  </a:lnTo>
                  <a:cubicBezTo>
                    <a:pt x="38814" y="10901"/>
                    <a:pt x="38897" y="11571"/>
                    <a:pt x="39253" y="12240"/>
                  </a:cubicBezTo>
                  <a:cubicBezTo>
                    <a:pt x="39672" y="12931"/>
                    <a:pt x="39713" y="13768"/>
                    <a:pt x="39609" y="14563"/>
                  </a:cubicBezTo>
                  <a:cubicBezTo>
                    <a:pt x="39525" y="15128"/>
                    <a:pt x="39337" y="15651"/>
                    <a:pt x="38835" y="16048"/>
                  </a:cubicBezTo>
                  <a:cubicBezTo>
                    <a:pt x="38563" y="16279"/>
                    <a:pt x="38270" y="16530"/>
                    <a:pt x="37935" y="16802"/>
                  </a:cubicBezTo>
                  <a:cubicBezTo>
                    <a:pt x="38061" y="16885"/>
                    <a:pt x="38165" y="16990"/>
                    <a:pt x="38291" y="17011"/>
                  </a:cubicBezTo>
                  <a:cubicBezTo>
                    <a:pt x="39023" y="17241"/>
                    <a:pt x="39672" y="17576"/>
                    <a:pt x="40153" y="18141"/>
                  </a:cubicBezTo>
                  <a:cubicBezTo>
                    <a:pt x="40613" y="18727"/>
                    <a:pt x="41032" y="19354"/>
                    <a:pt x="41450" y="19961"/>
                  </a:cubicBezTo>
                  <a:cubicBezTo>
                    <a:pt x="41555" y="20087"/>
                    <a:pt x="41597" y="20275"/>
                    <a:pt x="41618" y="20442"/>
                  </a:cubicBezTo>
                  <a:cubicBezTo>
                    <a:pt x="41722" y="21133"/>
                    <a:pt x="41827" y="21802"/>
                    <a:pt x="41869" y="22493"/>
                  </a:cubicBezTo>
                  <a:cubicBezTo>
                    <a:pt x="41973" y="23790"/>
                    <a:pt x="41555" y="24941"/>
                    <a:pt x="40802" y="26029"/>
                  </a:cubicBezTo>
                  <a:cubicBezTo>
                    <a:pt x="40697" y="26175"/>
                    <a:pt x="40550" y="26343"/>
                    <a:pt x="40467" y="26489"/>
                  </a:cubicBezTo>
                  <a:cubicBezTo>
                    <a:pt x="40362" y="26699"/>
                    <a:pt x="40237" y="26908"/>
                    <a:pt x="40195" y="27117"/>
                  </a:cubicBezTo>
                  <a:cubicBezTo>
                    <a:pt x="40174" y="27535"/>
                    <a:pt x="39985" y="27870"/>
                    <a:pt x="39776" y="28247"/>
                  </a:cubicBezTo>
                  <a:cubicBezTo>
                    <a:pt x="39190" y="29230"/>
                    <a:pt x="38584" y="30256"/>
                    <a:pt x="37977" y="31260"/>
                  </a:cubicBezTo>
                  <a:cubicBezTo>
                    <a:pt x="37789" y="31532"/>
                    <a:pt x="37579" y="31804"/>
                    <a:pt x="37370" y="32097"/>
                  </a:cubicBezTo>
                  <a:cubicBezTo>
                    <a:pt x="37265" y="32243"/>
                    <a:pt x="37140" y="32411"/>
                    <a:pt x="36952" y="32641"/>
                  </a:cubicBezTo>
                  <a:cubicBezTo>
                    <a:pt x="38625" y="32411"/>
                    <a:pt x="40195" y="32557"/>
                    <a:pt x="41806" y="32536"/>
                  </a:cubicBezTo>
                  <a:cubicBezTo>
                    <a:pt x="42057" y="33038"/>
                    <a:pt x="42329" y="33499"/>
                    <a:pt x="42538" y="33980"/>
                  </a:cubicBezTo>
                  <a:cubicBezTo>
                    <a:pt x="42664" y="34252"/>
                    <a:pt x="42580" y="34608"/>
                    <a:pt x="42392" y="34880"/>
                  </a:cubicBezTo>
                  <a:cubicBezTo>
                    <a:pt x="41848" y="35717"/>
                    <a:pt x="41659" y="36658"/>
                    <a:pt x="41450" y="37600"/>
                  </a:cubicBezTo>
                  <a:cubicBezTo>
                    <a:pt x="41346" y="38102"/>
                    <a:pt x="41220" y="38604"/>
                    <a:pt x="41032" y="39064"/>
                  </a:cubicBezTo>
                  <a:cubicBezTo>
                    <a:pt x="40718" y="39880"/>
                    <a:pt x="40676" y="40738"/>
                    <a:pt x="40509" y="41575"/>
                  </a:cubicBezTo>
                  <a:cubicBezTo>
                    <a:pt x="40299" y="42621"/>
                    <a:pt x="40195" y="43668"/>
                    <a:pt x="40258" y="44714"/>
                  </a:cubicBezTo>
                  <a:cubicBezTo>
                    <a:pt x="40278" y="45174"/>
                    <a:pt x="40278" y="45593"/>
                    <a:pt x="39776" y="45823"/>
                  </a:cubicBezTo>
                  <a:cubicBezTo>
                    <a:pt x="39651" y="45865"/>
                    <a:pt x="39609" y="46116"/>
                    <a:pt x="39546" y="46262"/>
                  </a:cubicBezTo>
                  <a:cubicBezTo>
                    <a:pt x="39504" y="46555"/>
                    <a:pt x="39462" y="46848"/>
                    <a:pt x="39441" y="47099"/>
                  </a:cubicBezTo>
                  <a:cubicBezTo>
                    <a:pt x="39358" y="47936"/>
                    <a:pt x="39316" y="48752"/>
                    <a:pt x="39107" y="49568"/>
                  </a:cubicBezTo>
                  <a:cubicBezTo>
                    <a:pt x="39044" y="49798"/>
                    <a:pt x="39044" y="50049"/>
                    <a:pt x="39023" y="50321"/>
                  </a:cubicBezTo>
                  <a:cubicBezTo>
                    <a:pt x="39023" y="50677"/>
                    <a:pt x="38981" y="51054"/>
                    <a:pt x="38835" y="51409"/>
                  </a:cubicBezTo>
                  <a:cubicBezTo>
                    <a:pt x="37935" y="51556"/>
                    <a:pt x="37014" y="51451"/>
                    <a:pt x="36115" y="51619"/>
                  </a:cubicBezTo>
                  <a:cubicBezTo>
                    <a:pt x="36073" y="52037"/>
                    <a:pt x="36261" y="52393"/>
                    <a:pt x="36324" y="52728"/>
                  </a:cubicBezTo>
                  <a:cubicBezTo>
                    <a:pt x="36408" y="53062"/>
                    <a:pt x="36408" y="53439"/>
                    <a:pt x="36533" y="53711"/>
                  </a:cubicBezTo>
                  <a:cubicBezTo>
                    <a:pt x="36826" y="54339"/>
                    <a:pt x="36700" y="55029"/>
                    <a:pt x="36680" y="55657"/>
                  </a:cubicBezTo>
                  <a:cubicBezTo>
                    <a:pt x="36638" y="55887"/>
                    <a:pt x="36408" y="56117"/>
                    <a:pt x="36261" y="56389"/>
                  </a:cubicBezTo>
                  <a:cubicBezTo>
                    <a:pt x="36596" y="56829"/>
                    <a:pt x="36952" y="57310"/>
                    <a:pt x="37370" y="57833"/>
                  </a:cubicBezTo>
                  <a:cubicBezTo>
                    <a:pt x="37789" y="56912"/>
                    <a:pt x="38186" y="56096"/>
                    <a:pt x="38584" y="55280"/>
                  </a:cubicBezTo>
                  <a:cubicBezTo>
                    <a:pt x="38688" y="55071"/>
                    <a:pt x="38730" y="54841"/>
                    <a:pt x="38835" y="54652"/>
                  </a:cubicBezTo>
                  <a:cubicBezTo>
                    <a:pt x="38939" y="54485"/>
                    <a:pt x="39107" y="54297"/>
                    <a:pt x="39295" y="54129"/>
                  </a:cubicBezTo>
                  <a:cubicBezTo>
                    <a:pt x="39421" y="54004"/>
                    <a:pt x="39651" y="53920"/>
                    <a:pt x="39755" y="53795"/>
                  </a:cubicBezTo>
                  <a:cubicBezTo>
                    <a:pt x="40258" y="53230"/>
                    <a:pt x="40906" y="53292"/>
                    <a:pt x="41513" y="53439"/>
                  </a:cubicBezTo>
                  <a:cubicBezTo>
                    <a:pt x="42015" y="53544"/>
                    <a:pt x="42350" y="53962"/>
                    <a:pt x="42475" y="54443"/>
                  </a:cubicBezTo>
                  <a:cubicBezTo>
                    <a:pt x="42873" y="55908"/>
                    <a:pt x="42873" y="57373"/>
                    <a:pt x="42224" y="58795"/>
                  </a:cubicBezTo>
                  <a:cubicBezTo>
                    <a:pt x="42120" y="59005"/>
                    <a:pt x="41973" y="59193"/>
                    <a:pt x="41827" y="59339"/>
                  </a:cubicBezTo>
                  <a:lnTo>
                    <a:pt x="40258" y="60909"/>
                  </a:lnTo>
                  <a:cubicBezTo>
                    <a:pt x="40027" y="61139"/>
                    <a:pt x="39776" y="61285"/>
                    <a:pt x="39441" y="61306"/>
                  </a:cubicBezTo>
                  <a:cubicBezTo>
                    <a:pt x="39107" y="61348"/>
                    <a:pt x="38793" y="61495"/>
                    <a:pt x="38479" y="61599"/>
                  </a:cubicBezTo>
                  <a:cubicBezTo>
                    <a:pt x="37998" y="61746"/>
                    <a:pt x="37621" y="61599"/>
                    <a:pt x="37454" y="61118"/>
                  </a:cubicBezTo>
                  <a:cubicBezTo>
                    <a:pt x="37328" y="60720"/>
                    <a:pt x="37245" y="60302"/>
                    <a:pt x="37140" y="59883"/>
                  </a:cubicBezTo>
                  <a:cubicBezTo>
                    <a:pt x="37119" y="59758"/>
                    <a:pt x="37098" y="59611"/>
                    <a:pt x="36993" y="59507"/>
                  </a:cubicBezTo>
                  <a:cubicBezTo>
                    <a:pt x="36742" y="59256"/>
                    <a:pt x="36596" y="59005"/>
                    <a:pt x="36596" y="58670"/>
                  </a:cubicBezTo>
                  <a:cubicBezTo>
                    <a:pt x="36596" y="58565"/>
                    <a:pt x="36533" y="58419"/>
                    <a:pt x="36491" y="58356"/>
                  </a:cubicBezTo>
                  <a:cubicBezTo>
                    <a:pt x="36198" y="57958"/>
                    <a:pt x="35884" y="57582"/>
                    <a:pt x="35633" y="57205"/>
                  </a:cubicBezTo>
                  <a:cubicBezTo>
                    <a:pt x="35466" y="56954"/>
                    <a:pt x="35340" y="56724"/>
                    <a:pt x="35152" y="56410"/>
                  </a:cubicBezTo>
                  <a:cubicBezTo>
                    <a:pt x="35048" y="56410"/>
                    <a:pt x="34838" y="56368"/>
                    <a:pt x="34713" y="56410"/>
                  </a:cubicBezTo>
                  <a:cubicBezTo>
                    <a:pt x="34336" y="56598"/>
                    <a:pt x="33959" y="56619"/>
                    <a:pt x="33541" y="56619"/>
                  </a:cubicBezTo>
                  <a:cubicBezTo>
                    <a:pt x="33353" y="56619"/>
                    <a:pt x="33143" y="56682"/>
                    <a:pt x="32955" y="56724"/>
                  </a:cubicBezTo>
                  <a:cubicBezTo>
                    <a:pt x="32348" y="56912"/>
                    <a:pt x="32097" y="56808"/>
                    <a:pt x="31783" y="56264"/>
                  </a:cubicBezTo>
                  <a:cubicBezTo>
                    <a:pt x="31511" y="55782"/>
                    <a:pt x="31511" y="55782"/>
                    <a:pt x="30988" y="55385"/>
                  </a:cubicBezTo>
                  <a:cubicBezTo>
                    <a:pt x="30674" y="55552"/>
                    <a:pt x="30444" y="55803"/>
                    <a:pt x="30340" y="56117"/>
                  </a:cubicBezTo>
                  <a:cubicBezTo>
                    <a:pt x="30214" y="56494"/>
                    <a:pt x="29921" y="56640"/>
                    <a:pt x="29670" y="56808"/>
                  </a:cubicBezTo>
                  <a:cubicBezTo>
                    <a:pt x="29294" y="56808"/>
                    <a:pt x="28938" y="56598"/>
                    <a:pt x="28582" y="56849"/>
                  </a:cubicBezTo>
                  <a:cubicBezTo>
                    <a:pt x="27933" y="56891"/>
                    <a:pt x="27369" y="56745"/>
                    <a:pt x="26845" y="56305"/>
                  </a:cubicBezTo>
                  <a:cubicBezTo>
                    <a:pt x="26469" y="55992"/>
                    <a:pt x="25946" y="55992"/>
                    <a:pt x="25527" y="55782"/>
                  </a:cubicBezTo>
                  <a:cubicBezTo>
                    <a:pt x="25318" y="55678"/>
                    <a:pt x="25025" y="55761"/>
                    <a:pt x="24816" y="55950"/>
                  </a:cubicBezTo>
                  <a:cubicBezTo>
                    <a:pt x="24586" y="56159"/>
                    <a:pt x="24335" y="56326"/>
                    <a:pt x="24230" y="56640"/>
                  </a:cubicBezTo>
                  <a:cubicBezTo>
                    <a:pt x="24188" y="56745"/>
                    <a:pt x="24146" y="56849"/>
                    <a:pt x="24063" y="56933"/>
                  </a:cubicBezTo>
                  <a:cubicBezTo>
                    <a:pt x="23414" y="57582"/>
                    <a:pt x="23519" y="58356"/>
                    <a:pt x="23770" y="59088"/>
                  </a:cubicBezTo>
                  <a:cubicBezTo>
                    <a:pt x="23916" y="59444"/>
                    <a:pt x="23874" y="59653"/>
                    <a:pt x="23602" y="59883"/>
                  </a:cubicBezTo>
                  <a:cubicBezTo>
                    <a:pt x="23330" y="60093"/>
                    <a:pt x="23121" y="60365"/>
                    <a:pt x="22724" y="60406"/>
                  </a:cubicBezTo>
                  <a:cubicBezTo>
                    <a:pt x="22514" y="60448"/>
                    <a:pt x="22347" y="60595"/>
                    <a:pt x="22138" y="60699"/>
                  </a:cubicBezTo>
                  <a:cubicBezTo>
                    <a:pt x="22138" y="61013"/>
                    <a:pt x="22305" y="61202"/>
                    <a:pt x="22493" y="61348"/>
                  </a:cubicBezTo>
                  <a:cubicBezTo>
                    <a:pt x="22870" y="61662"/>
                    <a:pt x="23247" y="61955"/>
                    <a:pt x="23623" y="62269"/>
                  </a:cubicBezTo>
                  <a:cubicBezTo>
                    <a:pt x="23958" y="62583"/>
                    <a:pt x="24251" y="62917"/>
                    <a:pt x="24586" y="63294"/>
                  </a:cubicBezTo>
                  <a:cubicBezTo>
                    <a:pt x="24795" y="63168"/>
                    <a:pt x="24879" y="62917"/>
                    <a:pt x="24962" y="62750"/>
                  </a:cubicBezTo>
                  <a:cubicBezTo>
                    <a:pt x="25025" y="62562"/>
                    <a:pt x="25130" y="62373"/>
                    <a:pt x="25192" y="62185"/>
                  </a:cubicBezTo>
                  <a:cubicBezTo>
                    <a:pt x="25318" y="61767"/>
                    <a:pt x="25506" y="61411"/>
                    <a:pt x="25820" y="61097"/>
                  </a:cubicBezTo>
                  <a:cubicBezTo>
                    <a:pt x="25946" y="60971"/>
                    <a:pt x="26029" y="60762"/>
                    <a:pt x="26155" y="60595"/>
                  </a:cubicBezTo>
                  <a:cubicBezTo>
                    <a:pt x="26385" y="60344"/>
                    <a:pt x="26657" y="60051"/>
                    <a:pt x="26950" y="59821"/>
                  </a:cubicBezTo>
                  <a:cubicBezTo>
                    <a:pt x="27306" y="59549"/>
                    <a:pt x="27724" y="59339"/>
                    <a:pt x="28122" y="59109"/>
                  </a:cubicBezTo>
                  <a:cubicBezTo>
                    <a:pt x="28247" y="59026"/>
                    <a:pt x="28373" y="59005"/>
                    <a:pt x="28519" y="58984"/>
                  </a:cubicBezTo>
                  <a:cubicBezTo>
                    <a:pt x="28896" y="58942"/>
                    <a:pt x="29314" y="58984"/>
                    <a:pt x="29712" y="58942"/>
                  </a:cubicBezTo>
                  <a:cubicBezTo>
                    <a:pt x="29942" y="58942"/>
                    <a:pt x="30193" y="59026"/>
                    <a:pt x="30319" y="59214"/>
                  </a:cubicBezTo>
                  <a:cubicBezTo>
                    <a:pt x="30821" y="59821"/>
                    <a:pt x="31135" y="60511"/>
                    <a:pt x="30716" y="61327"/>
                  </a:cubicBezTo>
                  <a:cubicBezTo>
                    <a:pt x="30507" y="61767"/>
                    <a:pt x="30235" y="62164"/>
                    <a:pt x="29942" y="62562"/>
                  </a:cubicBezTo>
                  <a:cubicBezTo>
                    <a:pt x="29586" y="63064"/>
                    <a:pt x="29252" y="63587"/>
                    <a:pt x="28959" y="64152"/>
                  </a:cubicBezTo>
                  <a:cubicBezTo>
                    <a:pt x="28540" y="64989"/>
                    <a:pt x="27808" y="65533"/>
                    <a:pt x="26950" y="65888"/>
                  </a:cubicBezTo>
                  <a:cubicBezTo>
                    <a:pt x="26364" y="66098"/>
                    <a:pt x="25757" y="66035"/>
                    <a:pt x="25172" y="65930"/>
                  </a:cubicBezTo>
                  <a:cubicBezTo>
                    <a:pt x="24983" y="65909"/>
                    <a:pt x="24858" y="65742"/>
                    <a:pt x="24858" y="65575"/>
                  </a:cubicBezTo>
                  <a:cubicBezTo>
                    <a:pt x="24816" y="64989"/>
                    <a:pt x="24460" y="64654"/>
                    <a:pt x="24125" y="64256"/>
                  </a:cubicBezTo>
                  <a:cubicBezTo>
                    <a:pt x="23958" y="64110"/>
                    <a:pt x="23832" y="63922"/>
                    <a:pt x="23707" y="63733"/>
                  </a:cubicBezTo>
                  <a:cubicBezTo>
                    <a:pt x="23330" y="63210"/>
                    <a:pt x="22870" y="62792"/>
                    <a:pt x="22368" y="62394"/>
                  </a:cubicBezTo>
                  <a:cubicBezTo>
                    <a:pt x="21928" y="62059"/>
                    <a:pt x="21447" y="61704"/>
                    <a:pt x="21217" y="61139"/>
                  </a:cubicBezTo>
                  <a:cubicBezTo>
                    <a:pt x="21133" y="61223"/>
                    <a:pt x="21091" y="61139"/>
                    <a:pt x="21029" y="61097"/>
                  </a:cubicBezTo>
                  <a:close/>
                  <a:moveTo>
                    <a:pt x="15463" y="39357"/>
                  </a:moveTo>
                  <a:lnTo>
                    <a:pt x="15798" y="39357"/>
                  </a:lnTo>
                  <a:cubicBezTo>
                    <a:pt x="18602" y="39378"/>
                    <a:pt x="21384" y="39232"/>
                    <a:pt x="24146" y="39671"/>
                  </a:cubicBezTo>
                  <a:cubicBezTo>
                    <a:pt x="25255" y="39860"/>
                    <a:pt x="26343" y="39901"/>
                    <a:pt x="27389" y="40278"/>
                  </a:cubicBezTo>
                  <a:cubicBezTo>
                    <a:pt x="27620" y="40362"/>
                    <a:pt x="27871" y="40466"/>
                    <a:pt x="28226" y="40257"/>
                  </a:cubicBezTo>
                  <a:cubicBezTo>
                    <a:pt x="28080" y="40173"/>
                    <a:pt x="27996" y="40152"/>
                    <a:pt x="27933" y="40090"/>
                  </a:cubicBezTo>
                  <a:cubicBezTo>
                    <a:pt x="27306" y="39546"/>
                    <a:pt x="26615" y="39127"/>
                    <a:pt x="25716" y="39127"/>
                  </a:cubicBezTo>
                  <a:cubicBezTo>
                    <a:pt x="25611" y="39127"/>
                    <a:pt x="25527" y="39043"/>
                    <a:pt x="25402" y="38981"/>
                  </a:cubicBezTo>
                  <a:cubicBezTo>
                    <a:pt x="25527" y="38855"/>
                    <a:pt x="25611" y="38751"/>
                    <a:pt x="25716" y="38646"/>
                  </a:cubicBezTo>
                  <a:cubicBezTo>
                    <a:pt x="24753" y="38227"/>
                    <a:pt x="23728" y="38081"/>
                    <a:pt x="22703" y="38039"/>
                  </a:cubicBezTo>
                  <a:cubicBezTo>
                    <a:pt x="21656" y="37997"/>
                    <a:pt x="20589" y="38081"/>
                    <a:pt x="19543" y="38123"/>
                  </a:cubicBezTo>
                  <a:cubicBezTo>
                    <a:pt x="19125" y="38165"/>
                    <a:pt x="18664" y="38186"/>
                    <a:pt x="18288" y="38353"/>
                  </a:cubicBezTo>
                  <a:cubicBezTo>
                    <a:pt x="17451" y="38751"/>
                    <a:pt x="16593" y="38960"/>
                    <a:pt x="15693" y="39169"/>
                  </a:cubicBezTo>
                  <a:cubicBezTo>
                    <a:pt x="15630" y="39211"/>
                    <a:pt x="15547" y="39315"/>
                    <a:pt x="15463" y="39357"/>
                  </a:cubicBezTo>
                  <a:cubicBezTo>
                    <a:pt x="15149" y="39253"/>
                    <a:pt x="14856" y="39378"/>
                    <a:pt x="14584" y="39483"/>
                  </a:cubicBezTo>
                  <a:cubicBezTo>
                    <a:pt x="14375" y="39567"/>
                    <a:pt x="14187" y="39525"/>
                    <a:pt x="14082" y="39253"/>
                  </a:cubicBezTo>
                  <a:cubicBezTo>
                    <a:pt x="14249" y="38897"/>
                    <a:pt x="14626" y="38813"/>
                    <a:pt x="14961" y="38688"/>
                  </a:cubicBezTo>
                  <a:cubicBezTo>
                    <a:pt x="15170" y="38604"/>
                    <a:pt x="15421" y="38583"/>
                    <a:pt x="15630" y="38499"/>
                  </a:cubicBezTo>
                  <a:cubicBezTo>
                    <a:pt x="16509" y="38081"/>
                    <a:pt x="17451" y="37851"/>
                    <a:pt x="18371" y="37579"/>
                  </a:cubicBezTo>
                  <a:cubicBezTo>
                    <a:pt x="18790" y="37453"/>
                    <a:pt x="19208" y="37391"/>
                    <a:pt x="19627" y="37391"/>
                  </a:cubicBezTo>
                  <a:cubicBezTo>
                    <a:pt x="20506" y="37391"/>
                    <a:pt x="21405" y="37432"/>
                    <a:pt x="22263" y="37391"/>
                  </a:cubicBezTo>
                  <a:cubicBezTo>
                    <a:pt x="23916" y="37349"/>
                    <a:pt x="25423" y="37809"/>
                    <a:pt x="26887" y="38437"/>
                  </a:cubicBezTo>
                  <a:cubicBezTo>
                    <a:pt x="27138" y="38541"/>
                    <a:pt x="27306" y="38730"/>
                    <a:pt x="27557" y="38855"/>
                  </a:cubicBezTo>
                  <a:cubicBezTo>
                    <a:pt x="27724" y="38960"/>
                    <a:pt x="27933" y="39106"/>
                    <a:pt x="28143" y="39169"/>
                  </a:cubicBezTo>
                  <a:cubicBezTo>
                    <a:pt x="28519" y="39336"/>
                    <a:pt x="28875" y="39462"/>
                    <a:pt x="29273" y="39587"/>
                  </a:cubicBezTo>
                  <a:cubicBezTo>
                    <a:pt x="29335" y="39629"/>
                    <a:pt x="29398" y="39587"/>
                    <a:pt x="29607" y="39587"/>
                  </a:cubicBezTo>
                  <a:cubicBezTo>
                    <a:pt x="29398" y="39441"/>
                    <a:pt x="29335" y="39336"/>
                    <a:pt x="29189" y="39253"/>
                  </a:cubicBezTo>
                  <a:cubicBezTo>
                    <a:pt x="28352" y="38792"/>
                    <a:pt x="27515" y="38311"/>
                    <a:pt x="26657" y="37851"/>
                  </a:cubicBezTo>
                  <a:cubicBezTo>
                    <a:pt x="26469" y="37746"/>
                    <a:pt x="26301" y="37600"/>
                    <a:pt x="26113" y="37642"/>
                  </a:cubicBezTo>
                  <a:cubicBezTo>
                    <a:pt x="25402" y="37663"/>
                    <a:pt x="24858" y="37349"/>
                    <a:pt x="24251" y="37035"/>
                  </a:cubicBezTo>
                  <a:cubicBezTo>
                    <a:pt x="23937" y="36867"/>
                    <a:pt x="23623" y="36805"/>
                    <a:pt x="23268" y="36805"/>
                  </a:cubicBezTo>
                  <a:cubicBezTo>
                    <a:pt x="22347" y="36805"/>
                    <a:pt x="21426" y="36847"/>
                    <a:pt x="20506" y="36805"/>
                  </a:cubicBezTo>
                  <a:cubicBezTo>
                    <a:pt x="19041" y="36721"/>
                    <a:pt x="17639" y="36951"/>
                    <a:pt x="16258" y="37474"/>
                  </a:cubicBezTo>
                  <a:cubicBezTo>
                    <a:pt x="15358" y="37809"/>
                    <a:pt x="14501" y="38186"/>
                    <a:pt x="13705" y="38792"/>
                  </a:cubicBezTo>
                  <a:cubicBezTo>
                    <a:pt x="13685" y="38960"/>
                    <a:pt x="13664" y="39211"/>
                    <a:pt x="13643" y="39420"/>
                  </a:cubicBezTo>
                  <a:cubicBezTo>
                    <a:pt x="13601" y="39629"/>
                    <a:pt x="13266" y="39650"/>
                    <a:pt x="13266" y="39901"/>
                  </a:cubicBezTo>
                  <a:cubicBezTo>
                    <a:pt x="14103" y="40027"/>
                    <a:pt x="14773" y="39734"/>
                    <a:pt x="15463" y="39357"/>
                  </a:cubicBezTo>
                  <a:close/>
                  <a:moveTo>
                    <a:pt x="38584" y="44170"/>
                  </a:moveTo>
                  <a:cubicBezTo>
                    <a:pt x="38291" y="44149"/>
                    <a:pt x="38040" y="44086"/>
                    <a:pt x="37747" y="44065"/>
                  </a:cubicBezTo>
                  <a:cubicBezTo>
                    <a:pt x="37517" y="44044"/>
                    <a:pt x="37307" y="43981"/>
                    <a:pt x="37098" y="43940"/>
                  </a:cubicBezTo>
                  <a:cubicBezTo>
                    <a:pt x="36910" y="43877"/>
                    <a:pt x="36826" y="43626"/>
                    <a:pt x="36910" y="43417"/>
                  </a:cubicBezTo>
                  <a:cubicBezTo>
                    <a:pt x="36972" y="43228"/>
                    <a:pt x="37077" y="43124"/>
                    <a:pt x="37286" y="43124"/>
                  </a:cubicBezTo>
                  <a:cubicBezTo>
                    <a:pt x="37496" y="43124"/>
                    <a:pt x="37663" y="43145"/>
                    <a:pt x="37872" y="43145"/>
                  </a:cubicBezTo>
                  <a:cubicBezTo>
                    <a:pt x="38040" y="43145"/>
                    <a:pt x="38270" y="43186"/>
                    <a:pt x="38374" y="43103"/>
                  </a:cubicBezTo>
                  <a:cubicBezTo>
                    <a:pt x="38856" y="42705"/>
                    <a:pt x="39400" y="42454"/>
                    <a:pt x="39504" y="41680"/>
                  </a:cubicBezTo>
                  <a:cubicBezTo>
                    <a:pt x="39651" y="40487"/>
                    <a:pt x="39818" y="39253"/>
                    <a:pt x="40383" y="38123"/>
                  </a:cubicBezTo>
                  <a:cubicBezTo>
                    <a:pt x="40425" y="38081"/>
                    <a:pt x="40446" y="38018"/>
                    <a:pt x="40446" y="37976"/>
                  </a:cubicBezTo>
                  <a:cubicBezTo>
                    <a:pt x="40634" y="36930"/>
                    <a:pt x="40990" y="35926"/>
                    <a:pt x="41408" y="34963"/>
                  </a:cubicBezTo>
                  <a:cubicBezTo>
                    <a:pt x="41492" y="34796"/>
                    <a:pt x="41513" y="34650"/>
                    <a:pt x="41366" y="34440"/>
                  </a:cubicBezTo>
                  <a:cubicBezTo>
                    <a:pt x="41220" y="34461"/>
                    <a:pt x="41053" y="34440"/>
                    <a:pt x="40885" y="34524"/>
                  </a:cubicBezTo>
                  <a:cubicBezTo>
                    <a:pt x="40006" y="34922"/>
                    <a:pt x="39023" y="35068"/>
                    <a:pt x="38228" y="35612"/>
                  </a:cubicBezTo>
                  <a:cubicBezTo>
                    <a:pt x="38061" y="35717"/>
                    <a:pt x="37872" y="35821"/>
                    <a:pt x="37705" y="35884"/>
                  </a:cubicBezTo>
                  <a:cubicBezTo>
                    <a:pt x="36282" y="36344"/>
                    <a:pt x="35299" y="37370"/>
                    <a:pt x="34378" y="38458"/>
                  </a:cubicBezTo>
                  <a:cubicBezTo>
                    <a:pt x="34273" y="38604"/>
                    <a:pt x="34169" y="38751"/>
                    <a:pt x="34106" y="38918"/>
                  </a:cubicBezTo>
                  <a:cubicBezTo>
                    <a:pt x="33939" y="39378"/>
                    <a:pt x="33750" y="39860"/>
                    <a:pt x="33332" y="40215"/>
                  </a:cubicBezTo>
                  <a:cubicBezTo>
                    <a:pt x="33227" y="40299"/>
                    <a:pt x="33164" y="40445"/>
                    <a:pt x="33143" y="40613"/>
                  </a:cubicBezTo>
                  <a:cubicBezTo>
                    <a:pt x="33102" y="40948"/>
                    <a:pt x="33102" y="41303"/>
                    <a:pt x="33018" y="41638"/>
                  </a:cubicBezTo>
                  <a:cubicBezTo>
                    <a:pt x="32934" y="41973"/>
                    <a:pt x="32725" y="42308"/>
                    <a:pt x="32641" y="42642"/>
                  </a:cubicBezTo>
                  <a:cubicBezTo>
                    <a:pt x="32537" y="43019"/>
                    <a:pt x="32537" y="43375"/>
                    <a:pt x="32474" y="43751"/>
                  </a:cubicBezTo>
                  <a:lnTo>
                    <a:pt x="32076" y="46032"/>
                  </a:lnTo>
                  <a:cubicBezTo>
                    <a:pt x="31783" y="47727"/>
                    <a:pt x="31658" y="49484"/>
                    <a:pt x="31239" y="51179"/>
                  </a:cubicBezTo>
                  <a:cubicBezTo>
                    <a:pt x="31009" y="52121"/>
                    <a:pt x="30800" y="53062"/>
                    <a:pt x="30800" y="54088"/>
                  </a:cubicBezTo>
                  <a:cubicBezTo>
                    <a:pt x="30926" y="54004"/>
                    <a:pt x="31051" y="53941"/>
                    <a:pt x="31177" y="53878"/>
                  </a:cubicBezTo>
                  <a:cubicBezTo>
                    <a:pt x="31386" y="53711"/>
                    <a:pt x="31595" y="53564"/>
                    <a:pt x="31783" y="53397"/>
                  </a:cubicBezTo>
                  <a:cubicBezTo>
                    <a:pt x="31993" y="53209"/>
                    <a:pt x="32202" y="53000"/>
                    <a:pt x="32432" y="52853"/>
                  </a:cubicBezTo>
                  <a:cubicBezTo>
                    <a:pt x="33248" y="52330"/>
                    <a:pt x="34064" y="51807"/>
                    <a:pt x="34901" y="51305"/>
                  </a:cubicBezTo>
                  <a:cubicBezTo>
                    <a:pt x="35089" y="51179"/>
                    <a:pt x="35320" y="51095"/>
                    <a:pt x="35529" y="51054"/>
                  </a:cubicBezTo>
                  <a:cubicBezTo>
                    <a:pt x="36198" y="50844"/>
                    <a:pt x="36910" y="50656"/>
                    <a:pt x="37621" y="50656"/>
                  </a:cubicBezTo>
                  <a:cubicBezTo>
                    <a:pt x="37747" y="50656"/>
                    <a:pt x="37872" y="50593"/>
                    <a:pt x="38040" y="50572"/>
                  </a:cubicBezTo>
                  <a:cubicBezTo>
                    <a:pt x="38061" y="50217"/>
                    <a:pt x="38061" y="49903"/>
                    <a:pt x="38081" y="49610"/>
                  </a:cubicBezTo>
                  <a:cubicBezTo>
                    <a:pt x="38144" y="49275"/>
                    <a:pt x="38249" y="48961"/>
                    <a:pt x="38291" y="48606"/>
                  </a:cubicBezTo>
                  <a:cubicBezTo>
                    <a:pt x="38353" y="48250"/>
                    <a:pt x="38374" y="47873"/>
                    <a:pt x="38395" y="47518"/>
                  </a:cubicBezTo>
                  <a:cubicBezTo>
                    <a:pt x="38270" y="47455"/>
                    <a:pt x="38186" y="47434"/>
                    <a:pt x="38144" y="47413"/>
                  </a:cubicBezTo>
                  <a:cubicBezTo>
                    <a:pt x="37642" y="47204"/>
                    <a:pt x="37600" y="46890"/>
                    <a:pt x="37935" y="46513"/>
                  </a:cubicBezTo>
                  <a:cubicBezTo>
                    <a:pt x="38123" y="46304"/>
                    <a:pt x="38395" y="46199"/>
                    <a:pt x="38500" y="45886"/>
                  </a:cubicBezTo>
                  <a:cubicBezTo>
                    <a:pt x="38563" y="45760"/>
                    <a:pt x="38646" y="45634"/>
                    <a:pt x="38458" y="45509"/>
                  </a:cubicBezTo>
                  <a:cubicBezTo>
                    <a:pt x="38144" y="45802"/>
                    <a:pt x="37768" y="45990"/>
                    <a:pt x="37307" y="45886"/>
                  </a:cubicBezTo>
                  <a:cubicBezTo>
                    <a:pt x="37098" y="45844"/>
                    <a:pt x="36931" y="45739"/>
                    <a:pt x="36889" y="45530"/>
                  </a:cubicBezTo>
                  <a:cubicBezTo>
                    <a:pt x="36826" y="45321"/>
                    <a:pt x="36931" y="45090"/>
                    <a:pt x="37224" y="45007"/>
                  </a:cubicBezTo>
                  <a:cubicBezTo>
                    <a:pt x="37726" y="44818"/>
                    <a:pt x="38165" y="44505"/>
                    <a:pt x="38584" y="44170"/>
                  </a:cubicBezTo>
                  <a:cubicBezTo>
                    <a:pt x="38584" y="44128"/>
                    <a:pt x="38584" y="44065"/>
                    <a:pt x="38605" y="44044"/>
                  </a:cubicBezTo>
                  <a:cubicBezTo>
                    <a:pt x="38605" y="44086"/>
                    <a:pt x="38584" y="44128"/>
                    <a:pt x="38584" y="44170"/>
                  </a:cubicBezTo>
                  <a:close/>
                  <a:moveTo>
                    <a:pt x="37391" y="16048"/>
                  </a:moveTo>
                  <a:cubicBezTo>
                    <a:pt x="37558" y="15902"/>
                    <a:pt x="37705" y="15776"/>
                    <a:pt x="37851" y="15630"/>
                  </a:cubicBezTo>
                  <a:cubicBezTo>
                    <a:pt x="38353" y="15191"/>
                    <a:pt x="38563" y="14647"/>
                    <a:pt x="38542" y="13956"/>
                  </a:cubicBezTo>
                  <a:cubicBezTo>
                    <a:pt x="38500" y="13349"/>
                    <a:pt x="38353" y="12826"/>
                    <a:pt x="38061" y="12345"/>
                  </a:cubicBezTo>
                  <a:cubicBezTo>
                    <a:pt x="37809" y="11864"/>
                    <a:pt x="37705" y="11403"/>
                    <a:pt x="37726" y="10880"/>
                  </a:cubicBezTo>
                  <a:cubicBezTo>
                    <a:pt x="37747" y="10357"/>
                    <a:pt x="37726" y="9855"/>
                    <a:pt x="37726" y="9332"/>
                  </a:cubicBezTo>
                  <a:cubicBezTo>
                    <a:pt x="37747" y="8683"/>
                    <a:pt x="37642" y="8056"/>
                    <a:pt x="37454" y="7407"/>
                  </a:cubicBezTo>
                  <a:cubicBezTo>
                    <a:pt x="37245" y="6528"/>
                    <a:pt x="36805" y="5900"/>
                    <a:pt x="36094" y="5377"/>
                  </a:cubicBezTo>
                  <a:cubicBezTo>
                    <a:pt x="35759" y="5126"/>
                    <a:pt x="35424" y="4854"/>
                    <a:pt x="35131" y="4540"/>
                  </a:cubicBezTo>
                  <a:cubicBezTo>
                    <a:pt x="34566" y="3913"/>
                    <a:pt x="33834" y="3536"/>
                    <a:pt x="33102" y="3159"/>
                  </a:cubicBezTo>
                  <a:cubicBezTo>
                    <a:pt x="32537" y="2908"/>
                    <a:pt x="31972" y="2804"/>
                    <a:pt x="31344" y="2825"/>
                  </a:cubicBezTo>
                  <a:cubicBezTo>
                    <a:pt x="30089" y="2867"/>
                    <a:pt x="29022" y="3327"/>
                    <a:pt x="28205" y="4289"/>
                  </a:cubicBezTo>
                  <a:cubicBezTo>
                    <a:pt x="28017" y="4499"/>
                    <a:pt x="27808" y="4708"/>
                    <a:pt x="27599" y="4896"/>
                  </a:cubicBezTo>
                  <a:cubicBezTo>
                    <a:pt x="27452" y="5001"/>
                    <a:pt x="27243" y="5064"/>
                    <a:pt x="27055" y="5064"/>
                  </a:cubicBezTo>
                  <a:cubicBezTo>
                    <a:pt x="26657" y="5105"/>
                    <a:pt x="26427" y="4792"/>
                    <a:pt x="26511" y="4394"/>
                  </a:cubicBezTo>
                  <a:cubicBezTo>
                    <a:pt x="26573" y="4059"/>
                    <a:pt x="26762" y="3766"/>
                    <a:pt x="27055" y="3557"/>
                  </a:cubicBezTo>
                  <a:cubicBezTo>
                    <a:pt x="27264" y="3390"/>
                    <a:pt x="27452" y="3243"/>
                    <a:pt x="27599" y="3139"/>
                  </a:cubicBezTo>
                  <a:cubicBezTo>
                    <a:pt x="27703" y="2385"/>
                    <a:pt x="27306" y="2071"/>
                    <a:pt x="26762" y="1820"/>
                  </a:cubicBezTo>
                  <a:cubicBezTo>
                    <a:pt x="26720" y="1799"/>
                    <a:pt x="26657" y="1799"/>
                    <a:pt x="26615" y="1779"/>
                  </a:cubicBezTo>
                  <a:cubicBezTo>
                    <a:pt x="26050" y="1548"/>
                    <a:pt x="25506" y="1297"/>
                    <a:pt x="24941" y="1130"/>
                  </a:cubicBezTo>
                  <a:cubicBezTo>
                    <a:pt x="24669" y="1025"/>
                    <a:pt x="24376" y="963"/>
                    <a:pt x="24104" y="963"/>
                  </a:cubicBezTo>
                  <a:cubicBezTo>
                    <a:pt x="23226" y="942"/>
                    <a:pt x="22389" y="942"/>
                    <a:pt x="21531" y="963"/>
                  </a:cubicBezTo>
                  <a:cubicBezTo>
                    <a:pt x="20610" y="983"/>
                    <a:pt x="19731" y="1151"/>
                    <a:pt x="18832" y="1402"/>
                  </a:cubicBezTo>
                  <a:cubicBezTo>
                    <a:pt x="17953" y="1695"/>
                    <a:pt x="17158" y="2134"/>
                    <a:pt x="16321" y="2511"/>
                  </a:cubicBezTo>
                  <a:cubicBezTo>
                    <a:pt x="15547" y="2846"/>
                    <a:pt x="14773" y="3264"/>
                    <a:pt x="14229" y="3955"/>
                  </a:cubicBezTo>
                  <a:cubicBezTo>
                    <a:pt x="14145" y="4059"/>
                    <a:pt x="14019" y="4164"/>
                    <a:pt x="13915" y="4227"/>
                  </a:cubicBezTo>
                  <a:cubicBezTo>
                    <a:pt x="13140" y="4687"/>
                    <a:pt x="12701" y="5461"/>
                    <a:pt x="12094" y="6152"/>
                  </a:cubicBezTo>
                  <a:cubicBezTo>
                    <a:pt x="12178" y="6382"/>
                    <a:pt x="12220" y="6591"/>
                    <a:pt x="12283" y="6800"/>
                  </a:cubicBezTo>
                  <a:cubicBezTo>
                    <a:pt x="12345" y="7051"/>
                    <a:pt x="12094" y="7302"/>
                    <a:pt x="11822" y="7240"/>
                  </a:cubicBezTo>
                  <a:cubicBezTo>
                    <a:pt x="11718" y="7219"/>
                    <a:pt x="11613" y="7135"/>
                    <a:pt x="11508" y="7114"/>
                  </a:cubicBezTo>
                  <a:cubicBezTo>
                    <a:pt x="10985" y="6989"/>
                    <a:pt x="10504" y="6800"/>
                    <a:pt x="9939" y="6800"/>
                  </a:cubicBezTo>
                  <a:cubicBezTo>
                    <a:pt x="9144" y="6800"/>
                    <a:pt x="8349" y="6821"/>
                    <a:pt x="7575" y="7030"/>
                  </a:cubicBezTo>
                  <a:cubicBezTo>
                    <a:pt x="7366" y="7093"/>
                    <a:pt x="7114" y="7135"/>
                    <a:pt x="6884" y="7114"/>
                  </a:cubicBezTo>
                  <a:cubicBezTo>
                    <a:pt x="6487" y="7093"/>
                    <a:pt x="6173" y="7261"/>
                    <a:pt x="5859" y="7512"/>
                  </a:cubicBezTo>
                  <a:cubicBezTo>
                    <a:pt x="5503" y="7784"/>
                    <a:pt x="5190" y="8139"/>
                    <a:pt x="4792" y="8349"/>
                  </a:cubicBezTo>
                  <a:cubicBezTo>
                    <a:pt x="4143" y="8704"/>
                    <a:pt x="3913" y="9353"/>
                    <a:pt x="3599" y="9939"/>
                  </a:cubicBezTo>
                  <a:cubicBezTo>
                    <a:pt x="3453" y="10169"/>
                    <a:pt x="3620" y="10441"/>
                    <a:pt x="3934" y="10504"/>
                  </a:cubicBezTo>
                  <a:cubicBezTo>
                    <a:pt x="4143" y="10566"/>
                    <a:pt x="4374" y="10608"/>
                    <a:pt x="4583" y="10692"/>
                  </a:cubicBezTo>
                  <a:cubicBezTo>
                    <a:pt x="5022" y="10880"/>
                    <a:pt x="5482" y="11069"/>
                    <a:pt x="6006" y="11027"/>
                  </a:cubicBezTo>
                  <a:cubicBezTo>
                    <a:pt x="6278" y="11006"/>
                    <a:pt x="6487" y="11173"/>
                    <a:pt x="6591" y="11424"/>
                  </a:cubicBezTo>
                  <a:cubicBezTo>
                    <a:pt x="6696" y="11696"/>
                    <a:pt x="6633" y="11968"/>
                    <a:pt x="6340" y="12178"/>
                  </a:cubicBezTo>
                  <a:cubicBezTo>
                    <a:pt x="6047" y="12387"/>
                    <a:pt x="5796" y="12575"/>
                    <a:pt x="5503" y="12763"/>
                  </a:cubicBezTo>
                  <a:cubicBezTo>
                    <a:pt x="4646" y="13307"/>
                    <a:pt x="3809" y="13935"/>
                    <a:pt x="3244" y="14793"/>
                  </a:cubicBezTo>
                  <a:cubicBezTo>
                    <a:pt x="3181" y="14939"/>
                    <a:pt x="3013" y="15065"/>
                    <a:pt x="2909" y="15191"/>
                  </a:cubicBezTo>
                  <a:cubicBezTo>
                    <a:pt x="2553" y="15630"/>
                    <a:pt x="2177" y="16048"/>
                    <a:pt x="1821" y="16509"/>
                  </a:cubicBezTo>
                  <a:cubicBezTo>
                    <a:pt x="1109" y="17346"/>
                    <a:pt x="942" y="18329"/>
                    <a:pt x="1047" y="19375"/>
                  </a:cubicBezTo>
                  <a:cubicBezTo>
                    <a:pt x="1653" y="19794"/>
                    <a:pt x="2281" y="20024"/>
                    <a:pt x="2993" y="19982"/>
                  </a:cubicBezTo>
                  <a:cubicBezTo>
                    <a:pt x="3306" y="19961"/>
                    <a:pt x="3620" y="19961"/>
                    <a:pt x="3934" y="20003"/>
                  </a:cubicBezTo>
                  <a:cubicBezTo>
                    <a:pt x="4478" y="20066"/>
                    <a:pt x="4666" y="20401"/>
                    <a:pt x="4457" y="20903"/>
                  </a:cubicBezTo>
                  <a:cubicBezTo>
                    <a:pt x="4374" y="21049"/>
                    <a:pt x="4290" y="21217"/>
                    <a:pt x="4227" y="21342"/>
                  </a:cubicBezTo>
                  <a:cubicBezTo>
                    <a:pt x="4018" y="21656"/>
                    <a:pt x="3829" y="21970"/>
                    <a:pt x="3620" y="22263"/>
                  </a:cubicBezTo>
                  <a:cubicBezTo>
                    <a:pt x="3411" y="22535"/>
                    <a:pt x="3306" y="22849"/>
                    <a:pt x="3223" y="23204"/>
                  </a:cubicBezTo>
                  <a:cubicBezTo>
                    <a:pt x="2909" y="24397"/>
                    <a:pt x="2804" y="25611"/>
                    <a:pt x="2804" y="26824"/>
                  </a:cubicBezTo>
                  <a:cubicBezTo>
                    <a:pt x="2825" y="27870"/>
                    <a:pt x="3285" y="28686"/>
                    <a:pt x="3913" y="29440"/>
                  </a:cubicBezTo>
                  <a:cubicBezTo>
                    <a:pt x="4039" y="29607"/>
                    <a:pt x="4227" y="29712"/>
                    <a:pt x="4478" y="29523"/>
                  </a:cubicBezTo>
                  <a:lnTo>
                    <a:pt x="4478" y="28268"/>
                  </a:lnTo>
                  <a:cubicBezTo>
                    <a:pt x="4499" y="27473"/>
                    <a:pt x="5210" y="26782"/>
                    <a:pt x="6026" y="26740"/>
                  </a:cubicBezTo>
                  <a:cubicBezTo>
                    <a:pt x="6382" y="26740"/>
                    <a:pt x="6759" y="26824"/>
                    <a:pt x="7114" y="26699"/>
                  </a:cubicBezTo>
                  <a:cubicBezTo>
                    <a:pt x="7156" y="25966"/>
                    <a:pt x="6905" y="25339"/>
                    <a:pt x="6654" y="24815"/>
                  </a:cubicBezTo>
                  <a:cubicBezTo>
                    <a:pt x="6759" y="24564"/>
                    <a:pt x="6842" y="24376"/>
                    <a:pt x="6884" y="24209"/>
                  </a:cubicBezTo>
                  <a:cubicBezTo>
                    <a:pt x="6947" y="24062"/>
                    <a:pt x="6947" y="23874"/>
                    <a:pt x="6989" y="23706"/>
                  </a:cubicBezTo>
                  <a:cubicBezTo>
                    <a:pt x="7010" y="23665"/>
                    <a:pt x="7114" y="23560"/>
                    <a:pt x="7198" y="23581"/>
                  </a:cubicBezTo>
                  <a:cubicBezTo>
                    <a:pt x="7303" y="23581"/>
                    <a:pt x="7428" y="23665"/>
                    <a:pt x="7491" y="23748"/>
                  </a:cubicBezTo>
                  <a:cubicBezTo>
                    <a:pt x="7575" y="23916"/>
                    <a:pt x="7596" y="24125"/>
                    <a:pt x="7617" y="24313"/>
                  </a:cubicBezTo>
                  <a:cubicBezTo>
                    <a:pt x="7679" y="24648"/>
                    <a:pt x="7617" y="25004"/>
                    <a:pt x="7847" y="25339"/>
                  </a:cubicBezTo>
                  <a:cubicBezTo>
                    <a:pt x="7951" y="25339"/>
                    <a:pt x="8098" y="25359"/>
                    <a:pt x="8203" y="25339"/>
                  </a:cubicBezTo>
                  <a:cubicBezTo>
                    <a:pt x="8558" y="25255"/>
                    <a:pt x="8935" y="25171"/>
                    <a:pt x="9270" y="25067"/>
                  </a:cubicBezTo>
                  <a:cubicBezTo>
                    <a:pt x="11780" y="24209"/>
                    <a:pt x="11780" y="24209"/>
                    <a:pt x="14061" y="22702"/>
                  </a:cubicBezTo>
                  <a:cubicBezTo>
                    <a:pt x="14229" y="22556"/>
                    <a:pt x="14438" y="22451"/>
                    <a:pt x="14626" y="22305"/>
                  </a:cubicBezTo>
                  <a:cubicBezTo>
                    <a:pt x="15212" y="21782"/>
                    <a:pt x="15798" y="21279"/>
                    <a:pt x="16279" y="20714"/>
                  </a:cubicBezTo>
                  <a:cubicBezTo>
                    <a:pt x="16928" y="19919"/>
                    <a:pt x="17472" y="19041"/>
                    <a:pt x="18037" y="18162"/>
                  </a:cubicBezTo>
                  <a:cubicBezTo>
                    <a:pt x="18476" y="17492"/>
                    <a:pt x="18706" y="16760"/>
                    <a:pt x="18706" y="15923"/>
                  </a:cubicBezTo>
                  <a:cubicBezTo>
                    <a:pt x="18706" y="14919"/>
                    <a:pt x="18811" y="13935"/>
                    <a:pt x="18874" y="12931"/>
                  </a:cubicBezTo>
                  <a:cubicBezTo>
                    <a:pt x="18874" y="12784"/>
                    <a:pt x="18915" y="12617"/>
                    <a:pt x="18978" y="12470"/>
                  </a:cubicBezTo>
                  <a:lnTo>
                    <a:pt x="19104" y="12470"/>
                  </a:lnTo>
                  <a:cubicBezTo>
                    <a:pt x="19146" y="12491"/>
                    <a:pt x="19208" y="12512"/>
                    <a:pt x="19229" y="12554"/>
                  </a:cubicBezTo>
                  <a:cubicBezTo>
                    <a:pt x="19334" y="12868"/>
                    <a:pt x="20024" y="14165"/>
                    <a:pt x="20171" y="14437"/>
                  </a:cubicBezTo>
                  <a:cubicBezTo>
                    <a:pt x="20757" y="15316"/>
                    <a:pt x="21656" y="15818"/>
                    <a:pt x="22556" y="16341"/>
                  </a:cubicBezTo>
                  <a:cubicBezTo>
                    <a:pt x="22912" y="16551"/>
                    <a:pt x="23330" y="16697"/>
                    <a:pt x="23728" y="16844"/>
                  </a:cubicBezTo>
                  <a:cubicBezTo>
                    <a:pt x="24209" y="16990"/>
                    <a:pt x="24669" y="17095"/>
                    <a:pt x="25151" y="17178"/>
                  </a:cubicBezTo>
                  <a:cubicBezTo>
                    <a:pt x="25946" y="17283"/>
                    <a:pt x="26783" y="17367"/>
                    <a:pt x="27599" y="17429"/>
                  </a:cubicBezTo>
                  <a:cubicBezTo>
                    <a:pt x="27724" y="17429"/>
                    <a:pt x="27871" y="17408"/>
                    <a:pt x="27996" y="17388"/>
                  </a:cubicBezTo>
                  <a:cubicBezTo>
                    <a:pt x="27703" y="16844"/>
                    <a:pt x="27452" y="16341"/>
                    <a:pt x="27201" y="15818"/>
                  </a:cubicBezTo>
                  <a:cubicBezTo>
                    <a:pt x="27076" y="15567"/>
                    <a:pt x="27285" y="15211"/>
                    <a:pt x="27599" y="15211"/>
                  </a:cubicBezTo>
                  <a:cubicBezTo>
                    <a:pt x="27766" y="15211"/>
                    <a:pt x="27975" y="15274"/>
                    <a:pt x="28080" y="15337"/>
                  </a:cubicBezTo>
                  <a:cubicBezTo>
                    <a:pt x="28624" y="15797"/>
                    <a:pt x="29084" y="16279"/>
                    <a:pt x="29273" y="16969"/>
                  </a:cubicBezTo>
                  <a:cubicBezTo>
                    <a:pt x="29398" y="17492"/>
                    <a:pt x="29775" y="17806"/>
                    <a:pt x="30193" y="18036"/>
                  </a:cubicBezTo>
                  <a:cubicBezTo>
                    <a:pt x="30695" y="18308"/>
                    <a:pt x="31239" y="18455"/>
                    <a:pt x="31783" y="18664"/>
                  </a:cubicBezTo>
                  <a:cubicBezTo>
                    <a:pt x="32390" y="18873"/>
                    <a:pt x="32913" y="18769"/>
                    <a:pt x="33374" y="18329"/>
                  </a:cubicBezTo>
                  <a:cubicBezTo>
                    <a:pt x="33583" y="18141"/>
                    <a:pt x="33792" y="17932"/>
                    <a:pt x="33939" y="17701"/>
                  </a:cubicBezTo>
                  <a:cubicBezTo>
                    <a:pt x="34148" y="17304"/>
                    <a:pt x="34462" y="17199"/>
                    <a:pt x="34838" y="17220"/>
                  </a:cubicBezTo>
                  <a:cubicBezTo>
                    <a:pt x="35152" y="17220"/>
                    <a:pt x="35466" y="17220"/>
                    <a:pt x="35759" y="17095"/>
                  </a:cubicBezTo>
                  <a:cubicBezTo>
                    <a:pt x="35968" y="17011"/>
                    <a:pt x="36094" y="16906"/>
                    <a:pt x="36156" y="16697"/>
                  </a:cubicBezTo>
                  <a:cubicBezTo>
                    <a:pt x="36240" y="16425"/>
                    <a:pt x="36198" y="16153"/>
                    <a:pt x="35989" y="15923"/>
                  </a:cubicBezTo>
                  <a:cubicBezTo>
                    <a:pt x="35215" y="14898"/>
                    <a:pt x="34399" y="13914"/>
                    <a:pt x="33353" y="13140"/>
                  </a:cubicBezTo>
                  <a:cubicBezTo>
                    <a:pt x="32641" y="12617"/>
                    <a:pt x="31909" y="12261"/>
                    <a:pt x="31030" y="12157"/>
                  </a:cubicBezTo>
                  <a:cubicBezTo>
                    <a:pt x="30695" y="12136"/>
                    <a:pt x="30528" y="11968"/>
                    <a:pt x="30591" y="11759"/>
                  </a:cubicBezTo>
                  <a:cubicBezTo>
                    <a:pt x="30612" y="11571"/>
                    <a:pt x="30758" y="11445"/>
                    <a:pt x="31030" y="11445"/>
                  </a:cubicBezTo>
                  <a:cubicBezTo>
                    <a:pt x="31260" y="11445"/>
                    <a:pt x="31491" y="11403"/>
                    <a:pt x="31700" y="11466"/>
                  </a:cubicBezTo>
                  <a:cubicBezTo>
                    <a:pt x="32265" y="11675"/>
                    <a:pt x="32851" y="11864"/>
                    <a:pt x="33353" y="12178"/>
                  </a:cubicBezTo>
                  <a:cubicBezTo>
                    <a:pt x="35089" y="13245"/>
                    <a:pt x="35215" y="13391"/>
                    <a:pt x="36512" y="15002"/>
                  </a:cubicBezTo>
                  <a:cubicBezTo>
                    <a:pt x="36700" y="15211"/>
                    <a:pt x="36889" y="15442"/>
                    <a:pt x="37077" y="15651"/>
                  </a:cubicBezTo>
                  <a:cubicBezTo>
                    <a:pt x="37119" y="15776"/>
                    <a:pt x="37245" y="15902"/>
                    <a:pt x="37391" y="16048"/>
                  </a:cubicBezTo>
                  <a:close/>
                  <a:moveTo>
                    <a:pt x="12429" y="48899"/>
                  </a:moveTo>
                  <a:cubicBezTo>
                    <a:pt x="12555" y="48836"/>
                    <a:pt x="12638" y="48773"/>
                    <a:pt x="12743" y="48731"/>
                  </a:cubicBezTo>
                  <a:cubicBezTo>
                    <a:pt x="13161" y="48459"/>
                    <a:pt x="13622" y="48522"/>
                    <a:pt x="14040" y="48626"/>
                  </a:cubicBezTo>
                  <a:cubicBezTo>
                    <a:pt x="14187" y="48647"/>
                    <a:pt x="14312" y="48836"/>
                    <a:pt x="14354" y="48982"/>
                  </a:cubicBezTo>
                  <a:cubicBezTo>
                    <a:pt x="14417" y="49171"/>
                    <a:pt x="14249" y="49296"/>
                    <a:pt x="14082" y="49380"/>
                  </a:cubicBezTo>
                  <a:cubicBezTo>
                    <a:pt x="13915" y="49422"/>
                    <a:pt x="13726" y="49422"/>
                    <a:pt x="13580" y="49463"/>
                  </a:cubicBezTo>
                  <a:cubicBezTo>
                    <a:pt x="13266" y="49505"/>
                    <a:pt x="12659" y="49798"/>
                    <a:pt x="12408" y="50049"/>
                  </a:cubicBezTo>
                  <a:cubicBezTo>
                    <a:pt x="12973" y="50238"/>
                    <a:pt x="13517" y="50447"/>
                    <a:pt x="14103" y="50614"/>
                  </a:cubicBezTo>
                  <a:cubicBezTo>
                    <a:pt x="14354" y="50677"/>
                    <a:pt x="14563" y="50823"/>
                    <a:pt x="14752" y="50991"/>
                  </a:cubicBezTo>
                  <a:cubicBezTo>
                    <a:pt x="14877" y="51137"/>
                    <a:pt x="14961" y="51263"/>
                    <a:pt x="14856" y="51451"/>
                  </a:cubicBezTo>
                  <a:cubicBezTo>
                    <a:pt x="14773" y="51598"/>
                    <a:pt x="14626" y="51681"/>
                    <a:pt x="14438" y="51681"/>
                  </a:cubicBezTo>
                  <a:cubicBezTo>
                    <a:pt x="14333" y="51681"/>
                    <a:pt x="14229" y="51619"/>
                    <a:pt x="14103" y="51598"/>
                  </a:cubicBezTo>
                  <a:cubicBezTo>
                    <a:pt x="13517" y="51409"/>
                    <a:pt x="12973" y="51242"/>
                    <a:pt x="12366" y="51054"/>
                  </a:cubicBezTo>
                  <a:cubicBezTo>
                    <a:pt x="12304" y="51577"/>
                    <a:pt x="12262" y="52037"/>
                    <a:pt x="12429" y="52518"/>
                  </a:cubicBezTo>
                  <a:cubicBezTo>
                    <a:pt x="12534" y="52811"/>
                    <a:pt x="12680" y="53146"/>
                    <a:pt x="12366" y="53481"/>
                  </a:cubicBezTo>
                  <a:cubicBezTo>
                    <a:pt x="12262" y="53585"/>
                    <a:pt x="12324" y="53857"/>
                    <a:pt x="12324" y="54067"/>
                  </a:cubicBezTo>
                  <a:cubicBezTo>
                    <a:pt x="12324" y="54213"/>
                    <a:pt x="12576" y="54339"/>
                    <a:pt x="12722" y="54297"/>
                  </a:cubicBezTo>
                  <a:cubicBezTo>
                    <a:pt x="12868" y="54234"/>
                    <a:pt x="13036" y="54108"/>
                    <a:pt x="13182" y="54088"/>
                  </a:cubicBezTo>
                  <a:cubicBezTo>
                    <a:pt x="14249" y="53878"/>
                    <a:pt x="15296" y="53648"/>
                    <a:pt x="16405" y="53690"/>
                  </a:cubicBezTo>
                  <a:cubicBezTo>
                    <a:pt x="17304" y="53732"/>
                    <a:pt x="18183" y="53711"/>
                    <a:pt x="19041" y="53690"/>
                  </a:cubicBezTo>
                  <a:cubicBezTo>
                    <a:pt x="19815" y="53669"/>
                    <a:pt x="20506" y="53774"/>
                    <a:pt x="21238" y="53962"/>
                  </a:cubicBezTo>
                  <a:cubicBezTo>
                    <a:pt x="21635" y="54046"/>
                    <a:pt x="22033" y="54192"/>
                    <a:pt x="22431" y="54192"/>
                  </a:cubicBezTo>
                  <a:cubicBezTo>
                    <a:pt x="23519" y="54150"/>
                    <a:pt x="24481" y="54506"/>
                    <a:pt x="25485" y="54925"/>
                  </a:cubicBezTo>
                  <a:cubicBezTo>
                    <a:pt x="25778" y="55050"/>
                    <a:pt x="26050" y="55176"/>
                    <a:pt x="26364" y="55217"/>
                  </a:cubicBezTo>
                  <a:cubicBezTo>
                    <a:pt x="26741" y="55259"/>
                    <a:pt x="26992" y="55364"/>
                    <a:pt x="27285" y="55573"/>
                  </a:cubicBezTo>
                  <a:cubicBezTo>
                    <a:pt x="27703" y="55908"/>
                    <a:pt x="28205" y="56075"/>
                    <a:pt x="28770" y="56075"/>
                  </a:cubicBezTo>
                  <a:cubicBezTo>
                    <a:pt x="28833" y="55238"/>
                    <a:pt x="29126" y="54527"/>
                    <a:pt x="29440" y="53836"/>
                  </a:cubicBezTo>
                  <a:cubicBezTo>
                    <a:pt x="29586" y="53502"/>
                    <a:pt x="29712" y="53167"/>
                    <a:pt x="29796" y="52790"/>
                  </a:cubicBezTo>
                  <a:cubicBezTo>
                    <a:pt x="30089" y="51409"/>
                    <a:pt x="30382" y="50007"/>
                    <a:pt x="30633" y="48606"/>
                  </a:cubicBezTo>
                  <a:cubicBezTo>
                    <a:pt x="30842" y="47559"/>
                    <a:pt x="30946" y="46513"/>
                    <a:pt x="30842" y="45467"/>
                  </a:cubicBezTo>
                  <a:lnTo>
                    <a:pt x="30842" y="45132"/>
                  </a:lnTo>
                  <a:cubicBezTo>
                    <a:pt x="30842" y="44693"/>
                    <a:pt x="30842" y="44212"/>
                    <a:pt x="31009" y="43772"/>
                  </a:cubicBezTo>
                  <a:cubicBezTo>
                    <a:pt x="31135" y="43437"/>
                    <a:pt x="31156" y="43040"/>
                    <a:pt x="31009" y="42642"/>
                  </a:cubicBezTo>
                  <a:cubicBezTo>
                    <a:pt x="30737" y="42517"/>
                    <a:pt x="30444" y="42391"/>
                    <a:pt x="30193" y="42224"/>
                  </a:cubicBezTo>
                  <a:cubicBezTo>
                    <a:pt x="29607" y="41910"/>
                    <a:pt x="29042" y="41596"/>
                    <a:pt x="28457" y="41324"/>
                  </a:cubicBezTo>
                  <a:cubicBezTo>
                    <a:pt x="28310" y="41240"/>
                    <a:pt x="28143" y="41220"/>
                    <a:pt x="27996" y="41157"/>
                  </a:cubicBezTo>
                  <a:cubicBezTo>
                    <a:pt x="27389" y="40968"/>
                    <a:pt x="26762" y="40864"/>
                    <a:pt x="26197" y="40634"/>
                  </a:cubicBezTo>
                  <a:cubicBezTo>
                    <a:pt x="25716" y="40445"/>
                    <a:pt x="25276" y="40383"/>
                    <a:pt x="24774" y="40383"/>
                  </a:cubicBezTo>
                  <a:cubicBezTo>
                    <a:pt x="23309" y="40341"/>
                    <a:pt x="21866" y="40320"/>
                    <a:pt x="20401" y="40278"/>
                  </a:cubicBezTo>
                  <a:cubicBezTo>
                    <a:pt x="19125" y="40236"/>
                    <a:pt x="17848" y="40194"/>
                    <a:pt x="16572" y="40132"/>
                  </a:cubicBezTo>
                  <a:cubicBezTo>
                    <a:pt x="16049" y="40111"/>
                    <a:pt x="15547" y="40173"/>
                    <a:pt x="15045" y="40320"/>
                  </a:cubicBezTo>
                  <a:cubicBezTo>
                    <a:pt x="14563" y="40445"/>
                    <a:pt x="14103" y="40508"/>
                    <a:pt x="13601" y="40550"/>
                  </a:cubicBezTo>
                  <a:cubicBezTo>
                    <a:pt x="13287" y="40592"/>
                    <a:pt x="12973" y="40655"/>
                    <a:pt x="12743" y="40906"/>
                  </a:cubicBezTo>
                  <a:cubicBezTo>
                    <a:pt x="12617" y="42098"/>
                    <a:pt x="12450" y="43312"/>
                    <a:pt x="12471" y="44525"/>
                  </a:cubicBezTo>
                  <a:cubicBezTo>
                    <a:pt x="12513" y="45927"/>
                    <a:pt x="12617" y="47329"/>
                    <a:pt x="12345" y="48710"/>
                  </a:cubicBezTo>
                  <a:cubicBezTo>
                    <a:pt x="12345" y="48752"/>
                    <a:pt x="12387" y="48773"/>
                    <a:pt x="12429" y="48899"/>
                  </a:cubicBezTo>
                  <a:close/>
                  <a:moveTo>
                    <a:pt x="26427" y="26573"/>
                  </a:moveTo>
                  <a:cubicBezTo>
                    <a:pt x="26427" y="26740"/>
                    <a:pt x="26406" y="26991"/>
                    <a:pt x="26406" y="27201"/>
                  </a:cubicBezTo>
                  <a:cubicBezTo>
                    <a:pt x="26343" y="28038"/>
                    <a:pt x="26197" y="28833"/>
                    <a:pt x="25799" y="29565"/>
                  </a:cubicBezTo>
                  <a:cubicBezTo>
                    <a:pt x="25360" y="30381"/>
                    <a:pt x="24795" y="31093"/>
                    <a:pt x="24042" y="31637"/>
                  </a:cubicBezTo>
                  <a:cubicBezTo>
                    <a:pt x="22556" y="32745"/>
                    <a:pt x="22556" y="32745"/>
                    <a:pt x="20861" y="33185"/>
                  </a:cubicBezTo>
                  <a:cubicBezTo>
                    <a:pt x="19815" y="33436"/>
                    <a:pt x="18811" y="33310"/>
                    <a:pt x="17848" y="32913"/>
                  </a:cubicBezTo>
                  <a:cubicBezTo>
                    <a:pt x="17242" y="32662"/>
                    <a:pt x="16635" y="32369"/>
                    <a:pt x="16091" y="32034"/>
                  </a:cubicBezTo>
                  <a:cubicBezTo>
                    <a:pt x="15547" y="31720"/>
                    <a:pt x="15003" y="31406"/>
                    <a:pt x="14647" y="30862"/>
                  </a:cubicBezTo>
                  <a:cubicBezTo>
                    <a:pt x="14124" y="30046"/>
                    <a:pt x="13643" y="29209"/>
                    <a:pt x="13182" y="28352"/>
                  </a:cubicBezTo>
                  <a:cubicBezTo>
                    <a:pt x="13015" y="27996"/>
                    <a:pt x="12973" y="27577"/>
                    <a:pt x="12868" y="27201"/>
                  </a:cubicBezTo>
                  <a:lnTo>
                    <a:pt x="12806" y="26887"/>
                  </a:lnTo>
                  <a:cubicBezTo>
                    <a:pt x="12304" y="26929"/>
                    <a:pt x="11780" y="26929"/>
                    <a:pt x="11341" y="27096"/>
                  </a:cubicBezTo>
                  <a:cubicBezTo>
                    <a:pt x="10839" y="27263"/>
                    <a:pt x="10337" y="27305"/>
                    <a:pt x="9814" y="27305"/>
                  </a:cubicBezTo>
                  <a:cubicBezTo>
                    <a:pt x="9311" y="27305"/>
                    <a:pt x="8851" y="27347"/>
                    <a:pt x="8454" y="27619"/>
                  </a:cubicBezTo>
                  <a:cubicBezTo>
                    <a:pt x="8265" y="28226"/>
                    <a:pt x="8412" y="28770"/>
                    <a:pt x="8642" y="29293"/>
                  </a:cubicBezTo>
                  <a:cubicBezTo>
                    <a:pt x="8935" y="29879"/>
                    <a:pt x="9186" y="30465"/>
                    <a:pt x="9458" y="31093"/>
                  </a:cubicBezTo>
                  <a:cubicBezTo>
                    <a:pt x="9625" y="31511"/>
                    <a:pt x="9876" y="31867"/>
                    <a:pt x="10211" y="32222"/>
                  </a:cubicBezTo>
                  <a:cubicBezTo>
                    <a:pt x="11299" y="33289"/>
                    <a:pt x="12408" y="34378"/>
                    <a:pt x="13475" y="35486"/>
                  </a:cubicBezTo>
                  <a:cubicBezTo>
                    <a:pt x="13810" y="35821"/>
                    <a:pt x="14166" y="36093"/>
                    <a:pt x="14605" y="36240"/>
                  </a:cubicBezTo>
                  <a:cubicBezTo>
                    <a:pt x="15024" y="36407"/>
                    <a:pt x="15442" y="36721"/>
                    <a:pt x="15861" y="36742"/>
                  </a:cubicBezTo>
                  <a:cubicBezTo>
                    <a:pt x="16300" y="36763"/>
                    <a:pt x="16802" y="36533"/>
                    <a:pt x="17242" y="36365"/>
                  </a:cubicBezTo>
                  <a:cubicBezTo>
                    <a:pt x="17827" y="36156"/>
                    <a:pt x="18392" y="36051"/>
                    <a:pt x="18999" y="36093"/>
                  </a:cubicBezTo>
                  <a:cubicBezTo>
                    <a:pt x="20359" y="36114"/>
                    <a:pt x="21740" y="36114"/>
                    <a:pt x="23100" y="36093"/>
                  </a:cubicBezTo>
                  <a:cubicBezTo>
                    <a:pt x="23728" y="36093"/>
                    <a:pt x="24272" y="36198"/>
                    <a:pt x="24837" y="36512"/>
                  </a:cubicBezTo>
                  <a:cubicBezTo>
                    <a:pt x="25109" y="36658"/>
                    <a:pt x="25423" y="36867"/>
                    <a:pt x="25799" y="36847"/>
                  </a:cubicBezTo>
                  <a:cubicBezTo>
                    <a:pt x="26113" y="36826"/>
                    <a:pt x="26427" y="36888"/>
                    <a:pt x="26678" y="37056"/>
                  </a:cubicBezTo>
                  <a:cubicBezTo>
                    <a:pt x="26992" y="37244"/>
                    <a:pt x="27348" y="37244"/>
                    <a:pt x="27682" y="37139"/>
                  </a:cubicBezTo>
                  <a:cubicBezTo>
                    <a:pt x="28038" y="37035"/>
                    <a:pt x="28394" y="36930"/>
                    <a:pt x="28729" y="36784"/>
                  </a:cubicBezTo>
                  <a:cubicBezTo>
                    <a:pt x="30068" y="36302"/>
                    <a:pt x="31344" y="35696"/>
                    <a:pt x="32579" y="34942"/>
                  </a:cubicBezTo>
                  <a:cubicBezTo>
                    <a:pt x="33646" y="34252"/>
                    <a:pt x="34587" y="33415"/>
                    <a:pt x="35466" y="32536"/>
                  </a:cubicBezTo>
                  <a:cubicBezTo>
                    <a:pt x="36449" y="31553"/>
                    <a:pt x="37224" y="30444"/>
                    <a:pt x="37914" y="29230"/>
                  </a:cubicBezTo>
                  <a:cubicBezTo>
                    <a:pt x="37956" y="29147"/>
                    <a:pt x="38061" y="29042"/>
                    <a:pt x="37914" y="28916"/>
                  </a:cubicBezTo>
                  <a:cubicBezTo>
                    <a:pt x="37809" y="28937"/>
                    <a:pt x="37663" y="28979"/>
                    <a:pt x="37537" y="29021"/>
                  </a:cubicBezTo>
                  <a:cubicBezTo>
                    <a:pt x="36826" y="29293"/>
                    <a:pt x="36177" y="29649"/>
                    <a:pt x="35445" y="29774"/>
                  </a:cubicBezTo>
                  <a:cubicBezTo>
                    <a:pt x="34734" y="29921"/>
                    <a:pt x="33959" y="29816"/>
                    <a:pt x="33227" y="29816"/>
                  </a:cubicBezTo>
                  <a:cubicBezTo>
                    <a:pt x="33102" y="29816"/>
                    <a:pt x="32934" y="29774"/>
                    <a:pt x="32809" y="29816"/>
                  </a:cubicBezTo>
                  <a:cubicBezTo>
                    <a:pt x="32327" y="29858"/>
                    <a:pt x="31993" y="29649"/>
                    <a:pt x="31679" y="29335"/>
                  </a:cubicBezTo>
                  <a:cubicBezTo>
                    <a:pt x="31156" y="28833"/>
                    <a:pt x="30821" y="28205"/>
                    <a:pt x="30402" y="27619"/>
                  </a:cubicBezTo>
                  <a:cubicBezTo>
                    <a:pt x="30193" y="27305"/>
                    <a:pt x="30068" y="26950"/>
                    <a:pt x="29984" y="26594"/>
                  </a:cubicBezTo>
                  <a:cubicBezTo>
                    <a:pt x="29921" y="26301"/>
                    <a:pt x="29921" y="25966"/>
                    <a:pt x="29712" y="25694"/>
                  </a:cubicBezTo>
                  <a:cubicBezTo>
                    <a:pt x="29273" y="25841"/>
                    <a:pt x="28854" y="25883"/>
                    <a:pt x="28498" y="26071"/>
                  </a:cubicBezTo>
                  <a:cubicBezTo>
                    <a:pt x="28080" y="26259"/>
                    <a:pt x="27661" y="26406"/>
                    <a:pt x="27180" y="26385"/>
                  </a:cubicBezTo>
                  <a:cubicBezTo>
                    <a:pt x="26887" y="26301"/>
                    <a:pt x="26636" y="26301"/>
                    <a:pt x="26427" y="26573"/>
                  </a:cubicBezTo>
                  <a:close/>
                  <a:moveTo>
                    <a:pt x="13915" y="25966"/>
                  </a:moveTo>
                  <a:cubicBezTo>
                    <a:pt x="14061" y="26238"/>
                    <a:pt x="14208" y="26468"/>
                    <a:pt x="13957" y="26761"/>
                  </a:cubicBezTo>
                  <a:cubicBezTo>
                    <a:pt x="13852" y="26887"/>
                    <a:pt x="13852" y="27138"/>
                    <a:pt x="13873" y="27326"/>
                  </a:cubicBezTo>
                  <a:cubicBezTo>
                    <a:pt x="13915" y="27619"/>
                    <a:pt x="13998" y="27870"/>
                    <a:pt x="14124" y="28142"/>
                  </a:cubicBezTo>
                  <a:cubicBezTo>
                    <a:pt x="14501" y="28791"/>
                    <a:pt x="14856" y="29419"/>
                    <a:pt x="15254" y="30046"/>
                  </a:cubicBezTo>
                  <a:cubicBezTo>
                    <a:pt x="15421" y="30318"/>
                    <a:pt x="15651" y="30528"/>
                    <a:pt x="15902" y="30737"/>
                  </a:cubicBezTo>
                  <a:cubicBezTo>
                    <a:pt x="16677" y="31365"/>
                    <a:pt x="17576" y="31720"/>
                    <a:pt x="18476" y="32118"/>
                  </a:cubicBezTo>
                  <a:cubicBezTo>
                    <a:pt x="19104" y="32369"/>
                    <a:pt x="19815" y="32432"/>
                    <a:pt x="20485" y="32306"/>
                  </a:cubicBezTo>
                  <a:cubicBezTo>
                    <a:pt x="21970" y="32013"/>
                    <a:pt x="21970" y="32013"/>
                    <a:pt x="23268" y="31072"/>
                  </a:cubicBezTo>
                  <a:cubicBezTo>
                    <a:pt x="23372" y="30988"/>
                    <a:pt x="23498" y="30904"/>
                    <a:pt x="23602" y="30800"/>
                  </a:cubicBezTo>
                  <a:cubicBezTo>
                    <a:pt x="25151" y="29523"/>
                    <a:pt x="25737" y="27912"/>
                    <a:pt x="25423" y="25945"/>
                  </a:cubicBezTo>
                  <a:cubicBezTo>
                    <a:pt x="25276" y="25046"/>
                    <a:pt x="24774" y="24313"/>
                    <a:pt x="24376" y="23518"/>
                  </a:cubicBezTo>
                  <a:cubicBezTo>
                    <a:pt x="24314" y="23351"/>
                    <a:pt x="24146" y="23246"/>
                    <a:pt x="24042" y="23142"/>
                  </a:cubicBezTo>
                  <a:cubicBezTo>
                    <a:pt x="23100" y="22326"/>
                    <a:pt x="21970" y="21970"/>
                    <a:pt x="20757" y="21949"/>
                  </a:cubicBezTo>
                  <a:cubicBezTo>
                    <a:pt x="20129" y="21949"/>
                    <a:pt x="19501" y="21970"/>
                    <a:pt x="18874" y="21907"/>
                  </a:cubicBezTo>
                  <a:cubicBezTo>
                    <a:pt x="18162" y="21865"/>
                    <a:pt x="17514" y="22012"/>
                    <a:pt x="16886" y="22326"/>
                  </a:cubicBezTo>
                  <a:cubicBezTo>
                    <a:pt x="16907" y="22639"/>
                    <a:pt x="16802" y="22911"/>
                    <a:pt x="16572" y="23100"/>
                  </a:cubicBezTo>
                  <a:cubicBezTo>
                    <a:pt x="16405" y="23225"/>
                    <a:pt x="16279" y="23372"/>
                    <a:pt x="16112" y="23476"/>
                  </a:cubicBezTo>
                  <a:cubicBezTo>
                    <a:pt x="15170" y="24083"/>
                    <a:pt x="14501" y="24920"/>
                    <a:pt x="13915" y="25966"/>
                  </a:cubicBezTo>
                  <a:close/>
                  <a:moveTo>
                    <a:pt x="13015" y="55343"/>
                  </a:moveTo>
                  <a:cubicBezTo>
                    <a:pt x="12283" y="55343"/>
                    <a:pt x="12178" y="55301"/>
                    <a:pt x="11760" y="55071"/>
                  </a:cubicBezTo>
                  <a:cubicBezTo>
                    <a:pt x="11488" y="54945"/>
                    <a:pt x="11383" y="54736"/>
                    <a:pt x="11362" y="54485"/>
                  </a:cubicBezTo>
                  <a:cubicBezTo>
                    <a:pt x="11341" y="54192"/>
                    <a:pt x="11341" y="53920"/>
                    <a:pt x="11299" y="53669"/>
                  </a:cubicBezTo>
                  <a:cubicBezTo>
                    <a:pt x="10546" y="53523"/>
                    <a:pt x="9395" y="53564"/>
                    <a:pt x="8726" y="53669"/>
                  </a:cubicBezTo>
                  <a:cubicBezTo>
                    <a:pt x="8684" y="53711"/>
                    <a:pt x="8663" y="53774"/>
                    <a:pt x="8663" y="53816"/>
                  </a:cubicBezTo>
                  <a:cubicBezTo>
                    <a:pt x="8767" y="54694"/>
                    <a:pt x="9060" y="55489"/>
                    <a:pt x="9374" y="56285"/>
                  </a:cubicBezTo>
                  <a:cubicBezTo>
                    <a:pt x="9416" y="56389"/>
                    <a:pt x="9479" y="56494"/>
                    <a:pt x="9542" y="56577"/>
                  </a:cubicBezTo>
                  <a:cubicBezTo>
                    <a:pt x="10148" y="57142"/>
                    <a:pt x="10713" y="57749"/>
                    <a:pt x="11362" y="58272"/>
                  </a:cubicBezTo>
                  <a:cubicBezTo>
                    <a:pt x="11927" y="58733"/>
                    <a:pt x="12555" y="59151"/>
                    <a:pt x="13203" y="59486"/>
                  </a:cubicBezTo>
                  <a:cubicBezTo>
                    <a:pt x="14019" y="59946"/>
                    <a:pt x="14856" y="60406"/>
                    <a:pt x="15861" y="60365"/>
                  </a:cubicBezTo>
                  <a:cubicBezTo>
                    <a:pt x="16007" y="60365"/>
                    <a:pt x="16195" y="60386"/>
                    <a:pt x="16342" y="60448"/>
                  </a:cubicBezTo>
                  <a:cubicBezTo>
                    <a:pt x="16739" y="60595"/>
                    <a:pt x="17137" y="60595"/>
                    <a:pt x="17534" y="60595"/>
                  </a:cubicBezTo>
                  <a:cubicBezTo>
                    <a:pt x="18141" y="60595"/>
                    <a:pt x="18727" y="60595"/>
                    <a:pt x="19334" y="60616"/>
                  </a:cubicBezTo>
                  <a:cubicBezTo>
                    <a:pt x="20401" y="60658"/>
                    <a:pt x="21322" y="60197"/>
                    <a:pt x="22221" y="59674"/>
                  </a:cubicBezTo>
                  <a:cubicBezTo>
                    <a:pt x="22640" y="59444"/>
                    <a:pt x="22870" y="59046"/>
                    <a:pt x="22849" y="58565"/>
                  </a:cubicBezTo>
                  <a:cubicBezTo>
                    <a:pt x="22807" y="58293"/>
                    <a:pt x="22849" y="58042"/>
                    <a:pt x="22849" y="57791"/>
                  </a:cubicBezTo>
                  <a:cubicBezTo>
                    <a:pt x="22849" y="57519"/>
                    <a:pt x="22870" y="57226"/>
                    <a:pt x="22870" y="56933"/>
                  </a:cubicBezTo>
                  <a:cubicBezTo>
                    <a:pt x="23226" y="56598"/>
                    <a:pt x="23226" y="56054"/>
                    <a:pt x="23602" y="55741"/>
                  </a:cubicBezTo>
                  <a:cubicBezTo>
                    <a:pt x="23707" y="55657"/>
                    <a:pt x="23749" y="55531"/>
                    <a:pt x="23853" y="55385"/>
                  </a:cubicBezTo>
                  <a:cubicBezTo>
                    <a:pt x="23519" y="55155"/>
                    <a:pt x="23205" y="55092"/>
                    <a:pt x="22870" y="55092"/>
                  </a:cubicBezTo>
                  <a:cubicBezTo>
                    <a:pt x="22263" y="55134"/>
                    <a:pt x="21656" y="55029"/>
                    <a:pt x="21091" y="54841"/>
                  </a:cubicBezTo>
                  <a:cubicBezTo>
                    <a:pt x="20401" y="54632"/>
                    <a:pt x="19690" y="54548"/>
                    <a:pt x="18978" y="54569"/>
                  </a:cubicBezTo>
                  <a:cubicBezTo>
                    <a:pt x="17744" y="54611"/>
                    <a:pt x="16509" y="54569"/>
                    <a:pt x="15275" y="54569"/>
                  </a:cubicBezTo>
                  <a:cubicBezTo>
                    <a:pt x="14919" y="54569"/>
                    <a:pt x="14542" y="54632"/>
                    <a:pt x="14187" y="54652"/>
                  </a:cubicBezTo>
                  <a:cubicBezTo>
                    <a:pt x="13664" y="54694"/>
                    <a:pt x="13203" y="54841"/>
                    <a:pt x="13015" y="55343"/>
                  </a:cubicBezTo>
                  <a:close/>
                  <a:moveTo>
                    <a:pt x="30967" y="24836"/>
                  </a:moveTo>
                  <a:cubicBezTo>
                    <a:pt x="30967" y="25234"/>
                    <a:pt x="30946" y="25652"/>
                    <a:pt x="30967" y="26050"/>
                  </a:cubicBezTo>
                  <a:cubicBezTo>
                    <a:pt x="31009" y="26343"/>
                    <a:pt x="31030" y="26615"/>
                    <a:pt x="31156" y="26866"/>
                  </a:cubicBezTo>
                  <a:cubicBezTo>
                    <a:pt x="31470" y="27389"/>
                    <a:pt x="31867" y="27912"/>
                    <a:pt x="32223" y="28393"/>
                  </a:cubicBezTo>
                  <a:cubicBezTo>
                    <a:pt x="32411" y="28644"/>
                    <a:pt x="32641" y="28749"/>
                    <a:pt x="32955" y="28749"/>
                  </a:cubicBezTo>
                  <a:cubicBezTo>
                    <a:pt x="35236" y="28812"/>
                    <a:pt x="35236" y="28791"/>
                    <a:pt x="37349" y="27933"/>
                  </a:cubicBezTo>
                  <a:cubicBezTo>
                    <a:pt x="37851" y="27724"/>
                    <a:pt x="38249" y="27410"/>
                    <a:pt x="38646" y="27096"/>
                  </a:cubicBezTo>
                  <a:cubicBezTo>
                    <a:pt x="39002" y="26782"/>
                    <a:pt x="39211" y="26385"/>
                    <a:pt x="39211" y="25883"/>
                  </a:cubicBezTo>
                  <a:cubicBezTo>
                    <a:pt x="39211" y="25506"/>
                    <a:pt x="39232" y="25087"/>
                    <a:pt x="39190" y="24690"/>
                  </a:cubicBezTo>
                  <a:cubicBezTo>
                    <a:pt x="39107" y="23874"/>
                    <a:pt x="39002" y="23037"/>
                    <a:pt x="38877" y="22221"/>
                  </a:cubicBezTo>
                  <a:cubicBezTo>
                    <a:pt x="38667" y="20840"/>
                    <a:pt x="38186" y="19522"/>
                    <a:pt x="37558" y="18245"/>
                  </a:cubicBezTo>
                  <a:cubicBezTo>
                    <a:pt x="37391" y="17890"/>
                    <a:pt x="37119" y="17785"/>
                    <a:pt x="36721" y="17911"/>
                  </a:cubicBezTo>
                  <a:cubicBezTo>
                    <a:pt x="36491" y="17994"/>
                    <a:pt x="36261" y="18141"/>
                    <a:pt x="35989" y="18120"/>
                  </a:cubicBezTo>
                  <a:cubicBezTo>
                    <a:pt x="35340" y="18099"/>
                    <a:pt x="34817" y="18392"/>
                    <a:pt x="34357" y="18748"/>
                  </a:cubicBezTo>
                  <a:cubicBezTo>
                    <a:pt x="33332" y="19543"/>
                    <a:pt x="32369" y="20380"/>
                    <a:pt x="31867" y="21635"/>
                  </a:cubicBezTo>
                  <a:cubicBezTo>
                    <a:pt x="31804" y="21782"/>
                    <a:pt x="31742" y="21949"/>
                    <a:pt x="31637" y="22095"/>
                  </a:cubicBezTo>
                  <a:cubicBezTo>
                    <a:pt x="31135" y="22911"/>
                    <a:pt x="30842" y="23832"/>
                    <a:pt x="30967" y="24836"/>
                  </a:cubicBezTo>
                  <a:close/>
                  <a:moveTo>
                    <a:pt x="16928" y="21551"/>
                  </a:moveTo>
                  <a:cubicBezTo>
                    <a:pt x="17137" y="21530"/>
                    <a:pt x="17242" y="21530"/>
                    <a:pt x="17325" y="21468"/>
                  </a:cubicBezTo>
                  <a:cubicBezTo>
                    <a:pt x="17765" y="21196"/>
                    <a:pt x="18246" y="21175"/>
                    <a:pt x="18727" y="21175"/>
                  </a:cubicBezTo>
                  <a:cubicBezTo>
                    <a:pt x="19355" y="21175"/>
                    <a:pt x="19983" y="21175"/>
                    <a:pt x="20610" y="21154"/>
                  </a:cubicBezTo>
                  <a:cubicBezTo>
                    <a:pt x="22117" y="21112"/>
                    <a:pt x="23414" y="21551"/>
                    <a:pt x="24565" y="22493"/>
                  </a:cubicBezTo>
                  <a:cubicBezTo>
                    <a:pt x="24837" y="22702"/>
                    <a:pt x="25067" y="22932"/>
                    <a:pt x="25213" y="23267"/>
                  </a:cubicBezTo>
                  <a:cubicBezTo>
                    <a:pt x="25590" y="24041"/>
                    <a:pt x="25988" y="24795"/>
                    <a:pt x="26343" y="25548"/>
                  </a:cubicBezTo>
                  <a:cubicBezTo>
                    <a:pt x="26678" y="25527"/>
                    <a:pt x="27034" y="25527"/>
                    <a:pt x="27369" y="25464"/>
                  </a:cubicBezTo>
                  <a:cubicBezTo>
                    <a:pt x="27557" y="25443"/>
                    <a:pt x="27766" y="25422"/>
                    <a:pt x="27933" y="25339"/>
                  </a:cubicBezTo>
                  <a:cubicBezTo>
                    <a:pt x="28624" y="25004"/>
                    <a:pt x="29294" y="24711"/>
                    <a:pt x="30130" y="24941"/>
                  </a:cubicBezTo>
                  <a:cubicBezTo>
                    <a:pt x="30130" y="24627"/>
                    <a:pt x="30193" y="24376"/>
                    <a:pt x="30172" y="24104"/>
                  </a:cubicBezTo>
                  <a:cubicBezTo>
                    <a:pt x="30110" y="23476"/>
                    <a:pt x="30298" y="22932"/>
                    <a:pt x="30591" y="22388"/>
                  </a:cubicBezTo>
                  <a:cubicBezTo>
                    <a:pt x="31030" y="21551"/>
                    <a:pt x="31449" y="20652"/>
                    <a:pt x="31888" y="19794"/>
                  </a:cubicBezTo>
                  <a:cubicBezTo>
                    <a:pt x="30863" y="19292"/>
                    <a:pt x="29754" y="19145"/>
                    <a:pt x="28980" y="18329"/>
                  </a:cubicBezTo>
                  <a:cubicBezTo>
                    <a:pt x="28561" y="18350"/>
                    <a:pt x="28226" y="18413"/>
                    <a:pt x="27892" y="18413"/>
                  </a:cubicBezTo>
                  <a:cubicBezTo>
                    <a:pt x="26741" y="18434"/>
                    <a:pt x="25611" y="18245"/>
                    <a:pt x="24523" y="17994"/>
                  </a:cubicBezTo>
                  <a:cubicBezTo>
                    <a:pt x="23644" y="17785"/>
                    <a:pt x="22786" y="17597"/>
                    <a:pt x="22033" y="17095"/>
                  </a:cubicBezTo>
                  <a:cubicBezTo>
                    <a:pt x="21510" y="16760"/>
                    <a:pt x="21008" y="16404"/>
                    <a:pt x="20485" y="16028"/>
                  </a:cubicBezTo>
                  <a:cubicBezTo>
                    <a:pt x="20171" y="15818"/>
                    <a:pt x="19920" y="15567"/>
                    <a:pt x="19731" y="15211"/>
                  </a:cubicBezTo>
                  <a:cubicBezTo>
                    <a:pt x="19669" y="15107"/>
                    <a:pt x="19606" y="14960"/>
                    <a:pt x="19397" y="15044"/>
                  </a:cubicBezTo>
                  <a:lnTo>
                    <a:pt x="19397" y="16572"/>
                  </a:lnTo>
                  <a:cubicBezTo>
                    <a:pt x="19397" y="16823"/>
                    <a:pt x="19397" y="17053"/>
                    <a:pt x="19313" y="17262"/>
                  </a:cubicBezTo>
                  <a:cubicBezTo>
                    <a:pt x="19104" y="17869"/>
                    <a:pt x="18894" y="18434"/>
                    <a:pt x="18518" y="18957"/>
                  </a:cubicBezTo>
                  <a:cubicBezTo>
                    <a:pt x="18058" y="19647"/>
                    <a:pt x="17597" y="20338"/>
                    <a:pt x="17158" y="21049"/>
                  </a:cubicBezTo>
                  <a:cubicBezTo>
                    <a:pt x="17095" y="21154"/>
                    <a:pt x="17032" y="21321"/>
                    <a:pt x="16928" y="21551"/>
                  </a:cubicBezTo>
                  <a:close/>
                  <a:moveTo>
                    <a:pt x="7931" y="47852"/>
                  </a:moveTo>
                  <a:cubicBezTo>
                    <a:pt x="8684" y="48417"/>
                    <a:pt x="9500" y="48731"/>
                    <a:pt x="10337" y="48982"/>
                  </a:cubicBezTo>
                  <a:cubicBezTo>
                    <a:pt x="10651" y="49087"/>
                    <a:pt x="10964" y="49087"/>
                    <a:pt x="11278" y="48961"/>
                  </a:cubicBezTo>
                  <a:cubicBezTo>
                    <a:pt x="11488" y="48375"/>
                    <a:pt x="11613" y="47790"/>
                    <a:pt x="11613" y="47120"/>
                  </a:cubicBezTo>
                  <a:cubicBezTo>
                    <a:pt x="11613" y="46032"/>
                    <a:pt x="11613" y="44902"/>
                    <a:pt x="11634" y="43772"/>
                  </a:cubicBezTo>
                  <a:cubicBezTo>
                    <a:pt x="11634" y="43249"/>
                    <a:pt x="11718" y="42768"/>
                    <a:pt x="11780" y="42266"/>
                  </a:cubicBezTo>
                  <a:cubicBezTo>
                    <a:pt x="11801" y="41826"/>
                    <a:pt x="11990" y="41366"/>
                    <a:pt x="11906" y="40948"/>
                  </a:cubicBezTo>
                  <a:cubicBezTo>
                    <a:pt x="11822" y="40906"/>
                    <a:pt x="11780" y="40864"/>
                    <a:pt x="11718" y="40843"/>
                  </a:cubicBezTo>
                  <a:cubicBezTo>
                    <a:pt x="11069" y="40592"/>
                    <a:pt x="10944" y="40027"/>
                    <a:pt x="11383" y="39504"/>
                  </a:cubicBezTo>
                  <a:cubicBezTo>
                    <a:pt x="11425" y="39462"/>
                    <a:pt x="11488" y="39378"/>
                    <a:pt x="11571" y="39336"/>
                  </a:cubicBezTo>
                  <a:cubicBezTo>
                    <a:pt x="12220" y="38939"/>
                    <a:pt x="12722" y="38311"/>
                    <a:pt x="13454" y="37997"/>
                  </a:cubicBezTo>
                  <a:cubicBezTo>
                    <a:pt x="13768" y="37872"/>
                    <a:pt x="14040" y="37704"/>
                    <a:pt x="14291" y="37391"/>
                  </a:cubicBezTo>
                  <a:cubicBezTo>
                    <a:pt x="13726" y="37056"/>
                    <a:pt x="13266" y="36742"/>
                    <a:pt x="12722" y="36428"/>
                  </a:cubicBezTo>
                  <a:cubicBezTo>
                    <a:pt x="12262" y="36616"/>
                    <a:pt x="11843" y="36847"/>
                    <a:pt x="11613" y="37370"/>
                  </a:cubicBezTo>
                  <a:cubicBezTo>
                    <a:pt x="11529" y="37579"/>
                    <a:pt x="11320" y="37704"/>
                    <a:pt x="11174" y="37893"/>
                  </a:cubicBezTo>
                  <a:cubicBezTo>
                    <a:pt x="11048" y="38060"/>
                    <a:pt x="10902" y="38207"/>
                    <a:pt x="10839" y="38374"/>
                  </a:cubicBezTo>
                  <a:cubicBezTo>
                    <a:pt x="10525" y="39106"/>
                    <a:pt x="10148" y="39797"/>
                    <a:pt x="10002" y="40592"/>
                  </a:cubicBezTo>
                  <a:cubicBezTo>
                    <a:pt x="9939" y="40906"/>
                    <a:pt x="9814" y="41199"/>
                    <a:pt x="9709" y="41471"/>
                  </a:cubicBezTo>
                  <a:cubicBezTo>
                    <a:pt x="9479" y="42287"/>
                    <a:pt x="9207" y="43103"/>
                    <a:pt x="8977" y="43940"/>
                  </a:cubicBezTo>
                  <a:cubicBezTo>
                    <a:pt x="8684" y="45007"/>
                    <a:pt x="8391" y="46074"/>
                    <a:pt x="8140" y="47162"/>
                  </a:cubicBezTo>
                  <a:cubicBezTo>
                    <a:pt x="8035" y="47413"/>
                    <a:pt x="8014" y="47622"/>
                    <a:pt x="7931" y="47852"/>
                  </a:cubicBezTo>
                  <a:close/>
                  <a:moveTo>
                    <a:pt x="38270" y="60406"/>
                  </a:moveTo>
                  <a:cubicBezTo>
                    <a:pt x="38918" y="60386"/>
                    <a:pt x="39483" y="60281"/>
                    <a:pt x="39902" y="59758"/>
                  </a:cubicBezTo>
                  <a:cubicBezTo>
                    <a:pt x="40153" y="59444"/>
                    <a:pt x="40488" y="59151"/>
                    <a:pt x="40781" y="58837"/>
                  </a:cubicBezTo>
                  <a:cubicBezTo>
                    <a:pt x="41074" y="58586"/>
                    <a:pt x="41220" y="58272"/>
                    <a:pt x="41366" y="57938"/>
                  </a:cubicBezTo>
                  <a:cubicBezTo>
                    <a:pt x="41743" y="56912"/>
                    <a:pt x="41659" y="55866"/>
                    <a:pt x="41429" y="54841"/>
                  </a:cubicBezTo>
                  <a:cubicBezTo>
                    <a:pt x="41325" y="54443"/>
                    <a:pt x="40906" y="54213"/>
                    <a:pt x="40571" y="54443"/>
                  </a:cubicBezTo>
                  <a:cubicBezTo>
                    <a:pt x="40153" y="54715"/>
                    <a:pt x="39672" y="54925"/>
                    <a:pt x="39504" y="55469"/>
                  </a:cubicBezTo>
                  <a:cubicBezTo>
                    <a:pt x="39316" y="56013"/>
                    <a:pt x="39065" y="56577"/>
                    <a:pt x="38751" y="57101"/>
                  </a:cubicBezTo>
                  <a:cubicBezTo>
                    <a:pt x="38144" y="58147"/>
                    <a:pt x="38228" y="59235"/>
                    <a:pt x="38270" y="60406"/>
                  </a:cubicBezTo>
                  <a:close/>
                  <a:moveTo>
                    <a:pt x="25716" y="64738"/>
                  </a:moveTo>
                  <a:cubicBezTo>
                    <a:pt x="25946" y="64800"/>
                    <a:pt x="26155" y="64905"/>
                    <a:pt x="26364" y="64968"/>
                  </a:cubicBezTo>
                  <a:cubicBezTo>
                    <a:pt x="26511" y="64989"/>
                    <a:pt x="26657" y="65010"/>
                    <a:pt x="26783" y="64989"/>
                  </a:cubicBezTo>
                  <a:cubicBezTo>
                    <a:pt x="27410" y="64738"/>
                    <a:pt x="27996" y="64382"/>
                    <a:pt x="28185" y="63712"/>
                  </a:cubicBezTo>
                  <a:cubicBezTo>
                    <a:pt x="28310" y="63210"/>
                    <a:pt x="28603" y="62855"/>
                    <a:pt x="28875" y="62478"/>
                  </a:cubicBezTo>
                  <a:cubicBezTo>
                    <a:pt x="29147" y="62143"/>
                    <a:pt x="29377" y="61808"/>
                    <a:pt x="29607" y="61432"/>
                  </a:cubicBezTo>
                  <a:cubicBezTo>
                    <a:pt x="29921" y="60971"/>
                    <a:pt x="29963" y="60490"/>
                    <a:pt x="29503" y="60051"/>
                  </a:cubicBezTo>
                  <a:cubicBezTo>
                    <a:pt x="28938" y="59883"/>
                    <a:pt x="28436" y="59967"/>
                    <a:pt x="27975" y="60302"/>
                  </a:cubicBezTo>
                  <a:lnTo>
                    <a:pt x="27661" y="60469"/>
                  </a:lnTo>
                  <a:cubicBezTo>
                    <a:pt x="27138" y="60679"/>
                    <a:pt x="26783" y="61097"/>
                    <a:pt x="26553" y="61599"/>
                  </a:cubicBezTo>
                  <a:cubicBezTo>
                    <a:pt x="26322" y="62080"/>
                    <a:pt x="26050" y="62562"/>
                    <a:pt x="25820" y="63022"/>
                  </a:cubicBezTo>
                  <a:cubicBezTo>
                    <a:pt x="25737" y="63189"/>
                    <a:pt x="25632" y="63336"/>
                    <a:pt x="25632" y="63503"/>
                  </a:cubicBezTo>
                  <a:cubicBezTo>
                    <a:pt x="25632" y="63901"/>
                    <a:pt x="25611" y="64319"/>
                    <a:pt x="25716" y="64738"/>
                  </a:cubicBezTo>
                  <a:close/>
                  <a:moveTo>
                    <a:pt x="9102" y="31846"/>
                  </a:moveTo>
                  <a:cubicBezTo>
                    <a:pt x="8244" y="30569"/>
                    <a:pt x="8014" y="29021"/>
                    <a:pt x="7366" y="27745"/>
                  </a:cubicBezTo>
                  <a:cubicBezTo>
                    <a:pt x="7114" y="27724"/>
                    <a:pt x="6905" y="27724"/>
                    <a:pt x="6759" y="27661"/>
                  </a:cubicBezTo>
                  <a:cubicBezTo>
                    <a:pt x="5859" y="27410"/>
                    <a:pt x="5378" y="27745"/>
                    <a:pt x="5336" y="28644"/>
                  </a:cubicBezTo>
                  <a:lnTo>
                    <a:pt x="5336" y="29837"/>
                  </a:lnTo>
                  <a:cubicBezTo>
                    <a:pt x="5336" y="30423"/>
                    <a:pt x="5503" y="30904"/>
                    <a:pt x="6068" y="31155"/>
                  </a:cubicBezTo>
                  <a:cubicBezTo>
                    <a:pt x="6173" y="31197"/>
                    <a:pt x="6257" y="31281"/>
                    <a:pt x="6340" y="31365"/>
                  </a:cubicBezTo>
                  <a:cubicBezTo>
                    <a:pt x="6487" y="31511"/>
                    <a:pt x="6738" y="31574"/>
                    <a:pt x="6926" y="31637"/>
                  </a:cubicBezTo>
                  <a:cubicBezTo>
                    <a:pt x="7617" y="31929"/>
                    <a:pt x="8328" y="31825"/>
                    <a:pt x="9102" y="31846"/>
                  </a:cubicBezTo>
                  <a:close/>
                  <a:moveTo>
                    <a:pt x="32683" y="55782"/>
                  </a:moveTo>
                  <a:cubicBezTo>
                    <a:pt x="33143" y="55741"/>
                    <a:pt x="33646" y="55741"/>
                    <a:pt x="34085" y="55636"/>
                  </a:cubicBezTo>
                  <a:cubicBezTo>
                    <a:pt x="34399" y="55552"/>
                    <a:pt x="34692" y="55469"/>
                    <a:pt x="35006" y="55469"/>
                  </a:cubicBezTo>
                  <a:cubicBezTo>
                    <a:pt x="35822" y="55489"/>
                    <a:pt x="35822" y="55280"/>
                    <a:pt x="35780" y="54527"/>
                  </a:cubicBezTo>
                  <a:cubicBezTo>
                    <a:pt x="35780" y="54401"/>
                    <a:pt x="35675" y="54255"/>
                    <a:pt x="35654" y="54129"/>
                  </a:cubicBezTo>
                  <a:cubicBezTo>
                    <a:pt x="35529" y="53585"/>
                    <a:pt x="35424" y="53041"/>
                    <a:pt x="35299" y="52476"/>
                  </a:cubicBezTo>
                  <a:cubicBezTo>
                    <a:pt x="35257" y="52393"/>
                    <a:pt x="35215" y="52309"/>
                    <a:pt x="35152" y="52142"/>
                  </a:cubicBezTo>
                  <a:cubicBezTo>
                    <a:pt x="33834" y="52748"/>
                    <a:pt x="32725" y="53585"/>
                    <a:pt x="31679" y="54548"/>
                  </a:cubicBezTo>
                  <a:cubicBezTo>
                    <a:pt x="31993" y="54945"/>
                    <a:pt x="32286" y="55322"/>
                    <a:pt x="32683" y="55782"/>
                  </a:cubicBezTo>
                  <a:close/>
                  <a:moveTo>
                    <a:pt x="8035" y="49087"/>
                  </a:moveTo>
                  <a:cubicBezTo>
                    <a:pt x="7784" y="49317"/>
                    <a:pt x="7700" y="49589"/>
                    <a:pt x="7700" y="49903"/>
                  </a:cubicBezTo>
                  <a:lnTo>
                    <a:pt x="7700" y="51974"/>
                  </a:lnTo>
                  <a:cubicBezTo>
                    <a:pt x="7700" y="52079"/>
                    <a:pt x="7742" y="52184"/>
                    <a:pt x="7784" y="52246"/>
                  </a:cubicBezTo>
                  <a:cubicBezTo>
                    <a:pt x="8872" y="52832"/>
                    <a:pt x="10002" y="52707"/>
                    <a:pt x="11153" y="52644"/>
                  </a:cubicBezTo>
                  <a:cubicBezTo>
                    <a:pt x="11090" y="52518"/>
                    <a:pt x="11090" y="52414"/>
                    <a:pt x="11048" y="52351"/>
                  </a:cubicBezTo>
                  <a:cubicBezTo>
                    <a:pt x="10672" y="52016"/>
                    <a:pt x="10630" y="51577"/>
                    <a:pt x="10630" y="51095"/>
                  </a:cubicBezTo>
                  <a:cubicBezTo>
                    <a:pt x="10651" y="50740"/>
                    <a:pt x="10713" y="50363"/>
                    <a:pt x="10546" y="50007"/>
                  </a:cubicBezTo>
                  <a:cubicBezTo>
                    <a:pt x="9667" y="49882"/>
                    <a:pt x="8851" y="49422"/>
                    <a:pt x="8035" y="49087"/>
                  </a:cubicBezTo>
                  <a:close/>
                  <a:moveTo>
                    <a:pt x="8977" y="40592"/>
                  </a:moveTo>
                  <a:cubicBezTo>
                    <a:pt x="8475" y="40948"/>
                    <a:pt x="7993" y="41324"/>
                    <a:pt x="7638" y="41868"/>
                  </a:cubicBezTo>
                  <a:cubicBezTo>
                    <a:pt x="7282" y="42433"/>
                    <a:pt x="6947" y="43040"/>
                    <a:pt x="6550" y="43605"/>
                  </a:cubicBezTo>
                  <a:cubicBezTo>
                    <a:pt x="6152" y="44149"/>
                    <a:pt x="6068" y="44797"/>
                    <a:pt x="5922" y="45425"/>
                  </a:cubicBezTo>
                  <a:cubicBezTo>
                    <a:pt x="5796" y="45948"/>
                    <a:pt x="5943" y="46450"/>
                    <a:pt x="6487" y="46702"/>
                  </a:cubicBezTo>
                  <a:cubicBezTo>
                    <a:pt x="6696" y="46806"/>
                    <a:pt x="6905" y="46974"/>
                    <a:pt x="7177" y="47120"/>
                  </a:cubicBezTo>
                  <a:cubicBezTo>
                    <a:pt x="7784" y="44902"/>
                    <a:pt x="8370" y="42768"/>
                    <a:pt x="8977" y="40592"/>
                  </a:cubicBezTo>
                  <a:close/>
                  <a:moveTo>
                    <a:pt x="41262" y="33164"/>
                  </a:moveTo>
                  <a:cubicBezTo>
                    <a:pt x="40802" y="33164"/>
                    <a:pt x="40446" y="33185"/>
                    <a:pt x="40069" y="33164"/>
                  </a:cubicBezTo>
                  <a:cubicBezTo>
                    <a:pt x="39316" y="33101"/>
                    <a:pt x="38605" y="33185"/>
                    <a:pt x="37956" y="33603"/>
                  </a:cubicBezTo>
                  <a:cubicBezTo>
                    <a:pt x="37747" y="33729"/>
                    <a:pt x="37454" y="33771"/>
                    <a:pt x="37245" y="33875"/>
                  </a:cubicBezTo>
                  <a:cubicBezTo>
                    <a:pt x="36972" y="34001"/>
                    <a:pt x="36680" y="34147"/>
                    <a:pt x="36470" y="34357"/>
                  </a:cubicBezTo>
                  <a:cubicBezTo>
                    <a:pt x="35884" y="34880"/>
                    <a:pt x="35361" y="35445"/>
                    <a:pt x="34838" y="35989"/>
                  </a:cubicBezTo>
                  <a:cubicBezTo>
                    <a:pt x="34420" y="36407"/>
                    <a:pt x="34064" y="37077"/>
                    <a:pt x="33876" y="37663"/>
                  </a:cubicBezTo>
                  <a:cubicBezTo>
                    <a:pt x="34315" y="37202"/>
                    <a:pt x="34671" y="36847"/>
                    <a:pt x="35027" y="36512"/>
                  </a:cubicBezTo>
                  <a:cubicBezTo>
                    <a:pt x="35257" y="36282"/>
                    <a:pt x="35529" y="36030"/>
                    <a:pt x="35822" y="35884"/>
                  </a:cubicBezTo>
                  <a:cubicBezTo>
                    <a:pt x="36700" y="35382"/>
                    <a:pt x="37621" y="34922"/>
                    <a:pt x="38500" y="34440"/>
                  </a:cubicBezTo>
                  <a:cubicBezTo>
                    <a:pt x="38709" y="34336"/>
                    <a:pt x="38918" y="34273"/>
                    <a:pt x="39169" y="34210"/>
                  </a:cubicBezTo>
                  <a:cubicBezTo>
                    <a:pt x="39400" y="34126"/>
                    <a:pt x="39651" y="34085"/>
                    <a:pt x="39902" y="33980"/>
                  </a:cubicBezTo>
                  <a:cubicBezTo>
                    <a:pt x="40446" y="33666"/>
                    <a:pt x="40969" y="33666"/>
                    <a:pt x="41534" y="33875"/>
                  </a:cubicBezTo>
                  <a:cubicBezTo>
                    <a:pt x="41576" y="33875"/>
                    <a:pt x="41618" y="33813"/>
                    <a:pt x="41680" y="33771"/>
                  </a:cubicBezTo>
                  <a:cubicBezTo>
                    <a:pt x="41513" y="33603"/>
                    <a:pt x="41408" y="33394"/>
                    <a:pt x="41262" y="33164"/>
                  </a:cubicBezTo>
                  <a:close/>
                  <a:moveTo>
                    <a:pt x="38793" y="18245"/>
                  </a:moveTo>
                  <a:cubicBezTo>
                    <a:pt x="39128" y="19333"/>
                    <a:pt x="39504" y="20317"/>
                    <a:pt x="39734" y="21363"/>
                  </a:cubicBezTo>
                  <a:cubicBezTo>
                    <a:pt x="39965" y="22409"/>
                    <a:pt x="40069" y="23476"/>
                    <a:pt x="40258" y="24585"/>
                  </a:cubicBezTo>
                  <a:cubicBezTo>
                    <a:pt x="40634" y="24397"/>
                    <a:pt x="40655" y="24104"/>
                    <a:pt x="40739" y="23853"/>
                  </a:cubicBezTo>
                  <a:cubicBezTo>
                    <a:pt x="41074" y="22723"/>
                    <a:pt x="40802" y="21593"/>
                    <a:pt x="40655" y="20484"/>
                  </a:cubicBezTo>
                  <a:cubicBezTo>
                    <a:pt x="40655" y="20401"/>
                    <a:pt x="40592" y="20317"/>
                    <a:pt x="40550" y="20233"/>
                  </a:cubicBezTo>
                  <a:cubicBezTo>
                    <a:pt x="40258" y="19815"/>
                    <a:pt x="40006" y="19375"/>
                    <a:pt x="39672" y="18978"/>
                  </a:cubicBezTo>
                  <a:cubicBezTo>
                    <a:pt x="39441" y="18664"/>
                    <a:pt x="39232" y="18350"/>
                    <a:pt x="38793" y="18245"/>
                  </a:cubicBezTo>
                  <a:close/>
                  <a:moveTo>
                    <a:pt x="13957" y="24083"/>
                  </a:moveTo>
                  <a:cubicBezTo>
                    <a:pt x="13685" y="24188"/>
                    <a:pt x="13601" y="24188"/>
                    <a:pt x="13559" y="24250"/>
                  </a:cubicBezTo>
                  <a:cubicBezTo>
                    <a:pt x="12722" y="24857"/>
                    <a:pt x="11801" y="25297"/>
                    <a:pt x="10818" y="25569"/>
                  </a:cubicBezTo>
                  <a:cubicBezTo>
                    <a:pt x="10713" y="25611"/>
                    <a:pt x="10588" y="25652"/>
                    <a:pt x="10504" y="25673"/>
                  </a:cubicBezTo>
                  <a:cubicBezTo>
                    <a:pt x="9709" y="26029"/>
                    <a:pt x="8893" y="26301"/>
                    <a:pt x="8035" y="26385"/>
                  </a:cubicBezTo>
                  <a:cubicBezTo>
                    <a:pt x="7847" y="26406"/>
                    <a:pt x="7721" y="26573"/>
                    <a:pt x="7805" y="26657"/>
                  </a:cubicBezTo>
                  <a:cubicBezTo>
                    <a:pt x="7889" y="26719"/>
                    <a:pt x="7993" y="26782"/>
                    <a:pt x="8056" y="26782"/>
                  </a:cubicBezTo>
                  <a:cubicBezTo>
                    <a:pt x="8265" y="26782"/>
                    <a:pt x="8454" y="26740"/>
                    <a:pt x="8663" y="26699"/>
                  </a:cubicBezTo>
                  <a:cubicBezTo>
                    <a:pt x="8851" y="26657"/>
                    <a:pt x="9060" y="26573"/>
                    <a:pt x="9249" y="26531"/>
                  </a:cubicBezTo>
                  <a:cubicBezTo>
                    <a:pt x="10023" y="26468"/>
                    <a:pt x="10818" y="26427"/>
                    <a:pt x="11592" y="26280"/>
                  </a:cubicBezTo>
                  <a:cubicBezTo>
                    <a:pt x="12011" y="26196"/>
                    <a:pt x="12429" y="26155"/>
                    <a:pt x="12743" y="26008"/>
                  </a:cubicBezTo>
                  <a:cubicBezTo>
                    <a:pt x="13120" y="25422"/>
                    <a:pt x="13475" y="24836"/>
                    <a:pt x="13957" y="24083"/>
                  </a:cubicBezTo>
                  <a:close/>
                  <a:moveTo>
                    <a:pt x="35529" y="34252"/>
                  </a:moveTo>
                  <a:lnTo>
                    <a:pt x="35424" y="34210"/>
                  </a:lnTo>
                  <a:cubicBezTo>
                    <a:pt x="35340" y="34231"/>
                    <a:pt x="35257" y="34252"/>
                    <a:pt x="35194" y="34315"/>
                  </a:cubicBezTo>
                  <a:cubicBezTo>
                    <a:pt x="34420" y="34922"/>
                    <a:pt x="33687" y="35549"/>
                    <a:pt x="33102" y="36302"/>
                  </a:cubicBezTo>
                  <a:cubicBezTo>
                    <a:pt x="32579" y="36951"/>
                    <a:pt x="32055" y="37642"/>
                    <a:pt x="31679" y="38416"/>
                  </a:cubicBezTo>
                  <a:cubicBezTo>
                    <a:pt x="31449" y="38897"/>
                    <a:pt x="31532" y="39336"/>
                    <a:pt x="31888" y="39755"/>
                  </a:cubicBezTo>
                  <a:cubicBezTo>
                    <a:pt x="31972" y="39650"/>
                    <a:pt x="32055" y="39587"/>
                    <a:pt x="32076" y="39546"/>
                  </a:cubicBezTo>
                  <a:cubicBezTo>
                    <a:pt x="32223" y="39106"/>
                    <a:pt x="32411" y="38646"/>
                    <a:pt x="32704" y="38269"/>
                  </a:cubicBezTo>
                  <a:cubicBezTo>
                    <a:pt x="32788" y="38165"/>
                    <a:pt x="32830" y="38018"/>
                    <a:pt x="32871" y="37872"/>
                  </a:cubicBezTo>
                  <a:cubicBezTo>
                    <a:pt x="33269" y="36847"/>
                    <a:pt x="33897" y="35989"/>
                    <a:pt x="34629" y="35194"/>
                  </a:cubicBezTo>
                  <a:cubicBezTo>
                    <a:pt x="34943" y="34880"/>
                    <a:pt x="35299" y="34629"/>
                    <a:pt x="35529" y="34252"/>
                  </a:cubicBezTo>
                  <a:close/>
                  <a:moveTo>
                    <a:pt x="31532" y="36972"/>
                  </a:moveTo>
                  <a:cubicBezTo>
                    <a:pt x="30842" y="37077"/>
                    <a:pt x="29817" y="37495"/>
                    <a:pt x="29168" y="37893"/>
                  </a:cubicBezTo>
                  <a:cubicBezTo>
                    <a:pt x="29691" y="38081"/>
                    <a:pt x="30193" y="38248"/>
                    <a:pt x="30737" y="38437"/>
                  </a:cubicBezTo>
                  <a:cubicBezTo>
                    <a:pt x="31030" y="37935"/>
                    <a:pt x="31260" y="37474"/>
                    <a:pt x="31532" y="36972"/>
                  </a:cubicBezTo>
                  <a:close/>
                  <a:moveTo>
                    <a:pt x="11822" y="35486"/>
                  </a:moveTo>
                  <a:cubicBezTo>
                    <a:pt x="11613" y="35779"/>
                    <a:pt x="11508" y="35968"/>
                    <a:pt x="11550" y="36282"/>
                  </a:cubicBezTo>
                  <a:cubicBezTo>
                    <a:pt x="11801" y="36177"/>
                    <a:pt x="11990" y="36093"/>
                    <a:pt x="12241" y="35989"/>
                  </a:cubicBezTo>
                  <a:cubicBezTo>
                    <a:pt x="12094" y="35800"/>
                    <a:pt x="11990" y="35675"/>
                    <a:pt x="11822" y="3548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36" name="Google Shape;208;p33">
              <a:extLst>
                <a:ext uri="{FF2B5EF4-FFF2-40B4-BE49-F238E27FC236}">
                  <a16:creationId xmlns:a16="http://schemas.microsoft.com/office/drawing/2014/main" id="{70644865-B4B9-4244-A9CB-F4B9EFD4866D}"/>
                </a:ext>
              </a:extLst>
            </p:cNvPr>
            <p:cNvSpPr/>
            <p:nvPr/>
          </p:nvSpPr>
          <p:spPr>
            <a:xfrm>
              <a:off x="1392675" y="4151500"/>
              <a:ext cx="215000" cy="153275"/>
            </a:xfrm>
            <a:custGeom>
              <a:avLst/>
              <a:gdLst/>
              <a:ahLst/>
              <a:cxnLst/>
              <a:rect l="l" t="t" r="r" b="b"/>
              <a:pathLst>
                <a:path w="8600" h="6131" extrusionOk="0">
                  <a:moveTo>
                    <a:pt x="3432" y="6047"/>
                  </a:moveTo>
                  <a:lnTo>
                    <a:pt x="3097" y="6047"/>
                  </a:lnTo>
                  <a:cubicBezTo>
                    <a:pt x="1883" y="6131"/>
                    <a:pt x="1025" y="5524"/>
                    <a:pt x="251" y="4708"/>
                  </a:cubicBezTo>
                  <a:cubicBezTo>
                    <a:pt x="105" y="4520"/>
                    <a:pt x="21" y="4310"/>
                    <a:pt x="21" y="4080"/>
                  </a:cubicBezTo>
                  <a:cubicBezTo>
                    <a:pt x="21" y="3766"/>
                    <a:pt x="42" y="3453"/>
                    <a:pt x="21" y="3139"/>
                  </a:cubicBezTo>
                  <a:cubicBezTo>
                    <a:pt x="0" y="2699"/>
                    <a:pt x="147" y="2344"/>
                    <a:pt x="419" y="2051"/>
                  </a:cubicBezTo>
                  <a:cubicBezTo>
                    <a:pt x="649" y="1737"/>
                    <a:pt x="963" y="1486"/>
                    <a:pt x="1277" y="1235"/>
                  </a:cubicBezTo>
                  <a:cubicBezTo>
                    <a:pt x="1402" y="1088"/>
                    <a:pt x="1632" y="1046"/>
                    <a:pt x="1758" y="1172"/>
                  </a:cubicBezTo>
                  <a:cubicBezTo>
                    <a:pt x="2051" y="1381"/>
                    <a:pt x="2365" y="1360"/>
                    <a:pt x="2637" y="1360"/>
                  </a:cubicBezTo>
                  <a:cubicBezTo>
                    <a:pt x="3097" y="1360"/>
                    <a:pt x="3557" y="1381"/>
                    <a:pt x="3997" y="1360"/>
                  </a:cubicBezTo>
                  <a:cubicBezTo>
                    <a:pt x="4352" y="1339"/>
                    <a:pt x="4687" y="1277"/>
                    <a:pt x="5022" y="1235"/>
                  </a:cubicBezTo>
                  <a:cubicBezTo>
                    <a:pt x="5231" y="1193"/>
                    <a:pt x="5419" y="1130"/>
                    <a:pt x="5587" y="1151"/>
                  </a:cubicBezTo>
                  <a:cubicBezTo>
                    <a:pt x="6152" y="1172"/>
                    <a:pt x="6591" y="963"/>
                    <a:pt x="7010" y="649"/>
                  </a:cubicBezTo>
                  <a:cubicBezTo>
                    <a:pt x="7282" y="481"/>
                    <a:pt x="7533" y="314"/>
                    <a:pt x="7826" y="188"/>
                  </a:cubicBezTo>
                  <a:cubicBezTo>
                    <a:pt x="8244" y="0"/>
                    <a:pt x="8558" y="230"/>
                    <a:pt x="8579" y="670"/>
                  </a:cubicBezTo>
                  <a:cubicBezTo>
                    <a:pt x="8600" y="1067"/>
                    <a:pt x="8453" y="1444"/>
                    <a:pt x="8265" y="1716"/>
                  </a:cubicBezTo>
                  <a:cubicBezTo>
                    <a:pt x="7930" y="2197"/>
                    <a:pt x="7826" y="2720"/>
                    <a:pt x="7637" y="3222"/>
                  </a:cubicBezTo>
                  <a:cubicBezTo>
                    <a:pt x="7512" y="3641"/>
                    <a:pt x="7323" y="3997"/>
                    <a:pt x="7031" y="4331"/>
                  </a:cubicBezTo>
                  <a:cubicBezTo>
                    <a:pt x="6884" y="4520"/>
                    <a:pt x="6759" y="4750"/>
                    <a:pt x="6591" y="4959"/>
                  </a:cubicBezTo>
                  <a:cubicBezTo>
                    <a:pt x="6382" y="5252"/>
                    <a:pt x="6152" y="5482"/>
                    <a:pt x="5775" y="5545"/>
                  </a:cubicBezTo>
                  <a:cubicBezTo>
                    <a:pt x="5712" y="5545"/>
                    <a:pt x="5608" y="5566"/>
                    <a:pt x="5545" y="5629"/>
                  </a:cubicBezTo>
                  <a:cubicBezTo>
                    <a:pt x="4917" y="6047"/>
                    <a:pt x="4185" y="6047"/>
                    <a:pt x="3432" y="6047"/>
                  </a:cubicBezTo>
                  <a:close/>
                  <a:moveTo>
                    <a:pt x="5859" y="4415"/>
                  </a:moveTo>
                  <a:cubicBezTo>
                    <a:pt x="6047" y="4164"/>
                    <a:pt x="6298" y="3871"/>
                    <a:pt x="6507" y="3536"/>
                  </a:cubicBezTo>
                  <a:cubicBezTo>
                    <a:pt x="6612" y="3411"/>
                    <a:pt x="6696" y="3243"/>
                    <a:pt x="6759" y="3097"/>
                  </a:cubicBezTo>
                  <a:cubicBezTo>
                    <a:pt x="6884" y="2637"/>
                    <a:pt x="7031" y="2260"/>
                    <a:pt x="7407" y="1904"/>
                  </a:cubicBezTo>
                  <a:cubicBezTo>
                    <a:pt x="7554" y="1779"/>
                    <a:pt x="7658" y="1549"/>
                    <a:pt x="7449" y="1318"/>
                  </a:cubicBezTo>
                  <a:cubicBezTo>
                    <a:pt x="6884" y="1653"/>
                    <a:pt x="6277" y="1904"/>
                    <a:pt x="5608" y="1841"/>
                  </a:cubicBezTo>
                  <a:cubicBezTo>
                    <a:pt x="5524" y="1841"/>
                    <a:pt x="5419" y="1862"/>
                    <a:pt x="5336" y="1883"/>
                  </a:cubicBezTo>
                  <a:cubicBezTo>
                    <a:pt x="4771" y="2113"/>
                    <a:pt x="4164" y="2093"/>
                    <a:pt x="3578" y="2093"/>
                  </a:cubicBezTo>
                  <a:lnTo>
                    <a:pt x="1465" y="2093"/>
                  </a:lnTo>
                  <a:cubicBezTo>
                    <a:pt x="1339" y="2385"/>
                    <a:pt x="1214" y="2595"/>
                    <a:pt x="1130" y="2825"/>
                  </a:cubicBezTo>
                  <a:cubicBezTo>
                    <a:pt x="921" y="3725"/>
                    <a:pt x="921" y="4310"/>
                    <a:pt x="1800" y="4687"/>
                  </a:cubicBezTo>
                  <a:cubicBezTo>
                    <a:pt x="1904" y="4729"/>
                    <a:pt x="1988" y="4813"/>
                    <a:pt x="2093" y="4875"/>
                  </a:cubicBezTo>
                  <a:cubicBezTo>
                    <a:pt x="2281" y="5001"/>
                    <a:pt x="2490" y="5085"/>
                    <a:pt x="2720" y="5085"/>
                  </a:cubicBezTo>
                  <a:cubicBezTo>
                    <a:pt x="3243" y="5085"/>
                    <a:pt x="3746" y="5106"/>
                    <a:pt x="4269" y="5085"/>
                  </a:cubicBezTo>
                  <a:cubicBezTo>
                    <a:pt x="4478" y="5085"/>
                    <a:pt x="4708" y="4980"/>
                    <a:pt x="4917" y="4896"/>
                  </a:cubicBezTo>
                  <a:cubicBezTo>
                    <a:pt x="5189" y="4771"/>
                    <a:pt x="5461" y="4603"/>
                    <a:pt x="5859" y="4415"/>
                  </a:cubicBezTo>
                  <a:close/>
                </a:path>
              </a:pathLst>
            </a:custGeom>
            <a:solidFill>
              <a:srgbClr val="1D312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37" name="Google Shape;209;p33">
              <a:extLst>
                <a:ext uri="{FF2B5EF4-FFF2-40B4-BE49-F238E27FC236}">
                  <a16:creationId xmlns:a16="http://schemas.microsoft.com/office/drawing/2014/main" id="{778B8C79-1E3B-4BE3-BAD3-3568E3F7EF23}"/>
                </a:ext>
              </a:extLst>
            </p:cNvPr>
            <p:cNvSpPr/>
            <p:nvPr/>
          </p:nvSpPr>
          <p:spPr>
            <a:xfrm>
              <a:off x="1298000" y="4057325"/>
              <a:ext cx="41350" cy="42400"/>
            </a:xfrm>
            <a:custGeom>
              <a:avLst/>
              <a:gdLst/>
              <a:ahLst/>
              <a:cxnLst/>
              <a:rect l="l" t="t" r="r" b="b"/>
              <a:pathLst>
                <a:path w="1654" h="1696" extrusionOk="0">
                  <a:moveTo>
                    <a:pt x="188" y="231"/>
                  </a:moveTo>
                  <a:cubicBezTo>
                    <a:pt x="419" y="189"/>
                    <a:pt x="628" y="106"/>
                    <a:pt x="837" y="85"/>
                  </a:cubicBezTo>
                  <a:cubicBezTo>
                    <a:pt x="1046" y="43"/>
                    <a:pt x="1297" y="1"/>
                    <a:pt x="1444" y="231"/>
                  </a:cubicBezTo>
                  <a:cubicBezTo>
                    <a:pt x="1590" y="503"/>
                    <a:pt x="1653" y="754"/>
                    <a:pt x="1507" y="1047"/>
                  </a:cubicBezTo>
                  <a:cubicBezTo>
                    <a:pt x="1297" y="1528"/>
                    <a:pt x="670" y="1696"/>
                    <a:pt x="230" y="1445"/>
                  </a:cubicBezTo>
                  <a:cubicBezTo>
                    <a:pt x="84" y="1340"/>
                    <a:pt x="0" y="1173"/>
                    <a:pt x="21" y="1005"/>
                  </a:cubicBezTo>
                  <a:cubicBezTo>
                    <a:pt x="84" y="754"/>
                    <a:pt x="126" y="524"/>
                    <a:pt x="188" y="23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38" name="Google Shape;210;p33">
              <a:extLst>
                <a:ext uri="{FF2B5EF4-FFF2-40B4-BE49-F238E27FC236}">
                  <a16:creationId xmlns:a16="http://schemas.microsoft.com/office/drawing/2014/main" id="{5FA26E4B-B7ED-4F0E-9021-0B18B0DC1917}"/>
                </a:ext>
              </a:extLst>
            </p:cNvPr>
            <p:cNvSpPr/>
            <p:nvPr/>
          </p:nvSpPr>
          <p:spPr>
            <a:xfrm>
              <a:off x="1664675" y="3968400"/>
              <a:ext cx="34025" cy="48675"/>
            </a:xfrm>
            <a:custGeom>
              <a:avLst/>
              <a:gdLst/>
              <a:ahLst/>
              <a:cxnLst/>
              <a:rect l="l" t="t" r="r" b="b"/>
              <a:pathLst>
                <a:path w="1361" h="1947" extrusionOk="0">
                  <a:moveTo>
                    <a:pt x="1361" y="963"/>
                  </a:moveTo>
                  <a:lnTo>
                    <a:pt x="1361" y="1214"/>
                  </a:lnTo>
                  <a:cubicBezTo>
                    <a:pt x="1340" y="1696"/>
                    <a:pt x="858" y="1947"/>
                    <a:pt x="440" y="1654"/>
                  </a:cubicBezTo>
                  <a:cubicBezTo>
                    <a:pt x="84" y="1424"/>
                    <a:pt x="1" y="1068"/>
                    <a:pt x="210" y="712"/>
                  </a:cubicBezTo>
                  <a:cubicBezTo>
                    <a:pt x="314" y="524"/>
                    <a:pt x="419" y="378"/>
                    <a:pt x="524" y="210"/>
                  </a:cubicBezTo>
                  <a:cubicBezTo>
                    <a:pt x="628" y="64"/>
                    <a:pt x="796" y="1"/>
                    <a:pt x="963" y="22"/>
                  </a:cubicBezTo>
                  <a:cubicBezTo>
                    <a:pt x="1151" y="64"/>
                    <a:pt x="1256" y="189"/>
                    <a:pt x="1277" y="378"/>
                  </a:cubicBezTo>
                  <a:cubicBezTo>
                    <a:pt x="1340" y="587"/>
                    <a:pt x="1340" y="817"/>
                    <a:pt x="1361" y="96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39" name="Google Shape;211;p33">
              <a:extLst>
                <a:ext uri="{FF2B5EF4-FFF2-40B4-BE49-F238E27FC236}">
                  <a16:creationId xmlns:a16="http://schemas.microsoft.com/office/drawing/2014/main" id="{6477B197-F2DA-4959-BD85-E3AD481993EB}"/>
                </a:ext>
              </a:extLst>
            </p:cNvPr>
            <p:cNvSpPr/>
            <p:nvPr/>
          </p:nvSpPr>
          <p:spPr>
            <a:xfrm>
              <a:off x="526950" y="2756925"/>
              <a:ext cx="379275" cy="405425"/>
            </a:xfrm>
            <a:custGeom>
              <a:avLst/>
              <a:gdLst/>
              <a:ahLst/>
              <a:cxnLst/>
              <a:rect l="l" t="t" r="r" b="b"/>
              <a:pathLst>
                <a:path w="15171" h="16217" extrusionOk="0">
                  <a:moveTo>
                    <a:pt x="12722" y="14543"/>
                  </a:moveTo>
                  <a:cubicBezTo>
                    <a:pt x="12743" y="13831"/>
                    <a:pt x="12931" y="13204"/>
                    <a:pt x="13203" y="12576"/>
                  </a:cubicBezTo>
                  <a:cubicBezTo>
                    <a:pt x="13496" y="11948"/>
                    <a:pt x="13706" y="11279"/>
                    <a:pt x="13936" y="10609"/>
                  </a:cubicBezTo>
                  <a:cubicBezTo>
                    <a:pt x="13999" y="10442"/>
                    <a:pt x="14019" y="10232"/>
                    <a:pt x="14019" y="10044"/>
                  </a:cubicBezTo>
                  <a:cubicBezTo>
                    <a:pt x="14019" y="9709"/>
                    <a:pt x="13999" y="9354"/>
                    <a:pt x="14019" y="9040"/>
                  </a:cubicBezTo>
                  <a:cubicBezTo>
                    <a:pt x="14082" y="8098"/>
                    <a:pt x="13706" y="7366"/>
                    <a:pt x="13078" y="6717"/>
                  </a:cubicBezTo>
                  <a:cubicBezTo>
                    <a:pt x="12952" y="6592"/>
                    <a:pt x="12785" y="6466"/>
                    <a:pt x="12659" y="6299"/>
                  </a:cubicBezTo>
                  <a:cubicBezTo>
                    <a:pt x="12408" y="6006"/>
                    <a:pt x="12094" y="5859"/>
                    <a:pt x="11697" y="5901"/>
                  </a:cubicBezTo>
                  <a:cubicBezTo>
                    <a:pt x="11362" y="5943"/>
                    <a:pt x="11090" y="5839"/>
                    <a:pt x="10881" y="5567"/>
                  </a:cubicBezTo>
                  <a:cubicBezTo>
                    <a:pt x="10651" y="5253"/>
                    <a:pt x="10316" y="5148"/>
                    <a:pt x="9918" y="5169"/>
                  </a:cubicBezTo>
                  <a:cubicBezTo>
                    <a:pt x="9646" y="5211"/>
                    <a:pt x="9416" y="5211"/>
                    <a:pt x="9165" y="5169"/>
                  </a:cubicBezTo>
                  <a:cubicBezTo>
                    <a:pt x="8600" y="5148"/>
                    <a:pt x="8182" y="5357"/>
                    <a:pt x="7805" y="5734"/>
                  </a:cubicBezTo>
                  <a:cubicBezTo>
                    <a:pt x="6968" y="6571"/>
                    <a:pt x="7303" y="6403"/>
                    <a:pt x="5964" y="6466"/>
                  </a:cubicBezTo>
                  <a:cubicBezTo>
                    <a:pt x="5713" y="6466"/>
                    <a:pt x="5420" y="6508"/>
                    <a:pt x="5148" y="6592"/>
                  </a:cubicBezTo>
                  <a:cubicBezTo>
                    <a:pt x="4813" y="6696"/>
                    <a:pt x="4625" y="6947"/>
                    <a:pt x="4604" y="7345"/>
                  </a:cubicBezTo>
                  <a:cubicBezTo>
                    <a:pt x="4562" y="8077"/>
                    <a:pt x="4667" y="8789"/>
                    <a:pt x="4897" y="9500"/>
                  </a:cubicBezTo>
                  <a:cubicBezTo>
                    <a:pt x="5232" y="10484"/>
                    <a:pt x="5608" y="11488"/>
                    <a:pt x="5943" y="12471"/>
                  </a:cubicBezTo>
                  <a:cubicBezTo>
                    <a:pt x="6131" y="13015"/>
                    <a:pt x="6341" y="13580"/>
                    <a:pt x="6801" y="13999"/>
                  </a:cubicBezTo>
                  <a:cubicBezTo>
                    <a:pt x="6926" y="14124"/>
                    <a:pt x="7010" y="14313"/>
                    <a:pt x="7115" y="14459"/>
                  </a:cubicBezTo>
                  <a:cubicBezTo>
                    <a:pt x="7491" y="14961"/>
                    <a:pt x="7847" y="15422"/>
                    <a:pt x="8224" y="15945"/>
                  </a:cubicBezTo>
                  <a:cubicBezTo>
                    <a:pt x="8161" y="16091"/>
                    <a:pt x="8014" y="15986"/>
                    <a:pt x="7910" y="16028"/>
                  </a:cubicBezTo>
                  <a:cubicBezTo>
                    <a:pt x="7763" y="16112"/>
                    <a:pt x="7659" y="16154"/>
                    <a:pt x="7533" y="16217"/>
                  </a:cubicBezTo>
                  <a:cubicBezTo>
                    <a:pt x="6989" y="15924"/>
                    <a:pt x="6403" y="15694"/>
                    <a:pt x="6027" y="15191"/>
                  </a:cubicBezTo>
                  <a:cubicBezTo>
                    <a:pt x="5922" y="15066"/>
                    <a:pt x="5755" y="14982"/>
                    <a:pt x="5629" y="14898"/>
                  </a:cubicBezTo>
                  <a:cubicBezTo>
                    <a:pt x="4918" y="14480"/>
                    <a:pt x="4353" y="13936"/>
                    <a:pt x="3892" y="13266"/>
                  </a:cubicBezTo>
                  <a:cubicBezTo>
                    <a:pt x="3516" y="12660"/>
                    <a:pt x="3035" y="12074"/>
                    <a:pt x="2511" y="11613"/>
                  </a:cubicBezTo>
                  <a:cubicBezTo>
                    <a:pt x="2281" y="11404"/>
                    <a:pt x="2114" y="11132"/>
                    <a:pt x="2051" y="10860"/>
                  </a:cubicBezTo>
                  <a:cubicBezTo>
                    <a:pt x="1863" y="10358"/>
                    <a:pt x="1591" y="9877"/>
                    <a:pt x="1277" y="9458"/>
                  </a:cubicBezTo>
                  <a:cubicBezTo>
                    <a:pt x="838" y="8914"/>
                    <a:pt x="628" y="8245"/>
                    <a:pt x="440" y="7554"/>
                  </a:cubicBezTo>
                  <a:cubicBezTo>
                    <a:pt x="398" y="7345"/>
                    <a:pt x="377" y="7115"/>
                    <a:pt x="314" y="6906"/>
                  </a:cubicBezTo>
                  <a:cubicBezTo>
                    <a:pt x="1" y="5943"/>
                    <a:pt x="63" y="4918"/>
                    <a:pt x="63" y="3914"/>
                  </a:cubicBezTo>
                  <a:cubicBezTo>
                    <a:pt x="63" y="3453"/>
                    <a:pt x="210" y="3056"/>
                    <a:pt x="587" y="2742"/>
                  </a:cubicBezTo>
                  <a:cubicBezTo>
                    <a:pt x="1214" y="2198"/>
                    <a:pt x="1884" y="1717"/>
                    <a:pt x="2679" y="1361"/>
                  </a:cubicBezTo>
                  <a:cubicBezTo>
                    <a:pt x="3202" y="1131"/>
                    <a:pt x="3746" y="921"/>
                    <a:pt x="4290" y="712"/>
                  </a:cubicBezTo>
                  <a:cubicBezTo>
                    <a:pt x="4583" y="608"/>
                    <a:pt x="4876" y="524"/>
                    <a:pt x="5190" y="461"/>
                  </a:cubicBezTo>
                  <a:cubicBezTo>
                    <a:pt x="5880" y="336"/>
                    <a:pt x="6613" y="231"/>
                    <a:pt x="7324" y="105"/>
                  </a:cubicBezTo>
                  <a:cubicBezTo>
                    <a:pt x="7910" y="1"/>
                    <a:pt x="8496" y="1"/>
                    <a:pt x="9081" y="105"/>
                  </a:cubicBezTo>
                  <a:cubicBezTo>
                    <a:pt x="9521" y="189"/>
                    <a:pt x="9960" y="252"/>
                    <a:pt x="10379" y="315"/>
                  </a:cubicBezTo>
                  <a:cubicBezTo>
                    <a:pt x="10986" y="419"/>
                    <a:pt x="11592" y="566"/>
                    <a:pt x="12032" y="1026"/>
                  </a:cubicBezTo>
                  <a:cubicBezTo>
                    <a:pt x="12136" y="1131"/>
                    <a:pt x="12262" y="1173"/>
                    <a:pt x="12367" y="1256"/>
                  </a:cubicBezTo>
                  <a:cubicBezTo>
                    <a:pt x="12722" y="1465"/>
                    <a:pt x="13162" y="1570"/>
                    <a:pt x="13392" y="1926"/>
                  </a:cubicBezTo>
                  <a:cubicBezTo>
                    <a:pt x="13873" y="2700"/>
                    <a:pt x="14543" y="3328"/>
                    <a:pt x="14647" y="4269"/>
                  </a:cubicBezTo>
                  <a:cubicBezTo>
                    <a:pt x="15170" y="5692"/>
                    <a:pt x="15149" y="7199"/>
                    <a:pt x="15024" y="8663"/>
                  </a:cubicBezTo>
                  <a:cubicBezTo>
                    <a:pt x="14835" y="10504"/>
                    <a:pt x="14312" y="12325"/>
                    <a:pt x="13287" y="13936"/>
                  </a:cubicBezTo>
                  <a:cubicBezTo>
                    <a:pt x="13162" y="14166"/>
                    <a:pt x="13057" y="14417"/>
                    <a:pt x="12722" y="145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40" name="Google Shape;212;p33">
              <a:extLst>
                <a:ext uri="{FF2B5EF4-FFF2-40B4-BE49-F238E27FC236}">
                  <a16:creationId xmlns:a16="http://schemas.microsoft.com/office/drawing/2014/main" id="{777D9549-76AE-4334-91ED-259C0935FED9}"/>
                </a:ext>
              </a:extLst>
            </p:cNvPr>
            <p:cNvSpPr/>
            <p:nvPr/>
          </p:nvSpPr>
          <p:spPr>
            <a:xfrm>
              <a:off x="660875" y="2904450"/>
              <a:ext cx="195650" cy="249000"/>
            </a:xfrm>
            <a:custGeom>
              <a:avLst/>
              <a:gdLst/>
              <a:ahLst/>
              <a:cxnLst/>
              <a:rect l="l" t="t" r="r" b="b"/>
              <a:pathLst>
                <a:path w="7826" h="9960" extrusionOk="0">
                  <a:moveTo>
                    <a:pt x="6486" y="1005"/>
                  </a:moveTo>
                  <a:cubicBezTo>
                    <a:pt x="6842" y="1046"/>
                    <a:pt x="6989" y="1339"/>
                    <a:pt x="7198" y="1549"/>
                  </a:cubicBezTo>
                  <a:cubicBezTo>
                    <a:pt x="7574" y="1967"/>
                    <a:pt x="7826" y="2469"/>
                    <a:pt x="7805" y="3076"/>
                  </a:cubicBezTo>
                  <a:cubicBezTo>
                    <a:pt x="7784" y="3264"/>
                    <a:pt x="7805" y="3515"/>
                    <a:pt x="7805" y="3746"/>
                  </a:cubicBezTo>
                  <a:cubicBezTo>
                    <a:pt x="7826" y="4122"/>
                    <a:pt x="7721" y="4457"/>
                    <a:pt x="7595" y="4792"/>
                  </a:cubicBezTo>
                  <a:cubicBezTo>
                    <a:pt x="7156" y="5964"/>
                    <a:pt x="6758" y="7135"/>
                    <a:pt x="6340" y="8328"/>
                  </a:cubicBezTo>
                  <a:cubicBezTo>
                    <a:pt x="6256" y="8537"/>
                    <a:pt x="6256" y="8767"/>
                    <a:pt x="6235" y="8977"/>
                  </a:cubicBezTo>
                  <a:cubicBezTo>
                    <a:pt x="5649" y="9500"/>
                    <a:pt x="4854" y="9583"/>
                    <a:pt x="4248" y="9960"/>
                  </a:cubicBezTo>
                  <a:cubicBezTo>
                    <a:pt x="3452" y="9541"/>
                    <a:pt x="2929" y="8914"/>
                    <a:pt x="2553" y="8160"/>
                  </a:cubicBezTo>
                  <a:cubicBezTo>
                    <a:pt x="2448" y="7972"/>
                    <a:pt x="2344" y="7742"/>
                    <a:pt x="2176" y="7616"/>
                  </a:cubicBezTo>
                  <a:cubicBezTo>
                    <a:pt x="1779" y="7219"/>
                    <a:pt x="1569" y="6759"/>
                    <a:pt x="1423" y="6256"/>
                  </a:cubicBezTo>
                  <a:cubicBezTo>
                    <a:pt x="1088" y="5252"/>
                    <a:pt x="691" y="4269"/>
                    <a:pt x="356" y="3264"/>
                  </a:cubicBezTo>
                  <a:cubicBezTo>
                    <a:pt x="147" y="2616"/>
                    <a:pt x="0" y="2197"/>
                    <a:pt x="188" y="1465"/>
                  </a:cubicBezTo>
                  <a:cubicBezTo>
                    <a:pt x="670" y="1318"/>
                    <a:pt x="670" y="1318"/>
                    <a:pt x="1444" y="1381"/>
                  </a:cubicBezTo>
                  <a:cubicBezTo>
                    <a:pt x="1465" y="1528"/>
                    <a:pt x="1548" y="1674"/>
                    <a:pt x="1548" y="1842"/>
                  </a:cubicBezTo>
                  <a:cubicBezTo>
                    <a:pt x="1569" y="2197"/>
                    <a:pt x="1548" y="2574"/>
                    <a:pt x="1548" y="2930"/>
                  </a:cubicBezTo>
                  <a:cubicBezTo>
                    <a:pt x="1548" y="3515"/>
                    <a:pt x="1674" y="4039"/>
                    <a:pt x="1925" y="4562"/>
                  </a:cubicBezTo>
                  <a:cubicBezTo>
                    <a:pt x="2030" y="4792"/>
                    <a:pt x="2176" y="5001"/>
                    <a:pt x="2344" y="5189"/>
                  </a:cubicBezTo>
                  <a:cubicBezTo>
                    <a:pt x="2553" y="5419"/>
                    <a:pt x="2825" y="5461"/>
                    <a:pt x="3097" y="5336"/>
                  </a:cubicBezTo>
                  <a:cubicBezTo>
                    <a:pt x="3494" y="5147"/>
                    <a:pt x="3829" y="4875"/>
                    <a:pt x="3871" y="4415"/>
                  </a:cubicBezTo>
                  <a:cubicBezTo>
                    <a:pt x="3934" y="3934"/>
                    <a:pt x="3976" y="3432"/>
                    <a:pt x="3766" y="2930"/>
                  </a:cubicBezTo>
                  <a:cubicBezTo>
                    <a:pt x="3724" y="2825"/>
                    <a:pt x="3662" y="2720"/>
                    <a:pt x="3641" y="2616"/>
                  </a:cubicBezTo>
                  <a:cubicBezTo>
                    <a:pt x="3599" y="2009"/>
                    <a:pt x="3243" y="1590"/>
                    <a:pt x="2804" y="1235"/>
                  </a:cubicBezTo>
                  <a:cubicBezTo>
                    <a:pt x="2720" y="1172"/>
                    <a:pt x="2678" y="1130"/>
                    <a:pt x="2616" y="1109"/>
                  </a:cubicBezTo>
                  <a:cubicBezTo>
                    <a:pt x="3118" y="168"/>
                    <a:pt x="3452" y="0"/>
                    <a:pt x="4771" y="189"/>
                  </a:cubicBezTo>
                  <a:cubicBezTo>
                    <a:pt x="4771" y="230"/>
                    <a:pt x="4771" y="314"/>
                    <a:pt x="4750" y="335"/>
                  </a:cubicBezTo>
                  <a:cubicBezTo>
                    <a:pt x="4164" y="1005"/>
                    <a:pt x="4289" y="1800"/>
                    <a:pt x="4269" y="2574"/>
                  </a:cubicBezTo>
                  <a:cubicBezTo>
                    <a:pt x="4269" y="3264"/>
                    <a:pt x="4457" y="3955"/>
                    <a:pt x="4813" y="4562"/>
                  </a:cubicBezTo>
                  <a:cubicBezTo>
                    <a:pt x="4917" y="4708"/>
                    <a:pt x="5022" y="4896"/>
                    <a:pt x="5189" y="5001"/>
                  </a:cubicBezTo>
                  <a:cubicBezTo>
                    <a:pt x="5503" y="5252"/>
                    <a:pt x="5901" y="5189"/>
                    <a:pt x="6131" y="4834"/>
                  </a:cubicBezTo>
                  <a:cubicBezTo>
                    <a:pt x="6235" y="4708"/>
                    <a:pt x="6277" y="4562"/>
                    <a:pt x="6424" y="4415"/>
                  </a:cubicBezTo>
                  <a:cubicBezTo>
                    <a:pt x="6633" y="4206"/>
                    <a:pt x="6696" y="3955"/>
                    <a:pt x="6675" y="3662"/>
                  </a:cubicBezTo>
                  <a:cubicBezTo>
                    <a:pt x="6654" y="2825"/>
                    <a:pt x="6779" y="1988"/>
                    <a:pt x="6486" y="1172"/>
                  </a:cubicBezTo>
                  <a:cubicBezTo>
                    <a:pt x="6445" y="1151"/>
                    <a:pt x="6465" y="1088"/>
                    <a:pt x="6486" y="10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41" name="Google Shape;213;p33">
              <a:extLst>
                <a:ext uri="{FF2B5EF4-FFF2-40B4-BE49-F238E27FC236}">
                  <a16:creationId xmlns:a16="http://schemas.microsoft.com/office/drawing/2014/main" id="{4FD79D62-7677-418C-8B15-16AE7DFBE6EA}"/>
                </a:ext>
              </a:extLst>
            </p:cNvPr>
            <p:cNvSpPr/>
            <p:nvPr/>
          </p:nvSpPr>
          <p:spPr>
            <a:xfrm>
              <a:off x="743525" y="3150300"/>
              <a:ext cx="118750" cy="51275"/>
            </a:xfrm>
            <a:custGeom>
              <a:avLst/>
              <a:gdLst/>
              <a:ahLst/>
              <a:cxnLst/>
              <a:rect l="l" t="t" r="r" b="b"/>
              <a:pathLst>
                <a:path w="4750" h="2051" extrusionOk="0">
                  <a:moveTo>
                    <a:pt x="4394" y="0"/>
                  </a:moveTo>
                  <a:cubicBezTo>
                    <a:pt x="4499" y="189"/>
                    <a:pt x="4624" y="398"/>
                    <a:pt x="4729" y="628"/>
                  </a:cubicBezTo>
                  <a:cubicBezTo>
                    <a:pt x="4750" y="691"/>
                    <a:pt x="4729" y="795"/>
                    <a:pt x="4708" y="879"/>
                  </a:cubicBezTo>
                  <a:cubicBezTo>
                    <a:pt x="4331" y="1172"/>
                    <a:pt x="3955" y="1339"/>
                    <a:pt x="3494" y="1402"/>
                  </a:cubicBezTo>
                  <a:cubicBezTo>
                    <a:pt x="3285" y="1423"/>
                    <a:pt x="3076" y="1507"/>
                    <a:pt x="2846" y="1549"/>
                  </a:cubicBezTo>
                  <a:cubicBezTo>
                    <a:pt x="2615" y="1591"/>
                    <a:pt x="2385" y="1674"/>
                    <a:pt x="2113" y="1695"/>
                  </a:cubicBezTo>
                  <a:cubicBezTo>
                    <a:pt x="1779" y="1695"/>
                    <a:pt x="1465" y="1758"/>
                    <a:pt x="1151" y="1884"/>
                  </a:cubicBezTo>
                  <a:cubicBezTo>
                    <a:pt x="732" y="2051"/>
                    <a:pt x="607" y="2009"/>
                    <a:pt x="21" y="1863"/>
                  </a:cubicBezTo>
                  <a:cubicBezTo>
                    <a:pt x="0" y="1570"/>
                    <a:pt x="188" y="1381"/>
                    <a:pt x="418" y="1277"/>
                  </a:cubicBezTo>
                  <a:cubicBezTo>
                    <a:pt x="1235" y="921"/>
                    <a:pt x="2030" y="565"/>
                    <a:pt x="2846" y="210"/>
                  </a:cubicBezTo>
                  <a:cubicBezTo>
                    <a:pt x="2971" y="168"/>
                    <a:pt x="3118" y="147"/>
                    <a:pt x="3243" y="105"/>
                  </a:cubicBezTo>
                  <a:cubicBezTo>
                    <a:pt x="3599" y="105"/>
                    <a:pt x="3955" y="63"/>
                    <a:pt x="4394" y="0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42" name="Google Shape;214;p33">
              <a:extLst>
                <a:ext uri="{FF2B5EF4-FFF2-40B4-BE49-F238E27FC236}">
                  <a16:creationId xmlns:a16="http://schemas.microsoft.com/office/drawing/2014/main" id="{28E25025-9FE6-454E-A334-F804AEB9BB8F}"/>
                </a:ext>
              </a:extLst>
            </p:cNvPr>
            <p:cNvSpPr/>
            <p:nvPr/>
          </p:nvSpPr>
          <p:spPr>
            <a:xfrm>
              <a:off x="769150" y="3232950"/>
              <a:ext cx="110400" cy="34550"/>
            </a:xfrm>
            <a:custGeom>
              <a:avLst/>
              <a:gdLst/>
              <a:ahLst/>
              <a:cxnLst/>
              <a:rect l="l" t="t" r="r" b="b"/>
              <a:pathLst>
                <a:path w="4416" h="1382" extrusionOk="0">
                  <a:moveTo>
                    <a:pt x="21" y="1381"/>
                  </a:moveTo>
                  <a:cubicBezTo>
                    <a:pt x="0" y="1193"/>
                    <a:pt x="0" y="1046"/>
                    <a:pt x="0" y="900"/>
                  </a:cubicBezTo>
                  <a:cubicBezTo>
                    <a:pt x="63" y="858"/>
                    <a:pt x="105" y="795"/>
                    <a:pt x="147" y="795"/>
                  </a:cubicBezTo>
                  <a:cubicBezTo>
                    <a:pt x="377" y="733"/>
                    <a:pt x="628" y="670"/>
                    <a:pt x="858" y="586"/>
                  </a:cubicBezTo>
                  <a:cubicBezTo>
                    <a:pt x="1109" y="523"/>
                    <a:pt x="1381" y="377"/>
                    <a:pt x="1632" y="356"/>
                  </a:cubicBezTo>
                  <a:cubicBezTo>
                    <a:pt x="2511" y="251"/>
                    <a:pt x="3369" y="21"/>
                    <a:pt x="4248" y="0"/>
                  </a:cubicBezTo>
                  <a:cubicBezTo>
                    <a:pt x="4311" y="0"/>
                    <a:pt x="4331" y="42"/>
                    <a:pt x="4415" y="105"/>
                  </a:cubicBezTo>
                  <a:cubicBezTo>
                    <a:pt x="4080" y="544"/>
                    <a:pt x="3515" y="523"/>
                    <a:pt x="3076" y="649"/>
                  </a:cubicBezTo>
                  <a:cubicBezTo>
                    <a:pt x="2574" y="774"/>
                    <a:pt x="2093" y="963"/>
                    <a:pt x="1590" y="1088"/>
                  </a:cubicBezTo>
                  <a:cubicBezTo>
                    <a:pt x="1109" y="1172"/>
                    <a:pt x="628" y="1256"/>
                    <a:pt x="21" y="1381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43" name="Google Shape;215;p33">
              <a:extLst>
                <a:ext uri="{FF2B5EF4-FFF2-40B4-BE49-F238E27FC236}">
                  <a16:creationId xmlns:a16="http://schemas.microsoft.com/office/drawing/2014/main" id="{B04DC369-D981-48D3-9F9D-7ED4336C5FF7}"/>
                </a:ext>
              </a:extLst>
            </p:cNvPr>
            <p:cNvSpPr/>
            <p:nvPr/>
          </p:nvSpPr>
          <p:spPr>
            <a:xfrm>
              <a:off x="754500" y="3196850"/>
              <a:ext cx="112475" cy="35600"/>
            </a:xfrm>
            <a:custGeom>
              <a:avLst/>
              <a:gdLst/>
              <a:ahLst/>
              <a:cxnLst/>
              <a:rect l="l" t="t" r="r" b="b"/>
              <a:pathLst>
                <a:path w="4499" h="1424" extrusionOk="0">
                  <a:moveTo>
                    <a:pt x="0" y="1256"/>
                  </a:moveTo>
                  <a:cubicBezTo>
                    <a:pt x="105" y="1151"/>
                    <a:pt x="168" y="1026"/>
                    <a:pt x="231" y="1026"/>
                  </a:cubicBezTo>
                  <a:cubicBezTo>
                    <a:pt x="858" y="963"/>
                    <a:pt x="1444" y="607"/>
                    <a:pt x="2093" y="670"/>
                  </a:cubicBezTo>
                  <a:cubicBezTo>
                    <a:pt x="2197" y="712"/>
                    <a:pt x="2302" y="649"/>
                    <a:pt x="2407" y="628"/>
                  </a:cubicBezTo>
                  <a:cubicBezTo>
                    <a:pt x="3097" y="419"/>
                    <a:pt x="3767" y="210"/>
                    <a:pt x="4499" y="1"/>
                  </a:cubicBezTo>
                  <a:lnTo>
                    <a:pt x="4499" y="566"/>
                  </a:lnTo>
                  <a:cubicBezTo>
                    <a:pt x="3788" y="670"/>
                    <a:pt x="3097" y="754"/>
                    <a:pt x="2428" y="879"/>
                  </a:cubicBezTo>
                  <a:cubicBezTo>
                    <a:pt x="1967" y="963"/>
                    <a:pt x="1528" y="1130"/>
                    <a:pt x="1068" y="1256"/>
                  </a:cubicBezTo>
                  <a:cubicBezTo>
                    <a:pt x="733" y="1382"/>
                    <a:pt x="398" y="1423"/>
                    <a:pt x="0" y="1256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44" name="Google Shape;216;p33">
              <a:extLst>
                <a:ext uri="{FF2B5EF4-FFF2-40B4-BE49-F238E27FC236}">
                  <a16:creationId xmlns:a16="http://schemas.microsoft.com/office/drawing/2014/main" id="{8876478A-A35B-4660-8B62-654107F1EFAD}"/>
                </a:ext>
              </a:extLst>
            </p:cNvPr>
            <p:cNvSpPr/>
            <p:nvPr/>
          </p:nvSpPr>
          <p:spPr>
            <a:xfrm>
              <a:off x="787450" y="2933225"/>
              <a:ext cx="20950" cy="67500"/>
            </a:xfrm>
            <a:custGeom>
              <a:avLst/>
              <a:gdLst/>
              <a:ahLst/>
              <a:cxnLst/>
              <a:rect l="l" t="t" r="r" b="b"/>
              <a:pathLst>
                <a:path w="838" h="2700" extrusionOk="0">
                  <a:moveTo>
                    <a:pt x="419" y="84"/>
                  </a:moveTo>
                  <a:cubicBezTo>
                    <a:pt x="838" y="900"/>
                    <a:pt x="649" y="1758"/>
                    <a:pt x="670" y="2574"/>
                  </a:cubicBezTo>
                  <a:cubicBezTo>
                    <a:pt x="461" y="2699"/>
                    <a:pt x="335" y="2616"/>
                    <a:pt x="273" y="2490"/>
                  </a:cubicBezTo>
                  <a:cubicBezTo>
                    <a:pt x="1" y="1758"/>
                    <a:pt x="22" y="1025"/>
                    <a:pt x="105" y="272"/>
                  </a:cubicBezTo>
                  <a:cubicBezTo>
                    <a:pt x="126" y="147"/>
                    <a:pt x="231" y="0"/>
                    <a:pt x="419" y="8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45" name="Google Shape;217;p33">
              <a:extLst>
                <a:ext uri="{FF2B5EF4-FFF2-40B4-BE49-F238E27FC236}">
                  <a16:creationId xmlns:a16="http://schemas.microsoft.com/office/drawing/2014/main" id="{9788DCE0-A1B4-4237-A5B6-ED697C41B1EF}"/>
                </a:ext>
              </a:extLst>
            </p:cNvPr>
            <p:cNvSpPr/>
            <p:nvPr/>
          </p:nvSpPr>
          <p:spPr>
            <a:xfrm>
              <a:off x="809950" y="3270075"/>
              <a:ext cx="46575" cy="23575"/>
            </a:xfrm>
            <a:custGeom>
              <a:avLst/>
              <a:gdLst/>
              <a:ahLst/>
              <a:cxnLst/>
              <a:rect l="l" t="t" r="r" b="b"/>
              <a:pathLst>
                <a:path w="1863" h="943" extrusionOk="0">
                  <a:moveTo>
                    <a:pt x="1863" y="1"/>
                  </a:moveTo>
                  <a:cubicBezTo>
                    <a:pt x="1632" y="566"/>
                    <a:pt x="1632" y="566"/>
                    <a:pt x="1005" y="942"/>
                  </a:cubicBezTo>
                  <a:cubicBezTo>
                    <a:pt x="691" y="838"/>
                    <a:pt x="377" y="712"/>
                    <a:pt x="0" y="566"/>
                  </a:cubicBezTo>
                  <a:cubicBezTo>
                    <a:pt x="586" y="189"/>
                    <a:pt x="942" y="85"/>
                    <a:pt x="1863" y="1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46" name="Google Shape;218;p33">
              <a:extLst>
                <a:ext uri="{FF2B5EF4-FFF2-40B4-BE49-F238E27FC236}">
                  <a16:creationId xmlns:a16="http://schemas.microsoft.com/office/drawing/2014/main" id="{F499DB1E-FDF8-4589-A27C-5334BEB4880F}"/>
                </a:ext>
              </a:extLst>
            </p:cNvPr>
            <p:cNvSpPr/>
            <p:nvPr/>
          </p:nvSpPr>
          <p:spPr>
            <a:xfrm>
              <a:off x="719975" y="2958325"/>
              <a:ext cx="18325" cy="57575"/>
            </a:xfrm>
            <a:custGeom>
              <a:avLst/>
              <a:gdLst/>
              <a:ahLst/>
              <a:cxnLst/>
              <a:rect l="l" t="t" r="r" b="b"/>
              <a:pathLst>
                <a:path w="733" h="2303" extrusionOk="0">
                  <a:moveTo>
                    <a:pt x="524" y="2302"/>
                  </a:moveTo>
                  <a:cubicBezTo>
                    <a:pt x="21" y="1549"/>
                    <a:pt x="0" y="837"/>
                    <a:pt x="63" y="0"/>
                  </a:cubicBezTo>
                  <a:cubicBezTo>
                    <a:pt x="210" y="147"/>
                    <a:pt x="335" y="210"/>
                    <a:pt x="356" y="314"/>
                  </a:cubicBezTo>
                  <a:cubicBezTo>
                    <a:pt x="419" y="649"/>
                    <a:pt x="482" y="963"/>
                    <a:pt x="628" y="1277"/>
                  </a:cubicBezTo>
                  <a:cubicBezTo>
                    <a:pt x="733" y="1549"/>
                    <a:pt x="712" y="1863"/>
                    <a:pt x="524" y="23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47" name="Google Shape;219;p33">
              <a:extLst>
                <a:ext uri="{FF2B5EF4-FFF2-40B4-BE49-F238E27FC236}">
                  <a16:creationId xmlns:a16="http://schemas.microsoft.com/office/drawing/2014/main" id="{34979656-81D9-4438-B9C3-AB9232D8385D}"/>
                </a:ext>
              </a:extLst>
            </p:cNvPr>
            <p:cNvSpPr/>
            <p:nvPr/>
          </p:nvSpPr>
          <p:spPr>
            <a:xfrm>
              <a:off x="611700" y="2870450"/>
              <a:ext cx="264700" cy="305500"/>
            </a:xfrm>
            <a:custGeom>
              <a:avLst/>
              <a:gdLst/>
              <a:ahLst/>
              <a:cxnLst/>
              <a:rect l="l" t="t" r="r" b="b"/>
              <a:pathLst>
                <a:path w="10588" h="12220" extrusionOk="0">
                  <a:moveTo>
                    <a:pt x="10525" y="3243"/>
                  </a:moveTo>
                  <a:cubicBezTo>
                    <a:pt x="10441" y="2093"/>
                    <a:pt x="9897" y="816"/>
                    <a:pt x="8558" y="774"/>
                  </a:cubicBezTo>
                  <a:cubicBezTo>
                    <a:pt x="8202" y="733"/>
                    <a:pt x="7826" y="816"/>
                    <a:pt x="7491" y="942"/>
                  </a:cubicBezTo>
                  <a:cubicBezTo>
                    <a:pt x="6508" y="0"/>
                    <a:pt x="4896" y="628"/>
                    <a:pt x="3997" y="1402"/>
                  </a:cubicBezTo>
                  <a:cubicBezTo>
                    <a:pt x="2762" y="879"/>
                    <a:pt x="1172" y="1235"/>
                    <a:pt x="670" y="2553"/>
                  </a:cubicBezTo>
                  <a:cubicBezTo>
                    <a:pt x="0" y="4269"/>
                    <a:pt x="691" y="6235"/>
                    <a:pt x="1402" y="7826"/>
                  </a:cubicBezTo>
                  <a:cubicBezTo>
                    <a:pt x="2239" y="9730"/>
                    <a:pt x="3662" y="11487"/>
                    <a:pt x="5691" y="12136"/>
                  </a:cubicBezTo>
                  <a:cubicBezTo>
                    <a:pt x="5964" y="12220"/>
                    <a:pt x="6173" y="11906"/>
                    <a:pt x="6047" y="11676"/>
                  </a:cubicBezTo>
                  <a:cubicBezTo>
                    <a:pt x="5712" y="11090"/>
                    <a:pt x="5210" y="10755"/>
                    <a:pt x="4855" y="10211"/>
                  </a:cubicBezTo>
                  <a:cubicBezTo>
                    <a:pt x="4269" y="9416"/>
                    <a:pt x="3704" y="8642"/>
                    <a:pt x="3202" y="7805"/>
                  </a:cubicBezTo>
                  <a:cubicBezTo>
                    <a:pt x="2741" y="6989"/>
                    <a:pt x="1026" y="2574"/>
                    <a:pt x="3097" y="2888"/>
                  </a:cubicBezTo>
                  <a:cubicBezTo>
                    <a:pt x="2888" y="3829"/>
                    <a:pt x="3097" y="4875"/>
                    <a:pt x="3432" y="5691"/>
                  </a:cubicBezTo>
                  <a:cubicBezTo>
                    <a:pt x="3976" y="6905"/>
                    <a:pt x="6256" y="7156"/>
                    <a:pt x="6340" y="5503"/>
                  </a:cubicBezTo>
                  <a:cubicBezTo>
                    <a:pt x="6382" y="4478"/>
                    <a:pt x="6005" y="3306"/>
                    <a:pt x="5315" y="2406"/>
                  </a:cubicBezTo>
                  <a:cubicBezTo>
                    <a:pt x="5608" y="2155"/>
                    <a:pt x="5964" y="1988"/>
                    <a:pt x="6256" y="2093"/>
                  </a:cubicBezTo>
                  <a:cubicBezTo>
                    <a:pt x="6173" y="2302"/>
                    <a:pt x="6131" y="2553"/>
                    <a:pt x="6110" y="2783"/>
                  </a:cubicBezTo>
                  <a:cubicBezTo>
                    <a:pt x="6026" y="3955"/>
                    <a:pt x="6256" y="5587"/>
                    <a:pt x="7637" y="5817"/>
                  </a:cubicBezTo>
                  <a:cubicBezTo>
                    <a:pt x="7993" y="5859"/>
                    <a:pt x="8349" y="5754"/>
                    <a:pt x="8558" y="5482"/>
                  </a:cubicBezTo>
                  <a:cubicBezTo>
                    <a:pt x="8307" y="6340"/>
                    <a:pt x="8098" y="7219"/>
                    <a:pt x="8160" y="8119"/>
                  </a:cubicBezTo>
                  <a:cubicBezTo>
                    <a:pt x="8119" y="8223"/>
                    <a:pt x="8056" y="8349"/>
                    <a:pt x="8035" y="8474"/>
                  </a:cubicBezTo>
                  <a:cubicBezTo>
                    <a:pt x="7888" y="9039"/>
                    <a:pt x="7930" y="9897"/>
                    <a:pt x="8119" y="10420"/>
                  </a:cubicBezTo>
                  <a:cubicBezTo>
                    <a:pt x="8349" y="11048"/>
                    <a:pt x="9165" y="11048"/>
                    <a:pt x="9395" y="10420"/>
                  </a:cubicBezTo>
                  <a:cubicBezTo>
                    <a:pt x="9583" y="9897"/>
                    <a:pt x="9521" y="9353"/>
                    <a:pt x="9521" y="8830"/>
                  </a:cubicBezTo>
                  <a:cubicBezTo>
                    <a:pt x="9583" y="8746"/>
                    <a:pt x="9646" y="8642"/>
                    <a:pt x="9667" y="8537"/>
                  </a:cubicBezTo>
                  <a:cubicBezTo>
                    <a:pt x="9834" y="7616"/>
                    <a:pt x="9897" y="6675"/>
                    <a:pt x="10169" y="5754"/>
                  </a:cubicBezTo>
                  <a:cubicBezTo>
                    <a:pt x="10399" y="4980"/>
                    <a:pt x="10588" y="4164"/>
                    <a:pt x="10525" y="3243"/>
                  </a:cubicBezTo>
                  <a:close/>
                  <a:moveTo>
                    <a:pt x="8349" y="2281"/>
                  </a:moveTo>
                  <a:cubicBezTo>
                    <a:pt x="8600" y="2281"/>
                    <a:pt x="8851" y="2386"/>
                    <a:pt x="8935" y="2658"/>
                  </a:cubicBezTo>
                  <a:cubicBezTo>
                    <a:pt x="9081" y="3181"/>
                    <a:pt x="9123" y="3725"/>
                    <a:pt x="8956" y="4248"/>
                  </a:cubicBezTo>
                  <a:cubicBezTo>
                    <a:pt x="8872" y="4499"/>
                    <a:pt x="8830" y="4750"/>
                    <a:pt x="8746" y="5001"/>
                  </a:cubicBezTo>
                  <a:cubicBezTo>
                    <a:pt x="8851" y="4185"/>
                    <a:pt x="8704" y="3181"/>
                    <a:pt x="8349" y="2281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48" name="Google Shape;220;p33">
              <a:extLst>
                <a:ext uri="{FF2B5EF4-FFF2-40B4-BE49-F238E27FC236}">
                  <a16:creationId xmlns:a16="http://schemas.microsoft.com/office/drawing/2014/main" id="{CBAC3B44-3095-4B91-B1A7-2BC25FD9ED59}"/>
                </a:ext>
              </a:extLst>
            </p:cNvPr>
            <p:cNvSpPr/>
            <p:nvPr/>
          </p:nvSpPr>
          <p:spPr>
            <a:xfrm>
              <a:off x="504450" y="2734450"/>
              <a:ext cx="428450" cy="582225"/>
            </a:xfrm>
            <a:custGeom>
              <a:avLst/>
              <a:gdLst/>
              <a:ahLst/>
              <a:cxnLst/>
              <a:rect l="l" t="t" r="r" b="b"/>
              <a:pathLst>
                <a:path w="17138" h="23289" extrusionOk="0">
                  <a:moveTo>
                    <a:pt x="14627" y="16174"/>
                  </a:moveTo>
                  <a:cubicBezTo>
                    <a:pt x="14982" y="16718"/>
                    <a:pt x="15171" y="17220"/>
                    <a:pt x="15212" y="17848"/>
                  </a:cubicBezTo>
                  <a:cubicBezTo>
                    <a:pt x="15233" y="18308"/>
                    <a:pt x="15505" y="18810"/>
                    <a:pt x="15735" y="19229"/>
                  </a:cubicBezTo>
                  <a:cubicBezTo>
                    <a:pt x="15966" y="19668"/>
                    <a:pt x="15882" y="20087"/>
                    <a:pt x="15861" y="20547"/>
                  </a:cubicBezTo>
                  <a:cubicBezTo>
                    <a:pt x="15861" y="20652"/>
                    <a:pt x="15735" y="20777"/>
                    <a:pt x="15631" y="20861"/>
                  </a:cubicBezTo>
                  <a:cubicBezTo>
                    <a:pt x="15505" y="20924"/>
                    <a:pt x="15317" y="20986"/>
                    <a:pt x="15171" y="21028"/>
                  </a:cubicBezTo>
                  <a:cubicBezTo>
                    <a:pt x="15066" y="21321"/>
                    <a:pt x="14940" y="21551"/>
                    <a:pt x="14919" y="21844"/>
                  </a:cubicBezTo>
                  <a:cubicBezTo>
                    <a:pt x="14836" y="22347"/>
                    <a:pt x="14480" y="22598"/>
                    <a:pt x="14124" y="22870"/>
                  </a:cubicBezTo>
                  <a:cubicBezTo>
                    <a:pt x="13769" y="23142"/>
                    <a:pt x="13329" y="23288"/>
                    <a:pt x="12890" y="23183"/>
                  </a:cubicBezTo>
                  <a:cubicBezTo>
                    <a:pt x="12492" y="23079"/>
                    <a:pt x="12074" y="22932"/>
                    <a:pt x="11781" y="22619"/>
                  </a:cubicBezTo>
                  <a:cubicBezTo>
                    <a:pt x="11655" y="22493"/>
                    <a:pt x="11509" y="22347"/>
                    <a:pt x="11404" y="22179"/>
                  </a:cubicBezTo>
                  <a:cubicBezTo>
                    <a:pt x="11028" y="22179"/>
                    <a:pt x="10714" y="22221"/>
                    <a:pt x="10358" y="22179"/>
                  </a:cubicBezTo>
                  <a:cubicBezTo>
                    <a:pt x="10044" y="22158"/>
                    <a:pt x="9919" y="22012"/>
                    <a:pt x="9898" y="21719"/>
                  </a:cubicBezTo>
                  <a:cubicBezTo>
                    <a:pt x="9877" y="21405"/>
                    <a:pt x="9898" y="21112"/>
                    <a:pt x="9898" y="20819"/>
                  </a:cubicBezTo>
                  <a:cubicBezTo>
                    <a:pt x="9709" y="20694"/>
                    <a:pt x="9521" y="20610"/>
                    <a:pt x="9396" y="20484"/>
                  </a:cubicBezTo>
                  <a:cubicBezTo>
                    <a:pt x="9291" y="20401"/>
                    <a:pt x="9186" y="20275"/>
                    <a:pt x="9186" y="20150"/>
                  </a:cubicBezTo>
                  <a:cubicBezTo>
                    <a:pt x="9165" y="19773"/>
                    <a:pt x="9207" y="19375"/>
                    <a:pt x="8935" y="19062"/>
                  </a:cubicBezTo>
                  <a:cubicBezTo>
                    <a:pt x="8956" y="18685"/>
                    <a:pt x="8977" y="18308"/>
                    <a:pt x="8998" y="17869"/>
                  </a:cubicBezTo>
                  <a:cubicBezTo>
                    <a:pt x="8412" y="18015"/>
                    <a:pt x="7889" y="17639"/>
                    <a:pt x="7282" y="17471"/>
                  </a:cubicBezTo>
                  <a:cubicBezTo>
                    <a:pt x="7115" y="17429"/>
                    <a:pt x="6989" y="17325"/>
                    <a:pt x="6864" y="17241"/>
                  </a:cubicBezTo>
                  <a:cubicBezTo>
                    <a:pt x="6383" y="16906"/>
                    <a:pt x="5922" y="16551"/>
                    <a:pt x="5420" y="16237"/>
                  </a:cubicBezTo>
                  <a:cubicBezTo>
                    <a:pt x="5085" y="16028"/>
                    <a:pt x="4813" y="15777"/>
                    <a:pt x="4583" y="15463"/>
                  </a:cubicBezTo>
                  <a:cubicBezTo>
                    <a:pt x="3955" y="14647"/>
                    <a:pt x="3349" y="13789"/>
                    <a:pt x="2616" y="13077"/>
                  </a:cubicBezTo>
                  <a:cubicBezTo>
                    <a:pt x="2386" y="12868"/>
                    <a:pt x="2261" y="12533"/>
                    <a:pt x="2135" y="12240"/>
                  </a:cubicBezTo>
                  <a:cubicBezTo>
                    <a:pt x="1968" y="11843"/>
                    <a:pt x="1821" y="11466"/>
                    <a:pt x="1528" y="11152"/>
                  </a:cubicBezTo>
                  <a:cubicBezTo>
                    <a:pt x="922" y="10441"/>
                    <a:pt x="670" y="9604"/>
                    <a:pt x="461" y="8746"/>
                  </a:cubicBezTo>
                  <a:cubicBezTo>
                    <a:pt x="357" y="8265"/>
                    <a:pt x="252" y="7826"/>
                    <a:pt x="147" y="7344"/>
                  </a:cubicBezTo>
                  <a:cubicBezTo>
                    <a:pt x="85" y="7093"/>
                    <a:pt x="43" y="6800"/>
                    <a:pt x="43" y="6507"/>
                  </a:cubicBezTo>
                  <a:cubicBezTo>
                    <a:pt x="1" y="5963"/>
                    <a:pt x="43" y="5398"/>
                    <a:pt x="43" y="4833"/>
                  </a:cubicBezTo>
                  <a:cubicBezTo>
                    <a:pt x="43" y="4143"/>
                    <a:pt x="273" y="3536"/>
                    <a:pt x="796" y="3055"/>
                  </a:cubicBezTo>
                  <a:cubicBezTo>
                    <a:pt x="1528" y="2385"/>
                    <a:pt x="2365" y="1800"/>
                    <a:pt x="3286" y="1381"/>
                  </a:cubicBezTo>
                  <a:cubicBezTo>
                    <a:pt x="3307" y="1381"/>
                    <a:pt x="3328" y="1360"/>
                    <a:pt x="3349" y="1360"/>
                  </a:cubicBezTo>
                  <a:cubicBezTo>
                    <a:pt x="4981" y="544"/>
                    <a:pt x="6738" y="272"/>
                    <a:pt x="8517" y="63"/>
                  </a:cubicBezTo>
                  <a:cubicBezTo>
                    <a:pt x="8998" y="0"/>
                    <a:pt x="9500" y="0"/>
                    <a:pt x="10002" y="84"/>
                  </a:cubicBezTo>
                  <a:cubicBezTo>
                    <a:pt x="10735" y="188"/>
                    <a:pt x="11488" y="335"/>
                    <a:pt x="12220" y="481"/>
                  </a:cubicBezTo>
                  <a:cubicBezTo>
                    <a:pt x="12597" y="523"/>
                    <a:pt x="12911" y="691"/>
                    <a:pt x="13225" y="900"/>
                  </a:cubicBezTo>
                  <a:cubicBezTo>
                    <a:pt x="13643" y="1172"/>
                    <a:pt x="14062" y="1444"/>
                    <a:pt x="14501" y="1674"/>
                  </a:cubicBezTo>
                  <a:cubicBezTo>
                    <a:pt x="14794" y="1841"/>
                    <a:pt x="15045" y="2051"/>
                    <a:pt x="15233" y="2323"/>
                  </a:cubicBezTo>
                  <a:cubicBezTo>
                    <a:pt x="15380" y="2595"/>
                    <a:pt x="15568" y="2846"/>
                    <a:pt x="15756" y="3097"/>
                  </a:cubicBezTo>
                  <a:cubicBezTo>
                    <a:pt x="16217" y="3662"/>
                    <a:pt x="16489" y="4310"/>
                    <a:pt x="16677" y="5022"/>
                  </a:cubicBezTo>
                  <a:cubicBezTo>
                    <a:pt x="16991" y="6152"/>
                    <a:pt x="17137" y="7302"/>
                    <a:pt x="17137" y="8474"/>
                  </a:cubicBezTo>
                  <a:cubicBezTo>
                    <a:pt x="17137" y="9604"/>
                    <a:pt x="16907" y="10671"/>
                    <a:pt x="16698" y="11780"/>
                  </a:cubicBezTo>
                  <a:cubicBezTo>
                    <a:pt x="16426" y="13245"/>
                    <a:pt x="15756" y="14500"/>
                    <a:pt x="15024" y="15756"/>
                  </a:cubicBezTo>
                  <a:cubicBezTo>
                    <a:pt x="14836" y="15839"/>
                    <a:pt x="14731" y="15986"/>
                    <a:pt x="14627" y="16174"/>
                  </a:cubicBezTo>
                  <a:close/>
                  <a:moveTo>
                    <a:pt x="13622" y="15442"/>
                  </a:moveTo>
                  <a:cubicBezTo>
                    <a:pt x="13957" y="15337"/>
                    <a:pt x="14062" y="15065"/>
                    <a:pt x="14187" y="14856"/>
                  </a:cubicBezTo>
                  <a:cubicBezTo>
                    <a:pt x="15212" y="13245"/>
                    <a:pt x="15735" y="11466"/>
                    <a:pt x="15924" y="9583"/>
                  </a:cubicBezTo>
                  <a:cubicBezTo>
                    <a:pt x="16049" y="8118"/>
                    <a:pt x="16070" y="6633"/>
                    <a:pt x="15547" y="5189"/>
                  </a:cubicBezTo>
                  <a:cubicBezTo>
                    <a:pt x="15443" y="4248"/>
                    <a:pt x="14773" y="3620"/>
                    <a:pt x="14292" y="2846"/>
                  </a:cubicBezTo>
                  <a:cubicBezTo>
                    <a:pt x="14062" y="2469"/>
                    <a:pt x="13622" y="2385"/>
                    <a:pt x="13267" y="2176"/>
                  </a:cubicBezTo>
                  <a:cubicBezTo>
                    <a:pt x="13162" y="2092"/>
                    <a:pt x="13036" y="2051"/>
                    <a:pt x="12932" y="1946"/>
                  </a:cubicBezTo>
                  <a:cubicBezTo>
                    <a:pt x="12471" y="1486"/>
                    <a:pt x="11886" y="1339"/>
                    <a:pt x="11279" y="1235"/>
                  </a:cubicBezTo>
                  <a:cubicBezTo>
                    <a:pt x="10839" y="1151"/>
                    <a:pt x="10400" y="1109"/>
                    <a:pt x="9981" y="1025"/>
                  </a:cubicBezTo>
                  <a:cubicBezTo>
                    <a:pt x="9396" y="921"/>
                    <a:pt x="8810" y="921"/>
                    <a:pt x="8224" y="1025"/>
                  </a:cubicBezTo>
                  <a:cubicBezTo>
                    <a:pt x="7513" y="1151"/>
                    <a:pt x="6780" y="1256"/>
                    <a:pt x="6069" y="1402"/>
                  </a:cubicBezTo>
                  <a:cubicBezTo>
                    <a:pt x="5797" y="1444"/>
                    <a:pt x="5483" y="1528"/>
                    <a:pt x="5190" y="1632"/>
                  </a:cubicBezTo>
                  <a:cubicBezTo>
                    <a:pt x="4646" y="1841"/>
                    <a:pt x="4081" y="2051"/>
                    <a:pt x="3558" y="2281"/>
                  </a:cubicBezTo>
                  <a:cubicBezTo>
                    <a:pt x="2805" y="2616"/>
                    <a:pt x="2093" y="3097"/>
                    <a:pt x="1466" y="3662"/>
                  </a:cubicBezTo>
                  <a:cubicBezTo>
                    <a:pt x="1110" y="3976"/>
                    <a:pt x="942" y="4373"/>
                    <a:pt x="942" y="4854"/>
                  </a:cubicBezTo>
                  <a:cubicBezTo>
                    <a:pt x="942" y="5838"/>
                    <a:pt x="901" y="6863"/>
                    <a:pt x="1214" y="7826"/>
                  </a:cubicBezTo>
                  <a:cubicBezTo>
                    <a:pt x="1298" y="8035"/>
                    <a:pt x="1298" y="8265"/>
                    <a:pt x="1340" y="8474"/>
                  </a:cubicBezTo>
                  <a:cubicBezTo>
                    <a:pt x="1528" y="9165"/>
                    <a:pt x="1738" y="9813"/>
                    <a:pt x="2177" y="10399"/>
                  </a:cubicBezTo>
                  <a:cubicBezTo>
                    <a:pt x="2512" y="10818"/>
                    <a:pt x="2784" y="11257"/>
                    <a:pt x="2930" y="11780"/>
                  </a:cubicBezTo>
                  <a:cubicBezTo>
                    <a:pt x="3035" y="12073"/>
                    <a:pt x="3181" y="12324"/>
                    <a:pt x="3411" y="12533"/>
                  </a:cubicBezTo>
                  <a:cubicBezTo>
                    <a:pt x="3955" y="13036"/>
                    <a:pt x="4395" y="13580"/>
                    <a:pt x="4792" y="14186"/>
                  </a:cubicBezTo>
                  <a:cubicBezTo>
                    <a:pt x="5232" y="14856"/>
                    <a:pt x="5818" y="15442"/>
                    <a:pt x="6529" y="15839"/>
                  </a:cubicBezTo>
                  <a:cubicBezTo>
                    <a:pt x="6676" y="15902"/>
                    <a:pt x="6801" y="16007"/>
                    <a:pt x="6906" y="16111"/>
                  </a:cubicBezTo>
                  <a:cubicBezTo>
                    <a:pt x="7324" y="16593"/>
                    <a:pt x="7889" y="16844"/>
                    <a:pt x="8433" y="17137"/>
                  </a:cubicBezTo>
                  <a:cubicBezTo>
                    <a:pt x="8559" y="17095"/>
                    <a:pt x="8663" y="17032"/>
                    <a:pt x="8789" y="16948"/>
                  </a:cubicBezTo>
                  <a:cubicBezTo>
                    <a:pt x="8893" y="16906"/>
                    <a:pt x="9082" y="17011"/>
                    <a:pt x="9103" y="16885"/>
                  </a:cubicBezTo>
                  <a:cubicBezTo>
                    <a:pt x="8726" y="16362"/>
                    <a:pt x="8370" y="15881"/>
                    <a:pt x="8015" y="15379"/>
                  </a:cubicBezTo>
                  <a:cubicBezTo>
                    <a:pt x="7910" y="15233"/>
                    <a:pt x="7826" y="15023"/>
                    <a:pt x="7701" y="14919"/>
                  </a:cubicBezTo>
                  <a:cubicBezTo>
                    <a:pt x="7261" y="14500"/>
                    <a:pt x="7052" y="13977"/>
                    <a:pt x="6843" y="13391"/>
                  </a:cubicBezTo>
                  <a:cubicBezTo>
                    <a:pt x="6487" y="12408"/>
                    <a:pt x="6132" y="11403"/>
                    <a:pt x="5797" y="10420"/>
                  </a:cubicBezTo>
                  <a:cubicBezTo>
                    <a:pt x="5546" y="9730"/>
                    <a:pt x="5441" y="8997"/>
                    <a:pt x="5504" y="8265"/>
                  </a:cubicBezTo>
                  <a:cubicBezTo>
                    <a:pt x="5525" y="7888"/>
                    <a:pt x="5713" y="7616"/>
                    <a:pt x="6048" y="7512"/>
                  </a:cubicBezTo>
                  <a:cubicBezTo>
                    <a:pt x="6320" y="7428"/>
                    <a:pt x="6592" y="7386"/>
                    <a:pt x="6864" y="7386"/>
                  </a:cubicBezTo>
                  <a:cubicBezTo>
                    <a:pt x="8203" y="7323"/>
                    <a:pt x="7847" y="7491"/>
                    <a:pt x="8684" y="6654"/>
                  </a:cubicBezTo>
                  <a:cubicBezTo>
                    <a:pt x="9061" y="6277"/>
                    <a:pt x="9500" y="6068"/>
                    <a:pt x="10044" y="6110"/>
                  </a:cubicBezTo>
                  <a:cubicBezTo>
                    <a:pt x="10316" y="6131"/>
                    <a:pt x="10546" y="6131"/>
                    <a:pt x="10818" y="6110"/>
                  </a:cubicBezTo>
                  <a:cubicBezTo>
                    <a:pt x="11195" y="6068"/>
                    <a:pt x="11509" y="6173"/>
                    <a:pt x="11781" y="6486"/>
                  </a:cubicBezTo>
                  <a:cubicBezTo>
                    <a:pt x="11990" y="6758"/>
                    <a:pt x="12241" y="6863"/>
                    <a:pt x="12597" y="6842"/>
                  </a:cubicBezTo>
                  <a:cubicBezTo>
                    <a:pt x="12974" y="6779"/>
                    <a:pt x="13287" y="6947"/>
                    <a:pt x="13559" y="7219"/>
                  </a:cubicBezTo>
                  <a:cubicBezTo>
                    <a:pt x="13685" y="7386"/>
                    <a:pt x="13852" y="7491"/>
                    <a:pt x="13978" y="7637"/>
                  </a:cubicBezTo>
                  <a:cubicBezTo>
                    <a:pt x="14606" y="8307"/>
                    <a:pt x="15003" y="9018"/>
                    <a:pt x="14919" y="9981"/>
                  </a:cubicBezTo>
                  <a:cubicBezTo>
                    <a:pt x="14899" y="10315"/>
                    <a:pt x="14919" y="10650"/>
                    <a:pt x="14919" y="10964"/>
                  </a:cubicBezTo>
                  <a:cubicBezTo>
                    <a:pt x="14919" y="11152"/>
                    <a:pt x="14899" y="11362"/>
                    <a:pt x="14836" y="11550"/>
                  </a:cubicBezTo>
                  <a:cubicBezTo>
                    <a:pt x="14606" y="12199"/>
                    <a:pt x="14396" y="12868"/>
                    <a:pt x="14103" y="13496"/>
                  </a:cubicBezTo>
                  <a:cubicBezTo>
                    <a:pt x="13831" y="14082"/>
                    <a:pt x="13643" y="14709"/>
                    <a:pt x="13622" y="15442"/>
                  </a:cubicBezTo>
                  <a:close/>
                  <a:moveTo>
                    <a:pt x="12743" y="7805"/>
                  </a:moveTo>
                  <a:cubicBezTo>
                    <a:pt x="12722" y="7888"/>
                    <a:pt x="12702" y="7930"/>
                    <a:pt x="12722" y="7993"/>
                  </a:cubicBezTo>
                  <a:cubicBezTo>
                    <a:pt x="13015" y="8788"/>
                    <a:pt x="12911" y="9625"/>
                    <a:pt x="12911" y="10462"/>
                  </a:cubicBezTo>
                  <a:cubicBezTo>
                    <a:pt x="12911" y="10755"/>
                    <a:pt x="12848" y="11027"/>
                    <a:pt x="12639" y="11236"/>
                  </a:cubicBezTo>
                  <a:cubicBezTo>
                    <a:pt x="12534" y="11341"/>
                    <a:pt x="12471" y="11508"/>
                    <a:pt x="12367" y="11655"/>
                  </a:cubicBezTo>
                  <a:cubicBezTo>
                    <a:pt x="12116" y="11989"/>
                    <a:pt x="11739" y="12073"/>
                    <a:pt x="11425" y="11801"/>
                  </a:cubicBezTo>
                  <a:cubicBezTo>
                    <a:pt x="11258" y="11675"/>
                    <a:pt x="11153" y="11508"/>
                    <a:pt x="11049" y="11362"/>
                  </a:cubicBezTo>
                  <a:cubicBezTo>
                    <a:pt x="10714" y="10734"/>
                    <a:pt x="10505" y="10064"/>
                    <a:pt x="10505" y="9374"/>
                  </a:cubicBezTo>
                  <a:cubicBezTo>
                    <a:pt x="10505" y="8579"/>
                    <a:pt x="10400" y="7805"/>
                    <a:pt x="10965" y="7156"/>
                  </a:cubicBezTo>
                  <a:cubicBezTo>
                    <a:pt x="11007" y="7114"/>
                    <a:pt x="10965" y="7051"/>
                    <a:pt x="11007" y="6989"/>
                  </a:cubicBezTo>
                  <a:cubicBezTo>
                    <a:pt x="9668" y="6842"/>
                    <a:pt x="9354" y="6968"/>
                    <a:pt x="8852" y="7909"/>
                  </a:cubicBezTo>
                  <a:cubicBezTo>
                    <a:pt x="8914" y="7951"/>
                    <a:pt x="8977" y="7993"/>
                    <a:pt x="9040" y="8035"/>
                  </a:cubicBezTo>
                  <a:cubicBezTo>
                    <a:pt x="9500" y="8370"/>
                    <a:pt x="9814" y="8830"/>
                    <a:pt x="9877" y="9416"/>
                  </a:cubicBezTo>
                  <a:cubicBezTo>
                    <a:pt x="9877" y="9520"/>
                    <a:pt x="9961" y="9625"/>
                    <a:pt x="10002" y="9730"/>
                  </a:cubicBezTo>
                  <a:cubicBezTo>
                    <a:pt x="10212" y="10211"/>
                    <a:pt x="10170" y="10734"/>
                    <a:pt x="10107" y="11236"/>
                  </a:cubicBezTo>
                  <a:cubicBezTo>
                    <a:pt x="10065" y="11675"/>
                    <a:pt x="9709" y="11968"/>
                    <a:pt x="9333" y="12136"/>
                  </a:cubicBezTo>
                  <a:cubicBezTo>
                    <a:pt x="9061" y="12240"/>
                    <a:pt x="8747" y="12199"/>
                    <a:pt x="8559" y="11989"/>
                  </a:cubicBezTo>
                  <a:cubicBezTo>
                    <a:pt x="8412" y="11801"/>
                    <a:pt x="8245" y="11592"/>
                    <a:pt x="8140" y="11362"/>
                  </a:cubicBezTo>
                  <a:cubicBezTo>
                    <a:pt x="7910" y="10839"/>
                    <a:pt x="7785" y="10315"/>
                    <a:pt x="7785" y="9730"/>
                  </a:cubicBezTo>
                  <a:lnTo>
                    <a:pt x="7785" y="8642"/>
                  </a:lnTo>
                  <a:cubicBezTo>
                    <a:pt x="7785" y="8474"/>
                    <a:pt x="7701" y="8328"/>
                    <a:pt x="7680" y="8202"/>
                  </a:cubicBezTo>
                  <a:cubicBezTo>
                    <a:pt x="6885" y="8118"/>
                    <a:pt x="6885" y="8118"/>
                    <a:pt x="6424" y="8265"/>
                  </a:cubicBezTo>
                  <a:cubicBezTo>
                    <a:pt x="6236" y="8976"/>
                    <a:pt x="6362" y="9416"/>
                    <a:pt x="6571" y="10085"/>
                  </a:cubicBezTo>
                  <a:cubicBezTo>
                    <a:pt x="6927" y="11069"/>
                    <a:pt x="7303" y="12073"/>
                    <a:pt x="7659" y="13056"/>
                  </a:cubicBezTo>
                  <a:cubicBezTo>
                    <a:pt x="7826" y="13559"/>
                    <a:pt x="8015" y="14061"/>
                    <a:pt x="8412" y="14416"/>
                  </a:cubicBezTo>
                  <a:cubicBezTo>
                    <a:pt x="8559" y="14584"/>
                    <a:pt x="8663" y="14793"/>
                    <a:pt x="8768" y="14960"/>
                  </a:cubicBezTo>
                  <a:cubicBezTo>
                    <a:pt x="9186" y="15693"/>
                    <a:pt x="9689" y="16362"/>
                    <a:pt x="10484" y="16781"/>
                  </a:cubicBezTo>
                  <a:cubicBezTo>
                    <a:pt x="11111" y="16383"/>
                    <a:pt x="11886" y="16279"/>
                    <a:pt x="12471" y="15777"/>
                  </a:cubicBezTo>
                  <a:cubicBezTo>
                    <a:pt x="12492" y="15567"/>
                    <a:pt x="12492" y="15337"/>
                    <a:pt x="12576" y="15128"/>
                  </a:cubicBezTo>
                  <a:cubicBezTo>
                    <a:pt x="12953" y="13956"/>
                    <a:pt x="13371" y="12764"/>
                    <a:pt x="13831" y="11592"/>
                  </a:cubicBezTo>
                  <a:cubicBezTo>
                    <a:pt x="13957" y="11257"/>
                    <a:pt x="14041" y="10922"/>
                    <a:pt x="14041" y="10546"/>
                  </a:cubicBezTo>
                  <a:cubicBezTo>
                    <a:pt x="14041" y="10315"/>
                    <a:pt x="13999" y="10106"/>
                    <a:pt x="14041" y="9876"/>
                  </a:cubicBezTo>
                  <a:cubicBezTo>
                    <a:pt x="14083" y="9269"/>
                    <a:pt x="13831" y="8767"/>
                    <a:pt x="13434" y="8349"/>
                  </a:cubicBezTo>
                  <a:cubicBezTo>
                    <a:pt x="13246" y="8139"/>
                    <a:pt x="13057" y="7846"/>
                    <a:pt x="12743" y="7805"/>
                  </a:cubicBezTo>
                  <a:close/>
                  <a:moveTo>
                    <a:pt x="13957" y="16634"/>
                  </a:moveTo>
                  <a:cubicBezTo>
                    <a:pt x="13476" y="16697"/>
                    <a:pt x="13162" y="16718"/>
                    <a:pt x="12827" y="16781"/>
                  </a:cubicBezTo>
                  <a:cubicBezTo>
                    <a:pt x="12702" y="16802"/>
                    <a:pt x="12534" y="16823"/>
                    <a:pt x="12430" y="16885"/>
                  </a:cubicBezTo>
                  <a:cubicBezTo>
                    <a:pt x="11634" y="17220"/>
                    <a:pt x="10818" y="17576"/>
                    <a:pt x="10002" y="17953"/>
                  </a:cubicBezTo>
                  <a:cubicBezTo>
                    <a:pt x="9772" y="18057"/>
                    <a:pt x="9584" y="18204"/>
                    <a:pt x="9605" y="18518"/>
                  </a:cubicBezTo>
                  <a:cubicBezTo>
                    <a:pt x="10191" y="18685"/>
                    <a:pt x="10337" y="18706"/>
                    <a:pt x="10735" y="18559"/>
                  </a:cubicBezTo>
                  <a:cubicBezTo>
                    <a:pt x="11049" y="18413"/>
                    <a:pt x="11362" y="18371"/>
                    <a:pt x="11697" y="18371"/>
                  </a:cubicBezTo>
                  <a:cubicBezTo>
                    <a:pt x="11948" y="18371"/>
                    <a:pt x="12199" y="18287"/>
                    <a:pt x="12430" y="18204"/>
                  </a:cubicBezTo>
                  <a:cubicBezTo>
                    <a:pt x="12639" y="18162"/>
                    <a:pt x="12848" y="18078"/>
                    <a:pt x="13099" y="18057"/>
                  </a:cubicBezTo>
                  <a:cubicBezTo>
                    <a:pt x="13539" y="17994"/>
                    <a:pt x="13957" y="17827"/>
                    <a:pt x="14292" y="17534"/>
                  </a:cubicBezTo>
                  <a:cubicBezTo>
                    <a:pt x="14292" y="17450"/>
                    <a:pt x="14355" y="17346"/>
                    <a:pt x="14313" y="17304"/>
                  </a:cubicBezTo>
                  <a:cubicBezTo>
                    <a:pt x="14208" y="17032"/>
                    <a:pt x="14083" y="16844"/>
                    <a:pt x="13957" y="16634"/>
                  </a:cubicBezTo>
                  <a:close/>
                  <a:moveTo>
                    <a:pt x="10609" y="21321"/>
                  </a:moveTo>
                  <a:cubicBezTo>
                    <a:pt x="11216" y="21196"/>
                    <a:pt x="11676" y="21112"/>
                    <a:pt x="12178" y="21007"/>
                  </a:cubicBezTo>
                  <a:cubicBezTo>
                    <a:pt x="12681" y="20903"/>
                    <a:pt x="13162" y="20694"/>
                    <a:pt x="13664" y="20568"/>
                  </a:cubicBezTo>
                  <a:cubicBezTo>
                    <a:pt x="14103" y="20442"/>
                    <a:pt x="14668" y="20463"/>
                    <a:pt x="15003" y="20024"/>
                  </a:cubicBezTo>
                  <a:cubicBezTo>
                    <a:pt x="14919" y="19961"/>
                    <a:pt x="14899" y="19919"/>
                    <a:pt x="14836" y="19919"/>
                  </a:cubicBezTo>
                  <a:cubicBezTo>
                    <a:pt x="13957" y="19919"/>
                    <a:pt x="13120" y="20170"/>
                    <a:pt x="12220" y="20275"/>
                  </a:cubicBezTo>
                  <a:cubicBezTo>
                    <a:pt x="11969" y="20296"/>
                    <a:pt x="11697" y="20442"/>
                    <a:pt x="11446" y="20505"/>
                  </a:cubicBezTo>
                  <a:cubicBezTo>
                    <a:pt x="11216" y="20589"/>
                    <a:pt x="10965" y="20652"/>
                    <a:pt x="10735" y="20714"/>
                  </a:cubicBezTo>
                  <a:cubicBezTo>
                    <a:pt x="10693" y="20756"/>
                    <a:pt x="10651" y="20777"/>
                    <a:pt x="10588" y="20819"/>
                  </a:cubicBezTo>
                  <a:cubicBezTo>
                    <a:pt x="10588" y="20966"/>
                    <a:pt x="10609" y="21112"/>
                    <a:pt x="10609" y="21321"/>
                  </a:cubicBezTo>
                  <a:close/>
                  <a:moveTo>
                    <a:pt x="10002" y="19752"/>
                  </a:moveTo>
                  <a:cubicBezTo>
                    <a:pt x="10421" y="19940"/>
                    <a:pt x="10735" y="19878"/>
                    <a:pt x="11111" y="19773"/>
                  </a:cubicBezTo>
                  <a:cubicBezTo>
                    <a:pt x="11551" y="19647"/>
                    <a:pt x="11990" y="19480"/>
                    <a:pt x="12471" y="19417"/>
                  </a:cubicBezTo>
                  <a:cubicBezTo>
                    <a:pt x="13141" y="19271"/>
                    <a:pt x="13831" y="19208"/>
                    <a:pt x="14522" y="19103"/>
                  </a:cubicBezTo>
                  <a:lnTo>
                    <a:pt x="14522" y="18518"/>
                  </a:lnTo>
                  <a:cubicBezTo>
                    <a:pt x="13790" y="18769"/>
                    <a:pt x="13120" y="18957"/>
                    <a:pt x="12430" y="19145"/>
                  </a:cubicBezTo>
                  <a:cubicBezTo>
                    <a:pt x="12325" y="19187"/>
                    <a:pt x="12220" y="19229"/>
                    <a:pt x="12116" y="19208"/>
                  </a:cubicBezTo>
                  <a:cubicBezTo>
                    <a:pt x="11467" y="19103"/>
                    <a:pt x="10902" y="19480"/>
                    <a:pt x="10274" y="19543"/>
                  </a:cubicBezTo>
                  <a:cubicBezTo>
                    <a:pt x="10170" y="19522"/>
                    <a:pt x="10086" y="19647"/>
                    <a:pt x="10002" y="19752"/>
                  </a:cubicBezTo>
                  <a:close/>
                  <a:moveTo>
                    <a:pt x="11739" y="8035"/>
                  </a:moveTo>
                  <a:cubicBezTo>
                    <a:pt x="11551" y="7951"/>
                    <a:pt x="11446" y="8118"/>
                    <a:pt x="11446" y="8223"/>
                  </a:cubicBezTo>
                  <a:cubicBezTo>
                    <a:pt x="11362" y="8976"/>
                    <a:pt x="11342" y="9709"/>
                    <a:pt x="11634" y="10441"/>
                  </a:cubicBezTo>
                  <a:cubicBezTo>
                    <a:pt x="11676" y="10567"/>
                    <a:pt x="11802" y="10650"/>
                    <a:pt x="12011" y="10525"/>
                  </a:cubicBezTo>
                  <a:cubicBezTo>
                    <a:pt x="11990" y="9709"/>
                    <a:pt x="12178" y="8851"/>
                    <a:pt x="11739" y="8035"/>
                  </a:cubicBezTo>
                  <a:close/>
                  <a:moveTo>
                    <a:pt x="14083" y="21426"/>
                  </a:moveTo>
                  <a:cubicBezTo>
                    <a:pt x="13162" y="21510"/>
                    <a:pt x="12806" y="21614"/>
                    <a:pt x="12220" y="21991"/>
                  </a:cubicBezTo>
                  <a:cubicBezTo>
                    <a:pt x="12597" y="22137"/>
                    <a:pt x="12911" y="22263"/>
                    <a:pt x="13225" y="22367"/>
                  </a:cubicBezTo>
                  <a:cubicBezTo>
                    <a:pt x="13852" y="22012"/>
                    <a:pt x="13852" y="22012"/>
                    <a:pt x="14083" y="21426"/>
                  </a:cubicBezTo>
                  <a:close/>
                  <a:moveTo>
                    <a:pt x="9145" y="11257"/>
                  </a:moveTo>
                  <a:cubicBezTo>
                    <a:pt x="9354" y="10839"/>
                    <a:pt x="9375" y="10504"/>
                    <a:pt x="9249" y="10232"/>
                  </a:cubicBezTo>
                  <a:cubicBezTo>
                    <a:pt x="9124" y="9918"/>
                    <a:pt x="9040" y="9604"/>
                    <a:pt x="8977" y="9269"/>
                  </a:cubicBezTo>
                  <a:cubicBezTo>
                    <a:pt x="8956" y="9165"/>
                    <a:pt x="8831" y="9081"/>
                    <a:pt x="8705" y="8955"/>
                  </a:cubicBezTo>
                  <a:cubicBezTo>
                    <a:pt x="8601" y="9771"/>
                    <a:pt x="8642" y="10462"/>
                    <a:pt x="9145" y="1125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49" name="Google Shape;221;p33">
              <a:extLst>
                <a:ext uri="{FF2B5EF4-FFF2-40B4-BE49-F238E27FC236}">
                  <a16:creationId xmlns:a16="http://schemas.microsoft.com/office/drawing/2014/main" id="{C60ABAE7-47C8-4590-AC2E-DE57D28F0E23}"/>
                </a:ext>
              </a:extLst>
            </p:cNvPr>
            <p:cNvSpPr/>
            <p:nvPr/>
          </p:nvSpPr>
          <p:spPr>
            <a:xfrm>
              <a:off x="437500" y="2678475"/>
              <a:ext cx="84775" cy="66450"/>
            </a:xfrm>
            <a:custGeom>
              <a:avLst/>
              <a:gdLst/>
              <a:ahLst/>
              <a:cxnLst/>
              <a:rect l="l" t="t" r="r" b="b"/>
              <a:pathLst>
                <a:path w="3391" h="2658" extrusionOk="0">
                  <a:moveTo>
                    <a:pt x="712" y="0"/>
                  </a:moveTo>
                  <a:cubicBezTo>
                    <a:pt x="1089" y="42"/>
                    <a:pt x="1486" y="147"/>
                    <a:pt x="1675" y="461"/>
                  </a:cubicBezTo>
                  <a:cubicBezTo>
                    <a:pt x="1926" y="858"/>
                    <a:pt x="2281" y="1088"/>
                    <a:pt x="2637" y="1381"/>
                  </a:cubicBezTo>
                  <a:cubicBezTo>
                    <a:pt x="2825" y="1549"/>
                    <a:pt x="3014" y="1716"/>
                    <a:pt x="3181" y="1904"/>
                  </a:cubicBezTo>
                  <a:cubicBezTo>
                    <a:pt x="3369" y="2093"/>
                    <a:pt x="3390" y="2281"/>
                    <a:pt x="3286" y="2427"/>
                  </a:cubicBezTo>
                  <a:cubicBezTo>
                    <a:pt x="3160" y="2595"/>
                    <a:pt x="2909" y="2658"/>
                    <a:pt x="2700" y="2595"/>
                  </a:cubicBezTo>
                  <a:cubicBezTo>
                    <a:pt x="2616" y="2553"/>
                    <a:pt x="2532" y="2511"/>
                    <a:pt x="2491" y="2448"/>
                  </a:cubicBezTo>
                  <a:cubicBezTo>
                    <a:pt x="2135" y="2197"/>
                    <a:pt x="1779" y="1904"/>
                    <a:pt x="1444" y="1653"/>
                  </a:cubicBezTo>
                  <a:cubicBezTo>
                    <a:pt x="1361" y="1570"/>
                    <a:pt x="1256" y="1507"/>
                    <a:pt x="1193" y="1402"/>
                  </a:cubicBezTo>
                  <a:cubicBezTo>
                    <a:pt x="1026" y="1046"/>
                    <a:pt x="733" y="879"/>
                    <a:pt x="356" y="816"/>
                  </a:cubicBezTo>
                  <a:cubicBezTo>
                    <a:pt x="315" y="774"/>
                    <a:pt x="252" y="774"/>
                    <a:pt x="210" y="733"/>
                  </a:cubicBezTo>
                  <a:cubicBezTo>
                    <a:pt x="22" y="628"/>
                    <a:pt x="1" y="251"/>
                    <a:pt x="210" y="189"/>
                  </a:cubicBezTo>
                  <a:cubicBezTo>
                    <a:pt x="356" y="105"/>
                    <a:pt x="545" y="42"/>
                    <a:pt x="7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50" name="Google Shape;222;p33">
              <a:extLst>
                <a:ext uri="{FF2B5EF4-FFF2-40B4-BE49-F238E27FC236}">
                  <a16:creationId xmlns:a16="http://schemas.microsoft.com/office/drawing/2014/main" id="{B0E2EB51-9549-47C7-AD30-504F28B184E1}"/>
                </a:ext>
              </a:extLst>
            </p:cNvPr>
            <p:cNvSpPr/>
            <p:nvPr/>
          </p:nvSpPr>
          <p:spPr>
            <a:xfrm>
              <a:off x="853350" y="3366325"/>
              <a:ext cx="72750" cy="94200"/>
            </a:xfrm>
            <a:custGeom>
              <a:avLst/>
              <a:gdLst/>
              <a:ahLst/>
              <a:cxnLst/>
              <a:rect l="l" t="t" r="r" b="b"/>
              <a:pathLst>
                <a:path w="2910" h="3768" extrusionOk="0">
                  <a:moveTo>
                    <a:pt x="2909" y="3265"/>
                  </a:moveTo>
                  <a:cubicBezTo>
                    <a:pt x="2847" y="3370"/>
                    <a:pt x="2826" y="3453"/>
                    <a:pt x="2784" y="3537"/>
                  </a:cubicBezTo>
                  <a:cubicBezTo>
                    <a:pt x="2679" y="3704"/>
                    <a:pt x="2449" y="3767"/>
                    <a:pt x="2303" y="3600"/>
                  </a:cubicBezTo>
                  <a:cubicBezTo>
                    <a:pt x="2261" y="3558"/>
                    <a:pt x="2219" y="3537"/>
                    <a:pt x="2198" y="3474"/>
                  </a:cubicBezTo>
                  <a:cubicBezTo>
                    <a:pt x="1528" y="2595"/>
                    <a:pt x="880" y="1675"/>
                    <a:pt x="252" y="775"/>
                  </a:cubicBezTo>
                  <a:cubicBezTo>
                    <a:pt x="22" y="461"/>
                    <a:pt x="1" y="210"/>
                    <a:pt x="147" y="126"/>
                  </a:cubicBezTo>
                  <a:cubicBezTo>
                    <a:pt x="378" y="1"/>
                    <a:pt x="566" y="147"/>
                    <a:pt x="754" y="294"/>
                  </a:cubicBezTo>
                  <a:cubicBezTo>
                    <a:pt x="838" y="336"/>
                    <a:pt x="880" y="398"/>
                    <a:pt x="943" y="440"/>
                  </a:cubicBezTo>
                  <a:cubicBezTo>
                    <a:pt x="1528" y="1193"/>
                    <a:pt x="2198" y="1926"/>
                    <a:pt x="2679" y="2763"/>
                  </a:cubicBezTo>
                  <a:cubicBezTo>
                    <a:pt x="2805" y="2930"/>
                    <a:pt x="2847" y="3118"/>
                    <a:pt x="2909" y="326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51" name="Google Shape;223;p33">
              <a:extLst>
                <a:ext uri="{FF2B5EF4-FFF2-40B4-BE49-F238E27FC236}">
                  <a16:creationId xmlns:a16="http://schemas.microsoft.com/office/drawing/2014/main" id="{98C68CEA-BF29-4058-A4A3-1B06356D79FB}"/>
                </a:ext>
              </a:extLst>
            </p:cNvPr>
            <p:cNvSpPr/>
            <p:nvPr/>
          </p:nvSpPr>
          <p:spPr>
            <a:xfrm>
              <a:off x="347000" y="2867825"/>
              <a:ext cx="103600" cy="43975"/>
            </a:xfrm>
            <a:custGeom>
              <a:avLst/>
              <a:gdLst/>
              <a:ahLst/>
              <a:cxnLst/>
              <a:rect l="l" t="t" r="r" b="b"/>
              <a:pathLst>
                <a:path w="4144" h="1759" extrusionOk="0">
                  <a:moveTo>
                    <a:pt x="106" y="1"/>
                  </a:moveTo>
                  <a:cubicBezTo>
                    <a:pt x="566" y="252"/>
                    <a:pt x="984" y="210"/>
                    <a:pt x="1403" y="252"/>
                  </a:cubicBezTo>
                  <a:cubicBezTo>
                    <a:pt x="2177" y="294"/>
                    <a:pt x="2909" y="524"/>
                    <a:pt x="3642" y="796"/>
                  </a:cubicBezTo>
                  <a:cubicBezTo>
                    <a:pt x="3809" y="838"/>
                    <a:pt x="3955" y="1026"/>
                    <a:pt x="4060" y="1193"/>
                  </a:cubicBezTo>
                  <a:cubicBezTo>
                    <a:pt x="4123" y="1256"/>
                    <a:pt x="4144" y="1423"/>
                    <a:pt x="4123" y="1507"/>
                  </a:cubicBezTo>
                  <a:cubicBezTo>
                    <a:pt x="4060" y="1612"/>
                    <a:pt x="3935" y="1675"/>
                    <a:pt x="3809" y="1737"/>
                  </a:cubicBezTo>
                  <a:cubicBezTo>
                    <a:pt x="3746" y="1758"/>
                    <a:pt x="3621" y="1737"/>
                    <a:pt x="3558" y="1716"/>
                  </a:cubicBezTo>
                  <a:cubicBezTo>
                    <a:pt x="2784" y="1319"/>
                    <a:pt x="1947" y="1214"/>
                    <a:pt x="1110" y="984"/>
                  </a:cubicBezTo>
                  <a:cubicBezTo>
                    <a:pt x="796" y="900"/>
                    <a:pt x="482" y="733"/>
                    <a:pt x="189" y="586"/>
                  </a:cubicBezTo>
                  <a:cubicBezTo>
                    <a:pt x="106" y="524"/>
                    <a:pt x="64" y="398"/>
                    <a:pt x="43" y="314"/>
                  </a:cubicBezTo>
                  <a:cubicBezTo>
                    <a:pt x="1" y="273"/>
                    <a:pt x="64" y="189"/>
                    <a:pt x="10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52" name="Google Shape;224;p33">
              <a:extLst>
                <a:ext uri="{FF2B5EF4-FFF2-40B4-BE49-F238E27FC236}">
                  <a16:creationId xmlns:a16="http://schemas.microsoft.com/office/drawing/2014/main" id="{81F7777F-CD61-411B-A319-23729F245A1F}"/>
                </a:ext>
              </a:extLst>
            </p:cNvPr>
            <p:cNvSpPr/>
            <p:nvPr/>
          </p:nvSpPr>
          <p:spPr>
            <a:xfrm>
              <a:off x="617450" y="2571750"/>
              <a:ext cx="30350" cy="88950"/>
            </a:xfrm>
            <a:custGeom>
              <a:avLst/>
              <a:gdLst/>
              <a:ahLst/>
              <a:cxnLst/>
              <a:rect l="l" t="t" r="r" b="b"/>
              <a:pathLst>
                <a:path w="1214" h="3558" extrusionOk="0">
                  <a:moveTo>
                    <a:pt x="628" y="1"/>
                  </a:moveTo>
                  <a:cubicBezTo>
                    <a:pt x="1026" y="315"/>
                    <a:pt x="1088" y="691"/>
                    <a:pt x="1151" y="1047"/>
                  </a:cubicBezTo>
                  <a:cubicBezTo>
                    <a:pt x="1172" y="1319"/>
                    <a:pt x="1151" y="1591"/>
                    <a:pt x="1151" y="1884"/>
                  </a:cubicBezTo>
                  <a:cubicBezTo>
                    <a:pt x="1172" y="2282"/>
                    <a:pt x="1172" y="2679"/>
                    <a:pt x="1193" y="3035"/>
                  </a:cubicBezTo>
                  <a:cubicBezTo>
                    <a:pt x="1214" y="3223"/>
                    <a:pt x="1172" y="3370"/>
                    <a:pt x="1005" y="3453"/>
                  </a:cubicBezTo>
                  <a:cubicBezTo>
                    <a:pt x="858" y="3558"/>
                    <a:pt x="670" y="3516"/>
                    <a:pt x="544" y="3411"/>
                  </a:cubicBezTo>
                  <a:cubicBezTo>
                    <a:pt x="419" y="3265"/>
                    <a:pt x="231" y="3118"/>
                    <a:pt x="210" y="2951"/>
                  </a:cubicBezTo>
                  <a:cubicBezTo>
                    <a:pt x="126" y="2072"/>
                    <a:pt x="0" y="1173"/>
                    <a:pt x="356" y="336"/>
                  </a:cubicBezTo>
                  <a:cubicBezTo>
                    <a:pt x="440" y="252"/>
                    <a:pt x="482" y="189"/>
                    <a:pt x="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53" name="Google Shape;225;p33">
              <a:extLst>
                <a:ext uri="{FF2B5EF4-FFF2-40B4-BE49-F238E27FC236}">
                  <a16:creationId xmlns:a16="http://schemas.microsoft.com/office/drawing/2014/main" id="{5A1DB576-80FA-4556-A976-8F7FC16C25B2}"/>
                </a:ext>
              </a:extLst>
            </p:cNvPr>
            <p:cNvSpPr/>
            <p:nvPr/>
          </p:nvSpPr>
          <p:spPr>
            <a:xfrm>
              <a:off x="772275" y="2583800"/>
              <a:ext cx="44500" cy="72200"/>
            </a:xfrm>
            <a:custGeom>
              <a:avLst/>
              <a:gdLst/>
              <a:ahLst/>
              <a:cxnLst/>
              <a:rect l="l" t="t" r="r" b="b"/>
              <a:pathLst>
                <a:path w="1780" h="2888" extrusionOk="0">
                  <a:moveTo>
                    <a:pt x="1" y="2092"/>
                  </a:moveTo>
                  <a:cubicBezTo>
                    <a:pt x="147" y="1423"/>
                    <a:pt x="147" y="753"/>
                    <a:pt x="754" y="272"/>
                  </a:cubicBezTo>
                  <a:cubicBezTo>
                    <a:pt x="838" y="230"/>
                    <a:pt x="880" y="167"/>
                    <a:pt x="963" y="126"/>
                  </a:cubicBezTo>
                  <a:cubicBezTo>
                    <a:pt x="1173" y="0"/>
                    <a:pt x="1465" y="0"/>
                    <a:pt x="1591" y="126"/>
                  </a:cubicBezTo>
                  <a:cubicBezTo>
                    <a:pt x="1717" y="251"/>
                    <a:pt x="1779" y="544"/>
                    <a:pt x="1612" y="753"/>
                  </a:cubicBezTo>
                  <a:cubicBezTo>
                    <a:pt x="1193" y="1214"/>
                    <a:pt x="1047" y="1737"/>
                    <a:pt x="963" y="2344"/>
                  </a:cubicBezTo>
                  <a:cubicBezTo>
                    <a:pt x="963" y="2427"/>
                    <a:pt x="921" y="2511"/>
                    <a:pt x="880" y="2574"/>
                  </a:cubicBezTo>
                  <a:cubicBezTo>
                    <a:pt x="817" y="2741"/>
                    <a:pt x="712" y="2888"/>
                    <a:pt x="524" y="2867"/>
                  </a:cubicBezTo>
                  <a:cubicBezTo>
                    <a:pt x="398" y="2846"/>
                    <a:pt x="231" y="2720"/>
                    <a:pt x="147" y="2574"/>
                  </a:cubicBezTo>
                  <a:cubicBezTo>
                    <a:pt x="43" y="2427"/>
                    <a:pt x="22" y="2260"/>
                    <a:pt x="1" y="209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  <p:sp>
          <p:nvSpPr>
            <p:cNvPr id="54" name="Google Shape;226;p33">
              <a:extLst>
                <a:ext uri="{FF2B5EF4-FFF2-40B4-BE49-F238E27FC236}">
                  <a16:creationId xmlns:a16="http://schemas.microsoft.com/office/drawing/2014/main" id="{6DBD9091-16B4-494D-A746-359AB63B7845}"/>
                </a:ext>
              </a:extLst>
            </p:cNvPr>
            <p:cNvSpPr/>
            <p:nvPr/>
          </p:nvSpPr>
          <p:spPr>
            <a:xfrm>
              <a:off x="373175" y="3021100"/>
              <a:ext cx="71675" cy="30875"/>
            </a:xfrm>
            <a:custGeom>
              <a:avLst/>
              <a:gdLst/>
              <a:ahLst/>
              <a:cxnLst/>
              <a:rect l="l" t="t" r="r" b="b"/>
              <a:pathLst>
                <a:path w="2867" h="1235" extrusionOk="0">
                  <a:moveTo>
                    <a:pt x="900" y="1235"/>
                  </a:moveTo>
                  <a:cubicBezTo>
                    <a:pt x="670" y="1193"/>
                    <a:pt x="481" y="1193"/>
                    <a:pt x="314" y="1130"/>
                  </a:cubicBezTo>
                  <a:cubicBezTo>
                    <a:pt x="209" y="1067"/>
                    <a:pt x="105" y="942"/>
                    <a:pt x="63" y="837"/>
                  </a:cubicBezTo>
                  <a:cubicBezTo>
                    <a:pt x="0" y="649"/>
                    <a:pt x="147" y="523"/>
                    <a:pt x="293" y="440"/>
                  </a:cubicBezTo>
                  <a:cubicBezTo>
                    <a:pt x="356" y="419"/>
                    <a:pt x="398" y="398"/>
                    <a:pt x="460" y="398"/>
                  </a:cubicBezTo>
                  <a:cubicBezTo>
                    <a:pt x="1130" y="251"/>
                    <a:pt x="1820" y="126"/>
                    <a:pt x="2490" y="21"/>
                  </a:cubicBezTo>
                  <a:cubicBezTo>
                    <a:pt x="2595" y="0"/>
                    <a:pt x="2783" y="105"/>
                    <a:pt x="2804" y="209"/>
                  </a:cubicBezTo>
                  <a:cubicBezTo>
                    <a:pt x="2867" y="314"/>
                    <a:pt x="2804" y="502"/>
                    <a:pt x="2720" y="565"/>
                  </a:cubicBezTo>
                  <a:cubicBezTo>
                    <a:pt x="2616" y="712"/>
                    <a:pt x="2490" y="816"/>
                    <a:pt x="2344" y="858"/>
                  </a:cubicBezTo>
                  <a:cubicBezTo>
                    <a:pt x="1862" y="1026"/>
                    <a:pt x="1339" y="1130"/>
                    <a:pt x="900" y="12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>
                <a:buClr>
                  <a:srgbClr val="000000"/>
                </a:buClr>
                <a:defRPr/>
              </a:pPr>
              <a:endParaRPr sz="1100"/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4083617" y="366553"/>
            <a:ext cx="4024766" cy="1600713"/>
            <a:chOff x="4114800" y="474427"/>
            <a:chExt cx="4024766" cy="1600713"/>
          </a:xfrm>
        </p:grpSpPr>
        <p:grpSp>
          <p:nvGrpSpPr>
            <p:cNvPr id="56" name="Group 55"/>
            <p:cNvGrpSpPr/>
            <p:nvPr/>
          </p:nvGrpSpPr>
          <p:grpSpPr>
            <a:xfrm>
              <a:off x="4866821" y="895061"/>
              <a:ext cx="3272745" cy="1180079"/>
              <a:chOff x="784588" y="577069"/>
              <a:chExt cx="1240358" cy="791796"/>
            </a:xfrm>
          </p:grpSpPr>
          <p:grpSp>
            <p:nvGrpSpPr>
              <p:cNvPr id="58" name="组合 1483"/>
              <p:cNvGrpSpPr/>
              <p:nvPr/>
            </p:nvGrpSpPr>
            <p:grpSpPr>
              <a:xfrm>
                <a:off x="784588" y="577069"/>
                <a:ext cx="1240358" cy="642222"/>
                <a:chOff x="28079" y="1041053"/>
                <a:chExt cx="7035801" cy="4776654"/>
              </a:xfrm>
            </p:grpSpPr>
            <p:sp>
              <p:nvSpPr>
                <p:cNvPr id="60" name="Freeform 422"/>
                <p:cNvSpPr>
                  <a:spLocks/>
                </p:cNvSpPr>
                <p:nvPr/>
              </p:nvSpPr>
              <p:spPr bwMode="auto">
                <a:xfrm>
                  <a:off x="28079" y="1041053"/>
                  <a:ext cx="7035801" cy="4776654"/>
                </a:xfrm>
                <a:custGeom>
                  <a:avLst/>
                  <a:gdLst>
                    <a:gd name="T0" fmla="*/ 929 w 1660"/>
                    <a:gd name="T1" fmla="*/ 1077 h 1077"/>
                    <a:gd name="T2" fmla="*/ 867 w 1660"/>
                    <a:gd name="T3" fmla="*/ 1073 h 1077"/>
                    <a:gd name="T4" fmla="*/ 763 w 1660"/>
                    <a:gd name="T5" fmla="*/ 1036 h 1077"/>
                    <a:gd name="T6" fmla="*/ 674 w 1660"/>
                    <a:gd name="T7" fmla="*/ 987 h 1077"/>
                    <a:gd name="T8" fmla="*/ 601 w 1660"/>
                    <a:gd name="T9" fmla="*/ 1022 h 1077"/>
                    <a:gd name="T10" fmla="*/ 526 w 1660"/>
                    <a:gd name="T11" fmla="*/ 1033 h 1077"/>
                    <a:gd name="T12" fmla="*/ 522 w 1660"/>
                    <a:gd name="T13" fmla="*/ 1033 h 1077"/>
                    <a:gd name="T14" fmla="*/ 328 w 1660"/>
                    <a:gd name="T15" fmla="*/ 957 h 1077"/>
                    <a:gd name="T16" fmla="*/ 245 w 1660"/>
                    <a:gd name="T17" fmla="*/ 821 h 1077"/>
                    <a:gd name="T18" fmla="*/ 245 w 1660"/>
                    <a:gd name="T19" fmla="*/ 816 h 1077"/>
                    <a:gd name="T20" fmla="*/ 228 w 1660"/>
                    <a:gd name="T21" fmla="*/ 816 h 1077"/>
                    <a:gd name="T22" fmla="*/ 16 w 1660"/>
                    <a:gd name="T23" fmla="*/ 673 h 1077"/>
                    <a:gd name="T24" fmla="*/ 31 w 1660"/>
                    <a:gd name="T25" fmla="*/ 526 h 1077"/>
                    <a:gd name="T26" fmla="*/ 112 w 1660"/>
                    <a:gd name="T27" fmla="*/ 440 h 1077"/>
                    <a:gd name="T28" fmla="*/ 100 w 1660"/>
                    <a:gd name="T29" fmla="*/ 272 h 1077"/>
                    <a:gd name="T30" fmla="*/ 219 w 1660"/>
                    <a:gd name="T31" fmla="*/ 167 h 1077"/>
                    <a:gd name="T32" fmla="*/ 271 w 1660"/>
                    <a:gd name="T33" fmla="*/ 162 h 1077"/>
                    <a:gd name="T34" fmla="*/ 336 w 1660"/>
                    <a:gd name="T35" fmla="*/ 169 h 1077"/>
                    <a:gd name="T36" fmla="*/ 360 w 1660"/>
                    <a:gd name="T37" fmla="*/ 109 h 1077"/>
                    <a:gd name="T38" fmla="*/ 603 w 1660"/>
                    <a:gd name="T39" fmla="*/ 0 h 1077"/>
                    <a:gd name="T40" fmla="*/ 613 w 1660"/>
                    <a:gd name="T41" fmla="*/ 0 h 1077"/>
                    <a:gd name="T42" fmla="*/ 831 w 1660"/>
                    <a:gd name="T43" fmla="*/ 112 h 1077"/>
                    <a:gd name="T44" fmla="*/ 863 w 1660"/>
                    <a:gd name="T45" fmla="*/ 196 h 1077"/>
                    <a:gd name="T46" fmla="*/ 878 w 1660"/>
                    <a:gd name="T47" fmla="*/ 195 h 1077"/>
                    <a:gd name="T48" fmla="*/ 933 w 1660"/>
                    <a:gd name="T49" fmla="*/ 208 h 1077"/>
                    <a:gd name="T50" fmla="*/ 973 w 1660"/>
                    <a:gd name="T51" fmla="*/ 136 h 1077"/>
                    <a:gd name="T52" fmla="*/ 1251 w 1660"/>
                    <a:gd name="T53" fmla="*/ 33 h 1077"/>
                    <a:gd name="T54" fmla="*/ 1287 w 1660"/>
                    <a:gd name="T55" fmla="*/ 35 h 1077"/>
                    <a:gd name="T56" fmla="*/ 1455 w 1660"/>
                    <a:gd name="T57" fmla="*/ 129 h 1077"/>
                    <a:gd name="T58" fmla="*/ 1513 w 1660"/>
                    <a:gd name="T59" fmla="*/ 253 h 1077"/>
                    <a:gd name="T60" fmla="*/ 1619 w 1660"/>
                    <a:gd name="T61" fmla="*/ 370 h 1077"/>
                    <a:gd name="T62" fmla="*/ 1606 w 1660"/>
                    <a:gd name="T63" fmla="*/ 443 h 1077"/>
                    <a:gd name="T64" fmla="*/ 1618 w 1660"/>
                    <a:gd name="T65" fmla="*/ 456 h 1077"/>
                    <a:gd name="T66" fmla="*/ 1648 w 1660"/>
                    <a:gd name="T67" fmla="*/ 660 h 1077"/>
                    <a:gd name="T68" fmla="*/ 1408 w 1660"/>
                    <a:gd name="T69" fmla="*/ 814 h 1077"/>
                    <a:gd name="T70" fmla="*/ 1320 w 1660"/>
                    <a:gd name="T71" fmla="*/ 807 h 1077"/>
                    <a:gd name="T72" fmla="*/ 1122 w 1660"/>
                    <a:gd name="T73" fmla="*/ 1038 h 1077"/>
                    <a:gd name="T74" fmla="*/ 929 w 1660"/>
                    <a:gd name="T75" fmla="*/ 1077 h 10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1660" h="1077">
                      <a:moveTo>
                        <a:pt x="929" y="1077"/>
                      </a:moveTo>
                      <a:cubicBezTo>
                        <a:pt x="908" y="1077"/>
                        <a:pt x="887" y="1075"/>
                        <a:pt x="867" y="1073"/>
                      </a:cubicBezTo>
                      <a:cubicBezTo>
                        <a:pt x="853" y="1071"/>
                        <a:pt x="804" y="1053"/>
                        <a:pt x="763" y="1036"/>
                      </a:cubicBezTo>
                      <a:cubicBezTo>
                        <a:pt x="717" y="1016"/>
                        <a:pt x="690" y="1000"/>
                        <a:pt x="674" y="987"/>
                      </a:cubicBezTo>
                      <a:cubicBezTo>
                        <a:pt x="653" y="1003"/>
                        <a:pt x="629" y="1014"/>
                        <a:pt x="601" y="1022"/>
                      </a:cubicBezTo>
                      <a:cubicBezTo>
                        <a:pt x="578" y="1029"/>
                        <a:pt x="553" y="1032"/>
                        <a:pt x="526" y="1033"/>
                      </a:cubicBezTo>
                      <a:cubicBezTo>
                        <a:pt x="525" y="1033"/>
                        <a:pt x="523" y="1033"/>
                        <a:pt x="522" y="1033"/>
                      </a:cubicBezTo>
                      <a:cubicBezTo>
                        <a:pt x="457" y="1033"/>
                        <a:pt x="385" y="1004"/>
                        <a:pt x="328" y="957"/>
                      </a:cubicBezTo>
                      <a:cubicBezTo>
                        <a:pt x="299" y="933"/>
                        <a:pt x="250" y="877"/>
                        <a:pt x="245" y="821"/>
                      </a:cubicBezTo>
                      <a:cubicBezTo>
                        <a:pt x="245" y="819"/>
                        <a:pt x="245" y="817"/>
                        <a:pt x="245" y="816"/>
                      </a:cubicBezTo>
                      <a:cubicBezTo>
                        <a:pt x="239" y="816"/>
                        <a:pt x="234" y="816"/>
                        <a:pt x="228" y="816"/>
                      </a:cubicBezTo>
                      <a:cubicBezTo>
                        <a:pt x="127" y="816"/>
                        <a:pt x="46" y="761"/>
                        <a:pt x="16" y="673"/>
                      </a:cubicBezTo>
                      <a:cubicBezTo>
                        <a:pt x="0" y="628"/>
                        <a:pt x="5" y="574"/>
                        <a:pt x="31" y="526"/>
                      </a:cubicBezTo>
                      <a:cubicBezTo>
                        <a:pt x="50" y="488"/>
                        <a:pt x="79" y="458"/>
                        <a:pt x="112" y="440"/>
                      </a:cubicBezTo>
                      <a:cubicBezTo>
                        <a:pt x="86" y="384"/>
                        <a:pt x="81" y="323"/>
                        <a:pt x="100" y="272"/>
                      </a:cubicBezTo>
                      <a:cubicBezTo>
                        <a:pt x="120" y="221"/>
                        <a:pt x="162" y="184"/>
                        <a:pt x="219" y="167"/>
                      </a:cubicBezTo>
                      <a:cubicBezTo>
                        <a:pt x="236" y="162"/>
                        <a:pt x="259" y="162"/>
                        <a:pt x="271" y="162"/>
                      </a:cubicBezTo>
                      <a:cubicBezTo>
                        <a:pt x="286" y="162"/>
                        <a:pt x="311" y="163"/>
                        <a:pt x="336" y="169"/>
                      </a:cubicBezTo>
                      <a:cubicBezTo>
                        <a:pt x="339" y="148"/>
                        <a:pt x="347" y="128"/>
                        <a:pt x="360" y="109"/>
                      </a:cubicBezTo>
                      <a:cubicBezTo>
                        <a:pt x="409" y="38"/>
                        <a:pt x="522" y="0"/>
                        <a:pt x="603" y="0"/>
                      </a:cubicBezTo>
                      <a:cubicBezTo>
                        <a:pt x="607" y="0"/>
                        <a:pt x="610" y="0"/>
                        <a:pt x="613" y="0"/>
                      </a:cubicBezTo>
                      <a:cubicBezTo>
                        <a:pt x="681" y="3"/>
                        <a:pt x="779" y="39"/>
                        <a:pt x="831" y="112"/>
                      </a:cubicBezTo>
                      <a:cubicBezTo>
                        <a:pt x="850" y="139"/>
                        <a:pt x="861" y="167"/>
                        <a:pt x="863" y="196"/>
                      </a:cubicBezTo>
                      <a:cubicBezTo>
                        <a:pt x="868" y="196"/>
                        <a:pt x="873" y="195"/>
                        <a:pt x="878" y="195"/>
                      </a:cubicBezTo>
                      <a:cubicBezTo>
                        <a:pt x="897" y="195"/>
                        <a:pt x="916" y="200"/>
                        <a:pt x="933" y="208"/>
                      </a:cubicBezTo>
                      <a:cubicBezTo>
                        <a:pt x="940" y="182"/>
                        <a:pt x="954" y="158"/>
                        <a:pt x="973" y="136"/>
                      </a:cubicBezTo>
                      <a:cubicBezTo>
                        <a:pt x="1040" y="60"/>
                        <a:pt x="1165" y="33"/>
                        <a:pt x="1251" y="33"/>
                      </a:cubicBezTo>
                      <a:cubicBezTo>
                        <a:pt x="1263" y="33"/>
                        <a:pt x="1275" y="34"/>
                        <a:pt x="1287" y="35"/>
                      </a:cubicBezTo>
                      <a:cubicBezTo>
                        <a:pt x="1360" y="42"/>
                        <a:pt x="1409" y="69"/>
                        <a:pt x="1455" y="129"/>
                      </a:cubicBezTo>
                      <a:cubicBezTo>
                        <a:pt x="1488" y="171"/>
                        <a:pt x="1508" y="212"/>
                        <a:pt x="1513" y="253"/>
                      </a:cubicBezTo>
                      <a:cubicBezTo>
                        <a:pt x="1571" y="260"/>
                        <a:pt x="1612" y="316"/>
                        <a:pt x="1619" y="370"/>
                      </a:cubicBezTo>
                      <a:cubicBezTo>
                        <a:pt x="1623" y="397"/>
                        <a:pt x="1618" y="423"/>
                        <a:pt x="1606" y="443"/>
                      </a:cubicBezTo>
                      <a:cubicBezTo>
                        <a:pt x="1610" y="447"/>
                        <a:pt x="1614" y="451"/>
                        <a:pt x="1618" y="456"/>
                      </a:cubicBezTo>
                      <a:cubicBezTo>
                        <a:pt x="1660" y="512"/>
                        <a:pt x="1658" y="624"/>
                        <a:pt x="1648" y="660"/>
                      </a:cubicBezTo>
                      <a:cubicBezTo>
                        <a:pt x="1628" y="731"/>
                        <a:pt x="1570" y="814"/>
                        <a:pt x="1408" y="814"/>
                      </a:cubicBezTo>
                      <a:cubicBezTo>
                        <a:pt x="1381" y="814"/>
                        <a:pt x="1351" y="812"/>
                        <a:pt x="1320" y="807"/>
                      </a:cubicBezTo>
                      <a:cubicBezTo>
                        <a:pt x="1288" y="919"/>
                        <a:pt x="1222" y="997"/>
                        <a:pt x="1122" y="1038"/>
                      </a:cubicBezTo>
                      <a:cubicBezTo>
                        <a:pt x="1062" y="1063"/>
                        <a:pt x="996" y="1077"/>
                        <a:pt x="929" y="1077"/>
                      </a:cubicBezTo>
                      <a:close/>
                    </a:path>
                  </a:pathLst>
                </a:custGeom>
                <a:solidFill>
                  <a:srgbClr val="FF99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6699" tIns="43349" rIns="86699" bIns="43349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66943" fontAlgn="base">
                    <a:spcBef>
                      <a:spcPct val="0"/>
                    </a:spcBef>
                    <a:spcAft>
                      <a:spcPct val="0"/>
                    </a:spcAft>
                    <a:buClrTx/>
                  </a:pPr>
                  <a:endParaRPr lang="zh-CN" altLang="en-US" sz="1707" kern="1200">
                    <a:solidFill>
                      <a:prstClr val="black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61" name="Freeform 423"/>
                <p:cNvSpPr>
                  <a:spLocks noEditPoints="1"/>
                </p:cNvSpPr>
                <p:nvPr/>
              </p:nvSpPr>
              <p:spPr bwMode="auto">
                <a:xfrm>
                  <a:off x="185242" y="1168053"/>
                  <a:ext cx="6726238" cy="4318000"/>
                </a:xfrm>
                <a:custGeom>
                  <a:avLst/>
                  <a:gdLst>
                    <a:gd name="T0" fmla="*/ 607 w 1587"/>
                    <a:gd name="T1" fmla="*/ 941 h 1017"/>
                    <a:gd name="T2" fmla="*/ 647 w 1587"/>
                    <a:gd name="T3" fmla="*/ 905 h 1017"/>
                    <a:gd name="T4" fmla="*/ 685 w 1587"/>
                    <a:gd name="T5" fmla="*/ 947 h 1017"/>
                    <a:gd name="T6" fmla="*/ 765 w 1587"/>
                    <a:gd name="T7" fmla="*/ 989 h 1017"/>
                    <a:gd name="T8" fmla="*/ 834 w 1587"/>
                    <a:gd name="T9" fmla="*/ 1010 h 1017"/>
                    <a:gd name="T10" fmla="*/ 941 w 1587"/>
                    <a:gd name="T11" fmla="*/ 1009 h 1017"/>
                    <a:gd name="T12" fmla="*/ 1003 w 1587"/>
                    <a:gd name="T13" fmla="*/ 1001 h 1017"/>
                    <a:gd name="T14" fmla="*/ 1070 w 1587"/>
                    <a:gd name="T15" fmla="*/ 980 h 1017"/>
                    <a:gd name="T16" fmla="*/ 1136 w 1587"/>
                    <a:gd name="T17" fmla="*/ 940 h 1017"/>
                    <a:gd name="T18" fmla="*/ 1202 w 1587"/>
                    <a:gd name="T19" fmla="*/ 880 h 1017"/>
                    <a:gd name="T20" fmla="*/ 1236 w 1587"/>
                    <a:gd name="T21" fmla="*/ 815 h 1017"/>
                    <a:gd name="T22" fmla="*/ 1288 w 1587"/>
                    <a:gd name="T23" fmla="*/ 742 h 1017"/>
                    <a:gd name="T24" fmla="*/ 1349 w 1587"/>
                    <a:gd name="T25" fmla="*/ 751 h 1017"/>
                    <a:gd name="T26" fmla="*/ 1421 w 1587"/>
                    <a:gd name="T27" fmla="*/ 746 h 1017"/>
                    <a:gd name="T28" fmla="*/ 1492 w 1587"/>
                    <a:gd name="T29" fmla="*/ 725 h 1017"/>
                    <a:gd name="T30" fmla="*/ 1562 w 1587"/>
                    <a:gd name="T31" fmla="*/ 670 h 1017"/>
                    <a:gd name="T32" fmla="*/ 1582 w 1587"/>
                    <a:gd name="T33" fmla="*/ 583 h 1017"/>
                    <a:gd name="T34" fmla="*/ 1581 w 1587"/>
                    <a:gd name="T35" fmla="*/ 521 h 1017"/>
                    <a:gd name="T36" fmla="*/ 1561 w 1587"/>
                    <a:gd name="T37" fmla="*/ 451 h 1017"/>
                    <a:gd name="T38" fmla="*/ 1496 w 1587"/>
                    <a:gd name="T39" fmla="*/ 427 h 1017"/>
                    <a:gd name="T40" fmla="*/ 1548 w 1587"/>
                    <a:gd name="T41" fmla="*/ 358 h 1017"/>
                    <a:gd name="T42" fmla="*/ 1537 w 1587"/>
                    <a:gd name="T43" fmla="*/ 299 h 1017"/>
                    <a:gd name="T44" fmla="*/ 1477 w 1587"/>
                    <a:gd name="T45" fmla="*/ 259 h 1017"/>
                    <a:gd name="T46" fmla="*/ 1448 w 1587"/>
                    <a:gd name="T47" fmla="*/ 244 h 1017"/>
                    <a:gd name="T48" fmla="*/ 1428 w 1587"/>
                    <a:gd name="T49" fmla="*/ 175 h 1017"/>
                    <a:gd name="T50" fmla="*/ 1384 w 1587"/>
                    <a:gd name="T51" fmla="*/ 108 h 1017"/>
                    <a:gd name="T52" fmla="*/ 1331 w 1587"/>
                    <a:gd name="T53" fmla="*/ 59 h 1017"/>
                    <a:gd name="T54" fmla="*/ 1243 w 1587"/>
                    <a:gd name="T55" fmla="*/ 39 h 1017"/>
                    <a:gd name="T56" fmla="*/ 1169 w 1587"/>
                    <a:gd name="T57" fmla="*/ 41 h 1017"/>
                    <a:gd name="T58" fmla="*/ 1080 w 1587"/>
                    <a:gd name="T59" fmla="*/ 54 h 1017"/>
                    <a:gd name="T60" fmla="*/ 1014 w 1587"/>
                    <a:gd name="T61" fmla="*/ 85 h 1017"/>
                    <a:gd name="T62" fmla="*/ 940 w 1587"/>
                    <a:gd name="T63" fmla="*/ 160 h 1017"/>
                    <a:gd name="T64" fmla="*/ 922 w 1587"/>
                    <a:gd name="T65" fmla="*/ 219 h 1017"/>
                    <a:gd name="T66" fmla="*/ 906 w 1587"/>
                    <a:gd name="T67" fmla="*/ 219 h 1017"/>
                    <a:gd name="T68" fmla="*/ 837 w 1587"/>
                    <a:gd name="T69" fmla="*/ 198 h 1017"/>
                    <a:gd name="T70" fmla="*/ 791 w 1587"/>
                    <a:gd name="T71" fmla="*/ 166 h 1017"/>
                    <a:gd name="T72" fmla="*/ 783 w 1587"/>
                    <a:gd name="T73" fmla="*/ 122 h 1017"/>
                    <a:gd name="T74" fmla="*/ 720 w 1587"/>
                    <a:gd name="T75" fmla="*/ 58 h 1017"/>
                    <a:gd name="T76" fmla="*/ 655 w 1587"/>
                    <a:gd name="T77" fmla="*/ 23 h 1017"/>
                    <a:gd name="T78" fmla="*/ 583 w 1587"/>
                    <a:gd name="T79" fmla="*/ 1 h 1017"/>
                    <a:gd name="T80" fmla="*/ 480 w 1587"/>
                    <a:gd name="T81" fmla="*/ 19 h 1017"/>
                    <a:gd name="T82" fmla="*/ 421 w 1587"/>
                    <a:gd name="T83" fmla="*/ 39 h 1017"/>
                    <a:gd name="T84" fmla="*/ 361 w 1587"/>
                    <a:gd name="T85" fmla="*/ 80 h 1017"/>
                    <a:gd name="T86" fmla="*/ 332 w 1587"/>
                    <a:gd name="T87" fmla="*/ 162 h 1017"/>
                    <a:gd name="T88" fmla="*/ 334 w 1587"/>
                    <a:gd name="T89" fmla="*/ 194 h 1017"/>
                    <a:gd name="T90" fmla="*/ 269 w 1587"/>
                    <a:gd name="T91" fmla="*/ 164 h 1017"/>
                    <a:gd name="T92" fmla="*/ 195 w 1587"/>
                    <a:gd name="T93" fmla="*/ 170 h 1017"/>
                    <a:gd name="T94" fmla="*/ 116 w 1587"/>
                    <a:gd name="T95" fmla="*/ 211 h 1017"/>
                    <a:gd name="T96" fmla="*/ 87 w 1587"/>
                    <a:gd name="T97" fmla="*/ 278 h 1017"/>
                    <a:gd name="T98" fmla="*/ 101 w 1587"/>
                    <a:gd name="T99" fmla="*/ 382 h 1017"/>
                    <a:gd name="T100" fmla="*/ 118 w 1587"/>
                    <a:gd name="T101" fmla="*/ 421 h 1017"/>
                    <a:gd name="T102" fmla="*/ 57 w 1587"/>
                    <a:gd name="T103" fmla="*/ 460 h 1017"/>
                    <a:gd name="T104" fmla="*/ 18 w 1587"/>
                    <a:gd name="T105" fmla="*/ 521 h 1017"/>
                    <a:gd name="T106" fmla="*/ 2 w 1587"/>
                    <a:gd name="T107" fmla="*/ 599 h 1017"/>
                    <a:gd name="T108" fmla="*/ 23 w 1587"/>
                    <a:gd name="T109" fmla="*/ 668 h 1017"/>
                    <a:gd name="T110" fmla="*/ 91 w 1587"/>
                    <a:gd name="T111" fmla="*/ 726 h 1017"/>
                    <a:gd name="T112" fmla="*/ 161 w 1587"/>
                    <a:gd name="T113" fmla="*/ 749 h 1017"/>
                    <a:gd name="T114" fmla="*/ 250 w 1587"/>
                    <a:gd name="T115" fmla="*/ 749 h 1017"/>
                    <a:gd name="T116" fmla="*/ 253 w 1587"/>
                    <a:gd name="T117" fmla="*/ 824 h 1017"/>
                    <a:gd name="T118" fmla="*/ 286 w 1587"/>
                    <a:gd name="T119" fmla="*/ 876 h 1017"/>
                    <a:gd name="T120" fmla="*/ 340 w 1587"/>
                    <a:gd name="T121" fmla="*/ 925 h 1017"/>
                    <a:gd name="T122" fmla="*/ 423 w 1587"/>
                    <a:gd name="T123" fmla="*/ 959 h 1017"/>
                    <a:gd name="T124" fmla="*/ 485 w 1587"/>
                    <a:gd name="T125" fmla="*/ 973 h 10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587" h="1017">
                      <a:moveTo>
                        <a:pt x="555" y="958"/>
                      </a:moveTo>
                      <a:cubicBezTo>
                        <a:pt x="550" y="960"/>
                        <a:pt x="545" y="961"/>
                        <a:pt x="540" y="962"/>
                      </a:cubicBezTo>
                      <a:cubicBezTo>
                        <a:pt x="539" y="962"/>
                        <a:pt x="538" y="963"/>
                        <a:pt x="539" y="965"/>
                      </a:cubicBezTo>
                      <a:cubicBezTo>
                        <a:pt x="539" y="966"/>
                        <a:pt x="540" y="967"/>
                        <a:pt x="542" y="967"/>
                      </a:cubicBezTo>
                      <a:cubicBezTo>
                        <a:pt x="546" y="966"/>
                        <a:pt x="551" y="965"/>
                        <a:pt x="556" y="963"/>
                      </a:cubicBezTo>
                      <a:cubicBezTo>
                        <a:pt x="558" y="963"/>
                        <a:pt x="558" y="961"/>
                        <a:pt x="558" y="960"/>
                      </a:cubicBezTo>
                      <a:cubicBezTo>
                        <a:pt x="558" y="959"/>
                        <a:pt x="556" y="958"/>
                        <a:pt x="555" y="958"/>
                      </a:cubicBezTo>
                      <a:close/>
                      <a:moveTo>
                        <a:pt x="578" y="950"/>
                      </a:moveTo>
                      <a:cubicBezTo>
                        <a:pt x="573" y="952"/>
                        <a:pt x="569" y="954"/>
                        <a:pt x="564" y="956"/>
                      </a:cubicBezTo>
                      <a:cubicBezTo>
                        <a:pt x="563" y="956"/>
                        <a:pt x="562" y="957"/>
                        <a:pt x="563" y="959"/>
                      </a:cubicBezTo>
                      <a:cubicBezTo>
                        <a:pt x="563" y="960"/>
                        <a:pt x="564" y="961"/>
                        <a:pt x="566" y="960"/>
                      </a:cubicBezTo>
                      <a:cubicBezTo>
                        <a:pt x="571" y="959"/>
                        <a:pt x="575" y="957"/>
                        <a:pt x="580" y="955"/>
                      </a:cubicBezTo>
                      <a:cubicBezTo>
                        <a:pt x="581" y="955"/>
                        <a:pt x="582" y="953"/>
                        <a:pt x="581" y="952"/>
                      </a:cubicBezTo>
                      <a:cubicBezTo>
                        <a:pt x="581" y="950"/>
                        <a:pt x="579" y="950"/>
                        <a:pt x="578" y="950"/>
                      </a:cubicBezTo>
                      <a:close/>
                      <a:moveTo>
                        <a:pt x="604" y="937"/>
                      </a:moveTo>
                      <a:cubicBezTo>
                        <a:pt x="600" y="940"/>
                        <a:pt x="596" y="942"/>
                        <a:pt x="591" y="944"/>
                      </a:cubicBezTo>
                      <a:cubicBezTo>
                        <a:pt x="590" y="945"/>
                        <a:pt x="590" y="946"/>
                        <a:pt x="590" y="948"/>
                      </a:cubicBezTo>
                      <a:cubicBezTo>
                        <a:pt x="591" y="949"/>
                        <a:pt x="593" y="949"/>
                        <a:pt x="594" y="949"/>
                      </a:cubicBezTo>
                      <a:cubicBezTo>
                        <a:pt x="598" y="946"/>
                        <a:pt x="603" y="944"/>
                        <a:pt x="607" y="941"/>
                      </a:cubicBezTo>
                      <a:cubicBezTo>
                        <a:pt x="608" y="940"/>
                        <a:pt x="608" y="939"/>
                        <a:pt x="608" y="938"/>
                      </a:cubicBezTo>
                      <a:cubicBezTo>
                        <a:pt x="607" y="937"/>
                        <a:pt x="605" y="936"/>
                        <a:pt x="604" y="937"/>
                      </a:cubicBezTo>
                      <a:close/>
                      <a:moveTo>
                        <a:pt x="628" y="919"/>
                      </a:moveTo>
                      <a:cubicBezTo>
                        <a:pt x="624" y="922"/>
                        <a:pt x="620" y="925"/>
                        <a:pt x="616" y="928"/>
                      </a:cubicBezTo>
                      <a:cubicBezTo>
                        <a:pt x="615" y="929"/>
                        <a:pt x="615" y="931"/>
                        <a:pt x="616" y="932"/>
                      </a:cubicBezTo>
                      <a:cubicBezTo>
                        <a:pt x="617" y="933"/>
                        <a:pt x="618" y="933"/>
                        <a:pt x="619" y="932"/>
                      </a:cubicBezTo>
                      <a:cubicBezTo>
                        <a:pt x="623" y="929"/>
                        <a:pt x="627" y="926"/>
                        <a:pt x="631" y="922"/>
                      </a:cubicBezTo>
                      <a:cubicBezTo>
                        <a:pt x="632" y="921"/>
                        <a:pt x="632" y="920"/>
                        <a:pt x="631" y="919"/>
                      </a:cubicBezTo>
                      <a:cubicBezTo>
                        <a:pt x="630" y="918"/>
                        <a:pt x="629" y="918"/>
                        <a:pt x="628" y="919"/>
                      </a:cubicBezTo>
                      <a:close/>
                      <a:moveTo>
                        <a:pt x="645" y="909"/>
                      </a:moveTo>
                      <a:cubicBezTo>
                        <a:pt x="645" y="908"/>
                        <a:pt x="646" y="906"/>
                        <a:pt x="647" y="905"/>
                      </a:cubicBezTo>
                      <a:cubicBezTo>
                        <a:pt x="647" y="904"/>
                        <a:pt x="647" y="903"/>
                        <a:pt x="647" y="903"/>
                      </a:cubicBezTo>
                      <a:cubicBezTo>
                        <a:pt x="647" y="902"/>
                        <a:pt x="647" y="901"/>
                        <a:pt x="646" y="901"/>
                      </a:cubicBezTo>
                      <a:cubicBezTo>
                        <a:pt x="646" y="901"/>
                        <a:pt x="645" y="900"/>
                        <a:pt x="644" y="901"/>
                      </a:cubicBezTo>
                      <a:cubicBezTo>
                        <a:pt x="644" y="901"/>
                        <a:pt x="643" y="901"/>
                        <a:pt x="643" y="902"/>
                      </a:cubicBezTo>
                      <a:cubicBezTo>
                        <a:pt x="641" y="904"/>
                        <a:pt x="639" y="906"/>
                        <a:pt x="638" y="908"/>
                      </a:cubicBezTo>
                      <a:cubicBezTo>
                        <a:pt x="637" y="909"/>
                        <a:pt x="637" y="911"/>
                        <a:pt x="638" y="912"/>
                      </a:cubicBezTo>
                      <a:cubicBezTo>
                        <a:pt x="639" y="913"/>
                        <a:pt x="641" y="912"/>
                        <a:pt x="641" y="911"/>
                      </a:cubicBezTo>
                      <a:cubicBezTo>
                        <a:pt x="643" y="909"/>
                        <a:pt x="645" y="907"/>
                        <a:pt x="647" y="905"/>
                      </a:cubicBezTo>
                      <a:cubicBezTo>
                        <a:pt x="648" y="903"/>
                        <a:pt x="647" y="902"/>
                        <a:pt x="646" y="901"/>
                      </a:cubicBezTo>
                      <a:cubicBezTo>
                        <a:pt x="645" y="900"/>
                        <a:pt x="644" y="900"/>
                        <a:pt x="643" y="902"/>
                      </a:cubicBezTo>
                      <a:cubicBezTo>
                        <a:pt x="641" y="904"/>
                        <a:pt x="640" y="906"/>
                        <a:pt x="640" y="909"/>
                      </a:cubicBezTo>
                      <a:cubicBezTo>
                        <a:pt x="640" y="910"/>
                        <a:pt x="641" y="911"/>
                        <a:pt x="642" y="912"/>
                      </a:cubicBezTo>
                      <a:cubicBezTo>
                        <a:pt x="644" y="912"/>
                        <a:pt x="645" y="911"/>
                        <a:pt x="645" y="909"/>
                      </a:cubicBezTo>
                      <a:close/>
                      <a:moveTo>
                        <a:pt x="660" y="931"/>
                      </a:moveTo>
                      <a:cubicBezTo>
                        <a:pt x="656" y="928"/>
                        <a:pt x="652" y="924"/>
                        <a:pt x="650" y="921"/>
                      </a:cubicBezTo>
                      <a:cubicBezTo>
                        <a:pt x="649" y="920"/>
                        <a:pt x="647" y="920"/>
                        <a:pt x="646" y="921"/>
                      </a:cubicBezTo>
                      <a:cubicBezTo>
                        <a:pt x="645" y="921"/>
                        <a:pt x="645" y="923"/>
                        <a:pt x="646" y="924"/>
                      </a:cubicBezTo>
                      <a:cubicBezTo>
                        <a:pt x="649" y="928"/>
                        <a:pt x="652" y="931"/>
                        <a:pt x="657" y="935"/>
                      </a:cubicBezTo>
                      <a:cubicBezTo>
                        <a:pt x="658" y="936"/>
                        <a:pt x="660" y="936"/>
                        <a:pt x="660" y="935"/>
                      </a:cubicBezTo>
                      <a:cubicBezTo>
                        <a:pt x="661" y="933"/>
                        <a:pt x="661" y="932"/>
                        <a:pt x="660" y="931"/>
                      </a:cubicBezTo>
                      <a:close/>
                      <a:moveTo>
                        <a:pt x="685" y="947"/>
                      </a:moveTo>
                      <a:cubicBezTo>
                        <a:pt x="680" y="945"/>
                        <a:pt x="676" y="942"/>
                        <a:pt x="672" y="940"/>
                      </a:cubicBezTo>
                      <a:cubicBezTo>
                        <a:pt x="671" y="939"/>
                        <a:pt x="669" y="939"/>
                        <a:pt x="669" y="940"/>
                      </a:cubicBezTo>
                      <a:cubicBezTo>
                        <a:pt x="668" y="941"/>
                        <a:pt x="668" y="943"/>
                        <a:pt x="669" y="944"/>
                      </a:cubicBezTo>
                      <a:cubicBezTo>
                        <a:pt x="673" y="946"/>
                        <a:pt x="678" y="949"/>
                        <a:pt x="682" y="952"/>
                      </a:cubicBezTo>
                      <a:cubicBezTo>
                        <a:pt x="684" y="952"/>
                        <a:pt x="685" y="952"/>
                        <a:pt x="686" y="951"/>
                      </a:cubicBezTo>
                      <a:cubicBezTo>
                        <a:pt x="686" y="950"/>
                        <a:pt x="686" y="948"/>
                        <a:pt x="685" y="947"/>
                      </a:cubicBezTo>
                      <a:close/>
                      <a:moveTo>
                        <a:pt x="711" y="961"/>
                      </a:moveTo>
                      <a:cubicBezTo>
                        <a:pt x="707" y="959"/>
                        <a:pt x="702" y="957"/>
                        <a:pt x="698" y="954"/>
                      </a:cubicBezTo>
                      <a:cubicBezTo>
                        <a:pt x="697" y="954"/>
                        <a:pt x="695" y="954"/>
                        <a:pt x="695" y="955"/>
                      </a:cubicBezTo>
                      <a:cubicBezTo>
                        <a:pt x="694" y="957"/>
                        <a:pt x="694" y="958"/>
                        <a:pt x="696" y="959"/>
                      </a:cubicBezTo>
                      <a:cubicBezTo>
                        <a:pt x="700" y="961"/>
                        <a:pt x="705" y="963"/>
                        <a:pt x="709" y="966"/>
                      </a:cubicBezTo>
                      <a:cubicBezTo>
                        <a:pt x="710" y="966"/>
                        <a:pt x="712" y="966"/>
                        <a:pt x="713" y="964"/>
                      </a:cubicBezTo>
                      <a:cubicBezTo>
                        <a:pt x="713" y="963"/>
                        <a:pt x="713" y="962"/>
                        <a:pt x="711" y="961"/>
                      </a:cubicBezTo>
                      <a:close/>
                      <a:moveTo>
                        <a:pt x="739" y="973"/>
                      </a:moveTo>
                      <a:cubicBezTo>
                        <a:pt x="734" y="971"/>
                        <a:pt x="730" y="969"/>
                        <a:pt x="725" y="967"/>
                      </a:cubicBezTo>
                      <a:cubicBezTo>
                        <a:pt x="724" y="967"/>
                        <a:pt x="722" y="967"/>
                        <a:pt x="722" y="969"/>
                      </a:cubicBezTo>
                      <a:cubicBezTo>
                        <a:pt x="721" y="970"/>
                        <a:pt x="722" y="971"/>
                        <a:pt x="723" y="972"/>
                      </a:cubicBezTo>
                      <a:cubicBezTo>
                        <a:pt x="727" y="974"/>
                        <a:pt x="732" y="976"/>
                        <a:pt x="737" y="978"/>
                      </a:cubicBezTo>
                      <a:cubicBezTo>
                        <a:pt x="738" y="979"/>
                        <a:pt x="739" y="978"/>
                        <a:pt x="740" y="977"/>
                      </a:cubicBezTo>
                      <a:cubicBezTo>
                        <a:pt x="741" y="975"/>
                        <a:pt x="740" y="974"/>
                        <a:pt x="739" y="973"/>
                      </a:cubicBezTo>
                      <a:close/>
                      <a:moveTo>
                        <a:pt x="766" y="985"/>
                      </a:moveTo>
                      <a:cubicBezTo>
                        <a:pt x="762" y="983"/>
                        <a:pt x="757" y="981"/>
                        <a:pt x="753" y="979"/>
                      </a:cubicBezTo>
                      <a:cubicBezTo>
                        <a:pt x="751" y="979"/>
                        <a:pt x="750" y="979"/>
                        <a:pt x="749" y="981"/>
                      </a:cubicBezTo>
                      <a:cubicBezTo>
                        <a:pt x="749" y="982"/>
                        <a:pt x="749" y="983"/>
                        <a:pt x="751" y="984"/>
                      </a:cubicBezTo>
                      <a:cubicBezTo>
                        <a:pt x="755" y="986"/>
                        <a:pt x="760" y="988"/>
                        <a:pt x="765" y="989"/>
                      </a:cubicBezTo>
                      <a:cubicBezTo>
                        <a:pt x="766" y="990"/>
                        <a:pt x="767" y="989"/>
                        <a:pt x="768" y="988"/>
                      </a:cubicBezTo>
                      <a:cubicBezTo>
                        <a:pt x="768" y="987"/>
                        <a:pt x="768" y="985"/>
                        <a:pt x="766" y="985"/>
                      </a:cubicBezTo>
                      <a:close/>
                      <a:moveTo>
                        <a:pt x="795" y="995"/>
                      </a:moveTo>
                      <a:cubicBezTo>
                        <a:pt x="790" y="994"/>
                        <a:pt x="785" y="992"/>
                        <a:pt x="780" y="990"/>
                      </a:cubicBezTo>
                      <a:cubicBezTo>
                        <a:pt x="779" y="990"/>
                        <a:pt x="778" y="990"/>
                        <a:pt x="777" y="992"/>
                      </a:cubicBezTo>
                      <a:cubicBezTo>
                        <a:pt x="777" y="993"/>
                        <a:pt x="777" y="994"/>
                        <a:pt x="779" y="995"/>
                      </a:cubicBezTo>
                      <a:cubicBezTo>
                        <a:pt x="784" y="997"/>
                        <a:pt x="788" y="998"/>
                        <a:pt x="793" y="1000"/>
                      </a:cubicBezTo>
                      <a:cubicBezTo>
                        <a:pt x="794" y="1000"/>
                        <a:pt x="796" y="1000"/>
                        <a:pt x="796" y="998"/>
                      </a:cubicBezTo>
                      <a:cubicBezTo>
                        <a:pt x="797" y="997"/>
                        <a:pt x="796" y="996"/>
                        <a:pt x="795" y="995"/>
                      </a:cubicBezTo>
                      <a:close/>
                      <a:moveTo>
                        <a:pt x="823" y="1005"/>
                      </a:moveTo>
                      <a:cubicBezTo>
                        <a:pt x="819" y="1004"/>
                        <a:pt x="814" y="1002"/>
                        <a:pt x="809" y="1000"/>
                      </a:cubicBezTo>
                      <a:cubicBezTo>
                        <a:pt x="807" y="1000"/>
                        <a:pt x="806" y="1000"/>
                        <a:pt x="806" y="1002"/>
                      </a:cubicBezTo>
                      <a:cubicBezTo>
                        <a:pt x="805" y="1003"/>
                        <a:pt x="806" y="1004"/>
                        <a:pt x="807" y="1005"/>
                      </a:cubicBezTo>
                      <a:cubicBezTo>
                        <a:pt x="813" y="1007"/>
                        <a:pt x="817" y="1008"/>
                        <a:pt x="822" y="1010"/>
                      </a:cubicBezTo>
                      <a:cubicBezTo>
                        <a:pt x="823" y="1010"/>
                        <a:pt x="824" y="1009"/>
                        <a:pt x="825" y="1008"/>
                      </a:cubicBezTo>
                      <a:cubicBezTo>
                        <a:pt x="825" y="1007"/>
                        <a:pt x="824" y="1005"/>
                        <a:pt x="823" y="1005"/>
                      </a:cubicBezTo>
                      <a:close/>
                      <a:moveTo>
                        <a:pt x="852" y="1010"/>
                      </a:moveTo>
                      <a:cubicBezTo>
                        <a:pt x="847" y="1009"/>
                        <a:pt x="842" y="1009"/>
                        <a:pt x="837" y="1008"/>
                      </a:cubicBezTo>
                      <a:cubicBezTo>
                        <a:pt x="836" y="1008"/>
                        <a:pt x="835" y="1009"/>
                        <a:pt x="834" y="1010"/>
                      </a:cubicBezTo>
                      <a:cubicBezTo>
                        <a:pt x="834" y="1012"/>
                        <a:pt x="835" y="1013"/>
                        <a:pt x="837" y="1013"/>
                      </a:cubicBezTo>
                      <a:cubicBezTo>
                        <a:pt x="842" y="1014"/>
                        <a:pt x="847" y="1014"/>
                        <a:pt x="852" y="1015"/>
                      </a:cubicBezTo>
                      <a:cubicBezTo>
                        <a:pt x="853" y="1015"/>
                        <a:pt x="854" y="1014"/>
                        <a:pt x="854" y="1012"/>
                      </a:cubicBezTo>
                      <a:cubicBezTo>
                        <a:pt x="854" y="1011"/>
                        <a:pt x="853" y="1010"/>
                        <a:pt x="852" y="1010"/>
                      </a:cubicBezTo>
                      <a:close/>
                      <a:moveTo>
                        <a:pt x="882" y="1011"/>
                      </a:moveTo>
                      <a:cubicBezTo>
                        <a:pt x="877" y="1011"/>
                        <a:pt x="872" y="1011"/>
                        <a:pt x="867" y="1011"/>
                      </a:cubicBezTo>
                      <a:cubicBezTo>
                        <a:pt x="866" y="1011"/>
                        <a:pt x="864" y="1012"/>
                        <a:pt x="864" y="1013"/>
                      </a:cubicBezTo>
                      <a:cubicBezTo>
                        <a:pt x="864" y="1015"/>
                        <a:pt x="865" y="1016"/>
                        <a:pt x="867" y="1016"/>
                      </a:cubicBezTo>
                      <a:cubicBezTo>
                        <a:pt x="872" y="1016"/>
                        <a:pt x="877" y="1016"/>
                        <a:pt x="882" y="1016"/>
                      </a:cubicBezTo>
                      <a:cubicBezTo>
                        <a:pt x="883" y="1016"/>
                        <a:pt x="884" y="1015"/>
                        <a:pt x="884" y="1014"/>
                      </a:cubicBezTo>
                      <a:cubicBezTo>
                        <a:pt x="884" y="1013"/>
                        <a:pt x="883" y="1011"/>
                        <a:pt x="882" y="1011"/>
                      </a:cubicBezTo>
                      <a:close/>
                      <a:moveTo>
                        <a:pt x="912" y="1011"/>
                      </a:moveTo>
                      <a:cubicBezTo>
                        <a:pt x="907" y="1011"/>
                        <a:pt x="902" y="1011"/>
                        <a:pt x="897" y="1012"/>
                      </a:cubicBezTo>
                      <a:cubicBezTo>
                        <a:pt x="895" y="1012"/>
                        <a:pt x="894" y="1013"/>
                        <a:pt x="894" y="1014"/>
                      </a:cubicBezTo>
                      <a:cubicBezTo>
                        <a:pt x="894" y="1015"/>
                        <a:pt x="895" y="1017"/>
                        <a:pt x="897" y="1017"/>
                      </a:cubicBezTo>
                      <a:cubicBezTo>
                        <a:pt x="902" y="1016"/>
                        <a:pt x="907" y="1016"/>
                        <a:pt x="912" y="1016"/>
                      </a:cubicBezTo>
                      <a:cubicBezTo>
                        <a:pt x="913" y="1016"/>
                        <a:pt x="914" y="1015"/>
                        <a:pt x="914" y="1014"/>
                      </a:cubicBezTo>
                      <a:cubicBezTo>
                        <a:pt x="914" y="1012"/>
                        <a:pt x="913" y="1011"/>
                        <a:pt x="912" y="1011"/>
                      </a:cubicBezTo>
                      <a:close/>
                      <a:moveTo>
                        <a:pt x="941" y="1009"/>
                      </a:moveTo>
                      <a:cubicBezTo>
                        <a:pt x="936" y="1009"/>
                        <a:pt x="932" y="1010"/>
                        <a:pt x="927" y="1010"/>
                      </a:cubicBezTo>
                      <a:cubicBezTo>
                        <a:pt x="925" y="1010"/>
                        <a:pt x="924" y="1012"/>
                        <a:pt x="924" y="1013"/>
                      </a:cubicBezTo>
                      <a:cubicBezTo>
                        <a:pt x="924" y="1014"/>
                        <a:pt x="926" y="1015"/>
                        <a:pt x="927" y="1015"/>
                      </a:cubicBezTo>
                      <a:cubicBezTo>
                        <a:pt x="932" y="1015"/>
                        <a:pt x="937" y="1014"/>
                        <a:pt x="942" y="1014"/>
                      </a:cubicBezTo>
                      <a:cubicBezTo>
                        <a:pt x="943" y="1014"/>
                        <a:pt x="944" y="1013"/>
                        <a:pt x="944" y="1011"/>
                      </a:cubicBezTo>
                      <a:cubicBezTo>
                        <a:pt x="944" y="1010"/>
                        <a:pt x="943" y="1009"/>
                        <a:pt x="941" y="1009"/>
                      </a:cubicBezTo>
                      <a:close/>
                      <a:moveTo>
                        <a:pt x="971" y="1005"/>
                      </a:moveTo>
                      <a:cubicBezTo>
                        <a:pt x="966" y="1006"/>
                        <a:pt x="961" y="1006"/>
                        <a:pt x="956" y="1007"/>
                      </a:cubicBezTo>
                      <a:cubicBezTo>
                        <a:pt x="955" y="1007"/>
                        <a:pt x="954" y="1009"/>
                        <a:pt x="954" y="1010"/>
                      </a:cubicBezTo>
                      <a:cubicBezTo>
                        <a:pt x="954" y="1011"/>
                        <a:pt x="956" y="1012"/>
                        <a:pt x="957" y="1012"/>
                      </a:cubicBezTo>
                      <a:cubicBezTo>
                        <a:pt x="962" y="1011"/>
                        <a:pt x="967" y="1011"/>
                        <a:pt x="972" y="1010"/>
                      </a:cubicBezTo>
                      <a:cubicBezTo>
                        <a:pt x="973" y="1010"/>
                        <a:pt x="974" y="1008"/>
                        <a:pt x="974" y="1007"/>
                      </a:cubicBezTo>
                      <a:cubicBezTo>
                        <a:pt x="974" y="1006"/>
                        <a:pt x="972" y="1005"/>
                        <a:pt x="971" y="1005"/>
                      </a:cubicBezTo>
                      <a:close/>
                      <a:moveTo>
                        <a:pt x="1000" y="999"/>
                      </a:moveTo>
                      <a:cubicBezTo>
                        <a:pt x="995" y="1000"/>
                        <a:pt x="991" y="1001"/>
                        <a:pt x="986" y="1002"/>
                      </a:cubicBezTo>
                      <a:cubicBezTo>
                        <a:pt x="984" y="1002"/>
                        <a:pt x="983" y="1004"/>
                        <a:pt x="984" y="1005"/>
                      </a:cubicBezTo>
                      <a:cubicBezTo>
                        <a:pt x="984" y="1006"/>
                        <a:pt x="985" y="1007"/>
                        <a:pt x="987" y="1007"/>
                      </a:cubicBezTo>
                      <a:cubicBezTo>
                        <a:pt x="992" y="1006"/>
                        <a:pt x="997" y="1005"/>
                        <a:pt x="1001" y="1004"/>
                      </a:cubicBezTo>
                      <a:cubicBezTo>
                        <a:pt x="1003" y="1004"/>
                        <a:pt x="1004" y="1002"/>
                        <a:pt x="1003" y="1001"/>
                      </a:cubicBezTo>
                      <a:cubicBezTo>
                        <a:pt x="1003" y="1000"/>
                        <a:pt x="1002" y="999"/>
                        <a:pt x="1000" y="999"/>
                      </a:cubicBezTo>
                      <a:close/>
                      <a:moveTo>
                        <a:pt x="1029" y="991"/>
                      </a:moveTo>
                      <a:cubicBezTo>
                        <a:pt x="1024" y="993"/>
                        <a:pt x="1020" y="994"/>
                        <a:pt x="1015" y="995"/>
                      </a:cubicBezTo>
                      <a:cubicBezTo>
                        <a:pt x="1013" y="996"/>
                        <a:pt x="1013" y="997"/>
                        <a:pt x="1013" y="998"/>
                      </a:cubicBezTo>
                      <a:cubicBezTo>
                        <a:pt x="1013" y="1000"/>
                        <a:pt x="1015" y="1001"/>
                        <a:pt x="1016" y="1000"/>
                      </a:cubicBezTo>
                      <a:cubicBezTo>
                        <a:pt x="1021" y="999"/>
                        <a:pt x="1026" y="998"/>
                        <a:pt x="1031" y="996"/>
                      </a:cubicBezTo>
                      <a:cubicBezTo>
                        <a:pt x="1032" y="996"/>
                        <a:pt x="1033" y="994"/>
                        <a:pt x="1032" y="993"/>
                      </a:cubicBezTo>
                      <a:cubicBezTo>
                        <a:pt x="1032" y="992"/>
                        <a:pt x="1030" y="991"/>
                        <a:pt x="1029" y="991"/>
                      </a:cubicBezTo>
                      <a:close/>
                      <a:moveTo>
                        <a:pt x="1057" y="982"/>
                      </a:moveTo>
                      <a:cubicBezTo>
                        <a:pt x="1053" y="983"/>
                        <a:pt x="1048" y="985"/>
                        <a:pt x="1043" y="987"/>
                      </a:cubicBezTo>
                      <a:cubicBezTo>
                        <a:pt x="1042" y="987"/>
                        <a:pt x="1041" y="989"/>
                        <a:pt x="1042" y="990"/>
                      </a:cubicBezTo>
                      <a:cubicBezTo>
                        <a:pt x="1042" y="991"/>
                        <a:pt x="1044" y="992"/>
                        <a:pt x="1045" y="991"/>
                      </a:cubicBezTo>
                      <a:cubicBezTo>
                        <a:pt x="1050" y="990"/>
                        <a:pt x="1054" y="988"/>
                        <a:pt x="1059" y="986"/>
                      </a:cubicBezTo>
                      <a:cubicBezTo>
                        <a:pt x="1060" y="986"/>
                        <a:pt x="1061" y="984"/>
                        <a:pt x="1061" y="983"/>
                      </a:cubicBezTo>
                      <a:cubicBezTo>
                        <a:pt x="1060" y="982"/>
                        <a:pt x="1059" y="981"/>
                        <a:pt x="1057" y="982"/>
                      </a:cubicBezTo>
                      <a:close/>
                      <a:moveTo>
                        <a:pt x="1085" y="970"/>
                      </a:moveTo>
                      <a:cubicBezTo>
                        <a:pt x="1080" y="972"/>
                        <a:pt x="1076" y="974"/>
                        <a:pt x="1072" y="976"/>
                      </a:cubicBezTo>
                      <a:cubicBezTo>
                        <a:pt x="1071" y="976"/>
                        <a:pt x="1071" y="976"/>
                        <a:pt x="1071" y="976"/>
                      </a:cubicBezTo>
                      <a:cubicBezTo>
                        <a:pt x="1070" y="977"/>
                        <a:pt x="1069" y="978"/>
                        <a:pt x="1070" y="980"/>
                      </a:cubicBezTo>
                      <a:cubicBezTo>
                        <a:pt x="1070" y="981"/>
                        <a:pt x="1072" y="981"/>
                        <a:pt x="1073" y="981"/>
                      </a:cubicBezTo>
                      <a:cubicBezTo>
                        <a:pt x="1073" y="981"/>
                        <a:pt x="1073" y="981"/>
                        <a:pt x="1073" y="981"/>
                      </a:cubicBezTo>
                      <a:cubicBezTo>
                        <a:pt x="1078" y="979"/>
                        <a:pt x="1083" y="977"/>
                        <a:pt x="1087" y="975"/>
                      </a:cubicBezTo>
                      <a:cubicBezTo>
                        <a:pt x="1088" y="974"/>
                        <a:pt x="1089" y="973"/>
                        <a:pt x="1088" y="971"/>
                      </a:cubicBezTo>
                      <a:cubicBezTo>
                        <a:pt x="1088" y="970"/>
                        <a:pt x="1086" y="970"/>
                        <a:pt x="1085" y="970"/>
                      </a:cubicBezTo>
                      <a:close/>
                      <a:moveTo>
                        <a:pt x="1111" y="956"/>
                      </a:moveTo>
                      <a:cubicBezTo>
                        <a:pt x="1107" y="959"/>
                        <a:pt x="1103" y="961"/>
                        <a:pt x="1098" y="964"/>
                      </a:cubicBezTo>
                      <a:cubicBezTo>
                        <a:pt x="1097" y="964"/>
                        <a:pt x="1096" y="966"/>
                        <a:pt x="1097" y="967"/>
                      </a:cubicBezTo>
                      <a:cubicBezTo>
                        <a:pt x="1098" y="968"/>
                        <a:pt x="1099" y="969"/>
                        <a:pt x="1100" y="968"/>
                      </a:cubicBezTo>
                      <a:cubicBezTo>
                        <a:pt x="1105" y="966"/>
                        <a:pt x="1109" y="963"/>
                        <a:pt x="1114" y="961"/>
                      </a:cubicBezTo>
                      <a:cubicBezTo>
                        <a:pt x="1115" y="960"/>
                        <a:pt x="1115" y="958"/>
                        <a:pt x="1114" y="957"/>
                      </a:cubicBezTo>
                      <a:cubicBezTo>
                        <a:pt x="1114" y="956"/>
                        <a:pt x="1112" y="956"/>
                        <a:pt x="1111" y="956"/>
                      </a:cubicBezTo>
                      <a:close/>
                      <a:moveTo>
                        <a:pt x="1136" y="940"/>
                      </a:moveTo>
                      <a:cubicBezTo>
                        <a:pt x="1132" y="943"/>
                        <a:pt x="1128" y="946"/>
                        <a:pt x="1124" y="948"/>
                      </a:cubicBezTo>
                      <a:cubicBezTo>
                        <a:pt x="1123" y="949"/>
                        <a:pt x="1122" y="951"/>
                        <a:pt x="1123" y="952"/>
                      </a:cubicBezTo>
                      <a:cubicBezTo>
                        <a:pt x="1124" y="953"/>
                        <a:pt x="1125" y="953"/>
                        <a:pt x="1126" y="953"/>
                      </a:cubicBezTo>
                      <a:cubicBezTo>
                        <a:pt x="1131" y="950"/>
                        <a:pt x="1135" y="947"/>
                        <a:pt x="1139" y="944"/>
                      </a:cubicBezTo>
                      <a:cubicBezTo>
                        <a:pt x="1140" y="943"/>
                        <a:pt x="1140" y="942"/>
                        <a:pt x="1139" y="940"/>
                      </a:cubicBezTo>
                      <a:cubicBezTo>
                        <a:pt x="1139" y="939"/>
                        <a:pt x="1137" y="939"/>
                        <a:pt x="1136" y="940"/>
                      </a:cubicBezTo>
                      <a:close/>
                      <a:moveTo>
                        <a:pt x="1159" y="921"/>
                      </a:moveTo>
                      <a:cubicBezTo>
                        <a:pt x="1155" y="924"/>
                        <a:pt x="1151" y="928"/>
                        <a:pt x="1148" y="931"/>
                      </a:cubicBezTo>
                      <a:cubicBezTo>
                        <a:pt x="1147" y="932"/>
                        <a:pt x="1146" y="933"/>
                        <a:pt x="1147" y="934"/>
                      </a:cubicBezTo>
                      <a:cubicBezTo>
                        <a:pt x="1148" y="935"/>
                        <a:pt x="1150" y="935"/>
                        <a:pt x="1151" y="935"/>
                      </a:cubicBezTo>
                      <a:cubicBezTo>
                        <a:pt x="1155" y="931"/>
                        <a:pt x="1158" y="928"/>
                        <a:pt x="1162" y="925"/>
                      </a:cubicBezTo>
                      <a:cubicBezTo>
                        <a:pt x="1163" y="924"/>
                        <a:pt x="1163" y="922"/>
                        <a:pt x="1162" y="921"/>
                      </a:cubicBezTo>
                      <a:cubicBezTo>
                        <a:pt x="1161" y="920"/>
                        <a:pt x="1160" y="920"/>
                        <a:pt x="1159" y="921"/>
                      </a:cubicBezTo>
                      <a:close/>
                      <a:moveTo>
                        <a:pt x="1180" y="900"/>
                      </a:moveTo>
                      <a:cubicBezTo>
                        <a:pt x="1176" y="904"/>
                        <a:pt x="1173" y="907"/>
                        <a:pt x="1169" y="911"/>
                      </a:cubicBezTo>
                      <a:cubicBezTo>
                        <a:pt x="1169" y="912"/>
                        <a:pt x="1169" y="913"/>
                        <a:pt x="1170" y="914"/>
                      </a:cubicBezTo>
                      <a:cubicBezTo>
                        <a:pt x="1170" y="915"/>
                        <a:pt x="1172" y="915"/>
                        <a:pt x="1173" y="914"/>
                      </a:cubicBezTo>
                      <a:cubicBezTo>
                        <a:pt x="1177" y="911"/>
                        <a:pt x="1180" y="907"/>
                        <a:pt x="1183" y="903"/>
                      </a:cubicBezTo>
                      <a:cubicBezTo>
                        <a:pt x="1184" y="902"/>
                        <a:pt x="1184" y="901"/>
                        <a:pt x="1183" y="900"/>
                      </a:cubicBezTo>
                      <a:cubicBezTo>
                        <a:pt x="1182" y="899"/>
                        <a:pt x="1181" y="899"/>
                        <a:pt x="1180" y="900"/>
                      </a:cubicBezTo>
                      <a:close/>
                      <a:moveTo>
                        <a:pt x="1198" y="877"/>
                      </a:moveTo>
                      <a:cubicBezTo>
                        <a:pt x="1195" y="881"/>
                        <a:pt x="1192" y="885"/>
                        <a:pt x="1189" y="888"/>
                      </a:cubicBezTo>
                      <a:cubicBezTo>
                        <a:pt x="1188" y="890"/>
                        <a:pt x="1189" y="891"/>
                        <a:pt x="1190" y="892"/>
                      </a:cubicBezTo>
                      <a:cubicBezTo>
                        <a:pt x="1191" y="893"/>
                        <a:pt x="1192" y="893"/>
                        <a:pt x="1193" y="892"/>
                      </a:cubicBezTo>
                      <a:cubicBezTo>
                        <a:pt x="1196" y="888"/>
                        <a:pt x="1199" y="884"/>
                        <a:pt x="1202" y="880"/>
                      </a:cubicBezTo>
                      <a:cubicBezTo>
                        <a:pt x="1203" y="878"/>
                        <a:pt x="1203" y="877"/>
                        <a:pt x="1202" y="876"/>
                      </a:cubicBezTo>
                      <a:cubicBezTo>
                        <a:pt x="1201" y="875"/>
                        <a:pt x="1199" y="876"/>
                        <a:pt x="1198" y="877"/>
                      </a:cubicBezTo>
                      <a:close/>
                      <a:moveTo>
                        <a:pt x="1214" y="852"/>
                      </a:moveTo>
                      <a:cubicBezTo>
                        <a:pt x="1212" y="856"/>
                        <a:pt x="1209" y="860"/>
                        <a:pt x="1207" y="864"/>
                      </a:cubicBezTo>
                      <a:cubicBezTo>
                        <a:pt x="1206" y="865"/>
                        <a:pt x="1206" y="867"/>
                        <a:pt x="1207" y="868"/>
                      </a:cubicBezTo>
                      <a:cubicBezTo>
                        <a:pt x="1208" y="869"/>
                        <a:pt x="1210" y="868"/>
                        <a:pt x="1211" y="867"/>
                      </a:cubicBezTo>
                      <a:cubicBezTo>
                        <a:pt x="1213" y="863"/>
                        <a:pt x="1216" y="859"/>
                        <a:pt x="1219" y="854"/>
                      </a:cubicBezTo>
                      <a:cubicBezTo>
                        <a:pt x="1219" y="853"/>
                        <a:pt x="1219" y="851"/>
                        <a:pt x="1218" y="851"/>
                      </a:cubicBezTo>
                      <a:cubicBezTo>
                        <a:pt x="1217" y="850"/>
                        <a:pt x="1215" y="850"/>
                        <a:pt x="1214" y="852"/>
                      </a:cubicBezTo>
                      <a:close/>
                      <a:moveTo>
                        <a:pt x="1228" y="825"/>
                      </a:moveTo>
                      <a:cubicBezTo>
                        <a:pt x="1226" y="830"/>
                        <a:pt x="1224" y="834"/>
                        <a:pt x="1222" y="839"/>
                      </a:cubicBezTo>
                      <a:cubicBezTo>
                        <a:pt x="1221" y="840"/>
                        <a:pt x="1221" y="841"/>
                        <a:pt x="1223" y="842"/>
                      </a:cubicBezTo>
                      <a:cubicBezTo>
                        <a:pt x="1224" y="843"/>
                        <a:pt x="1225" y="842"/>
                        <a:pt x="1226" y="841"/>
                      </a:cubicBezTo>
                      <a:cubicBezTo>
                        <a:pt x="1228" y="836"/>
                        <a:pt x="1231" y="832"/>
                        <a:pt x="1233" y="827"/>
                      </a:cubicBezTo>
                      <a:cubicBezTo>
                        <a:pt x="1233" y="826"/>
                        <a:pt x="1233" y="825"/>
                        <a:pt x="1231" y="824"/>
                      </a:cubicBezTo>
                      <a:cubicBezTo>
                        <a:pt x="1230" y="823"/>
                        <a:pt x="1229" y="824"/>
                        <a:pt x="1228" y="825"/>
                      </a:cubicBezTo>
                      <a:close/>
                      <a:moveTo>
                        <a:pt x="1240" y="798"/>
                      </a:moveTo>
                      <a:cubicBezTo>
                        <a:pt x="1238" y="802"/>
                        <a:pt x="1236" y="807"/>
                        <a:pt x="1234" y="812"/>
                      </a:cubicBezTo>
                      <a:cubicBezTo>
                        <a:pt x="1234" y="813"/>
                        <a:pt x="1234" y="814"/>
                        <a:pt x="1236" y="815"/>
                      </a:cubicBezTo>
                      <a:cubicBezTo>
                        <a:pt x="1237" y="815"/>
                        <a:pt x="1238" y="815"/>
                        <a:pt x="1239" y="814"/>
                      </a:cubicBezTo>
                      <a:cubicBezTo>
                        <a:pt x="1241" y="809"/>
                        <a:pt x="1243" y="804"/>
                        <a:pt x="1244" y="800"/>
                      </a:cubicBezTo>
                      <a:cubicBezTo>
                        <a:pt x="1245" y="798"/>
                        <a:pt x="1244" y="797"/>
                        <a:pt x="1243" y="796"/>
                      </a:cubicBezTo>
                      <a:cubicBezTo>
                        <a:pt x="1242" y="796"/>
                        <a:pt x="1240" y="796"/>
                        <a:pt x="1240" y="798"/>
                      </a:cubicBezTo>
                      <a:close/>
                      <a:moveTo>
                        <a:pt x="1249" y="769"/>
                      </a:moveTo>
                      <a:cubicBezTo>
                        <a:pt x="1248" y="774"/>
                        <a:pt x="1246" y="779"/>
                        <a:pt x="1245" y="784"/>
                      </a:cubicBezTo>
                      <a:cubicBezTo>
                        <a:pt x="1244" y="785"/>
                        <a:pt x="1245" y="786"/>
                        <a:pt x="1246" y="787"/>
                      </a:cubicBezTo>
                      <a:cubicBezTo>
                        <a:pt x="1247" y="787"/>
                        <a:pt x="1249" y="787"/>
                        <a:pt x="1249" y="785"/>
                      </a:cubicBezTo>
                      <a:cubicBezTo>
                        <a:pt x="1251" y="781"/>
                        <a:pt x="1252" y="776"/>
                        <a:pt x="1254" y="771"/>
                      </a:cubicBezTo>
                      <a:cubicBezTo>
                        <a:pt x="1254" y="770"/>
                        <a:pt x="1253" y="768"/>
                        <a:pt x="1252" y="768"/>
                      </a:cubicBezTo>
                      <a:cubicBezTo>
                        <a:pt x="1251" y="767"/>
                        <a:pt x="1249" y="768"/>
                        <a:pt x="1249" y="769"/>
                      </a:cubicBezTo>
                      <a:close/>
                      <a:moveTo>
                        <a:pt x="1256" y="741"/>
                      </a:moveTo>
                      <a:cubicBezTo>
                        <a:pt x="1255" y="745"/>
                        <a:pt x="1254" y="750"/>
                        <a:pt x="1253" y="755"/>
                      </a:cubicBezTo>
                      <a:cubicBezTo>
                        <a:pt x="1253" y="756"/>
                        <a:pt x="1253" y="758"/>
                        <a:pt x="1255" y="758"/>
                      </a:cubicBezTo>
                      <a:cubicBezTo>
                        <a:pt x="1256" y="758"/>
                        <a:pt x="1257" y="758"/>
                        <a:pt x="1258" y="756"/>
                      </a:cubicBezTo>
                      <a:cubicBezTo>
                        <a:pt x="1259" y="751"/>
                        <a:pt x="1260" y="747"/>
                        <a:pt x="1261" y="742"/>
                      </a:cubicBezTo>
                      <a:cubicBezTo>
                        <a:pt x="1262" y="740"/>
                        <a:pt x="1261" y="739"/>
                        <a:pt x="1259" y="739"/>
                      </a:cubicBezTo>
                      <a:cubicBezTo>
                        <a:pt x="1258" y="738"/>
                        <a:pt x="1257" y="739"/>
                        <a:pt x="1256" y="741"/>
                      </a:cubicBezTo>
                      <a:close/>
                      <a:moveTo>
                        <a:pt x="1288" y="742"/>
                      </a:moveTo>
                      <a:cubicBezTo>
                        <a:pt x="1283" y="742"/>
                        <a:pt x="1278" y="741"/>
                        <a:pt x="1273" y="740"/>
                      </a:cubicBezTo>
                      <a:cubicBezTo>
                        <a:pt x="1272" y="740"/>
                        <a:pt x="1270" y="741"/>
                        <a:pt x="1270" y="742"/>
                      </a:cubicBezTo>
                      <a:cubicBezTo>
                        <a:pt x="1270" y="743"/>
                        <a:pt x="1271" y="745"/>
                        <a:pt x="1272" y="745"/>
                      </a:cubicBezTo>
                      <a:cubicBezTo>
                        <a:pt x="1277" y="746"/>
                        <a:pt x="1282" y="747"/>
                        <a:pt x="1287" y="747"/>
                      </a:cubicBezTo>
                      <a:cubicBezTo>
                        <a:pt x="1288" y="748"/>
                        <a:pt x="1290" y="747"/>
                        <a:pt x="1290" y="745"/>
                      </a:cubicBezTo>
                      <a:cubicBezTo>
                        <a:pt x="1290" y="744"/>
                        <a:pt x="1289" y="743"/>
                        <a:pt x="1288" y="742"/>
                      </a:cubicBezTo>
                      <a:close/>
                      <a:moveTo>
                        <a:pt x="1317" y="746"/>
                      </a:moveTo>
                      <a:cubicBezTo>
                        <a:pt x="1312" y="746"/>
                        <a:pt x="1307" y="745"/>
                        <a:pt x="1302" y="745"/>
                      </a:cubicBezTo>
                      <a:cubicBezTo>
                        <a:pt x="1301" y="744"/>
                        <a:pt x="1300" y="745"/>
                        <a:pt x="1300" y="747"/>
                      </a:cubicBezTo>
                      <a:cubicBezTo>
                        <a:pt x="1299" y="748"/>
                        <a:pt x="1300" y="749"/>
                        <a:pt x="1302" y="750"/>
                      </a:cubicBezTo>
                      <a:cubicBezTo>
                        <a:pt x="1307" y="750"/>
                        <a:pt x="1312" y="751"/>
                        <a:pt x="1317" y="751"/>
                      </a:cubicBezTo>
                      <a:cubicBezTo>
                        <a:pt x="1318" y="752"/>
                        <a:pt x="1319" y="751"/>
                        <a:pt x="1320" y="749"/>
                      </a:cubicBezTo>
                      <a:cubicBezTo>
                        <a:pt x="1320" y="748"/>
                        <a:pt x="1319" y="747"/>
                        <a:pt x="1317" y="746"/>
                      </a:cubicBezTo>
                      <a:close/>
                      <a:moveTo>
                        <a:pt x="1347" y="749"/>
                      </a:moveTo>
                      <a:cubicBezTo>
                        <a:pt x="1342" y="749"/>
                        <a:pt x="1337" y="748"/>
                        <a:pt x="1332" y="748"/>
                      </a:cubicBezTo>
                      <a:cubicBezTo>
                        <a:pt x="1331" y="748"/>
                        <a:pt x="1330" y="749"/>
                        <a:pt x="1329" y="750"/>
                      </a:cubicBezTo>
                      <a:cubicBezTo>
                        <a:pt x="1329" y="751"/>
                        <a:pt x="1330" y="753"/>
                        <a:pt x="1332" y="753"/>
                      </a:cubicBezTo>
                      <a:cubicBezTo>
                        <a:pt x="1337" y="753"/>
                        <a:pt x="1342" y="754"/>
                        <a:pt x="1347" y="754"/>
                      </a:cubicBezTo>
                      <a:cubicBezTo>
                        <a:pt x="1348" y="754"/>
                        <a:pt x="1349" y="753"/>
                        <a:pt x="1349" y="751"/>
                      </a:cubicBezTo>
                      <a:cubicBezTo>
                        <a:pt x="1350" y="750"/>
                        <a:pt x="1348" y="749"/>
                        <a:pt x="1347" y="749"/>
                      </a:cubicBezTo>
                      <a:close/>
                      <a:moveTo>
                        <a:pt x="1377" y="749"/>
                      </a:moveTo>
                      <a:cubicBezTo>
                        <a:pt x="1375" y="749"/>
                        <a:pt x="1373" y="749"/>
                        <a:pt x="1371" y="749"/>
                      </a:cubicBezTo>
                      <a:cubicBezTo>
                        <a:pt x="1368" y="749"/>
                        <a:pt x="1365" y="749"/>
                        <a:pt x="1362" y="749"/>
                      </a:cubicBezTo>
                      <a:cubicBezTo>
                        <a:pt x="1361" y="749"/>
                        <a:pt x="1359" y="750"/>
                        <a:pt x="1359" y="752"/>
                      </a:cubicBezTo>
                      <a:cubicBezTo>
                        <a:pt x="1359" y="753"/>
                        <a:pt x="1361" y="754"/>
                        <a:pt x="1362" y="754"/>
                      </a:cubicBezTo>
                      <a:cubicBezTo>
                        <a:pt x="1365" y="754"/>
                        <a:pt x="1368" y="754"/>
                        <a:pt x="1371" y="754"/>
                      </a:cubicBezTo>
                      <a:cubicBezTo>
                        <a:pt x="1373" y="754"/>
                        <a:pt x="1375" y="754"/>
                        <a:pt x="1377" y="754"/>
                      </a:cubicBezTo>
                      <a:cubicBezTo>
                        <a:pt x="1378" y="754"/>
                        <a:pt x="1379" y="753"/>
                        <a:pt x="1379" y="752"/>
                      </a:cubicBezTo>
                      <a:cubicBezTo>
                        <a:pt x="1379" y="751"/>
                        <a:pt x="1378" y="749"/>
                        <a:pt x="1377" y="749"/>
                      </a:cubicBezTo>
                      <a:close/>
                      <a:moveTo>
                        <a:pt x="1407" y="748"/>
                      </a:moveTo>
                      <a:cubicBezTo>
                        <a:pt x="1402" y="748"/>
                        <a:pt x="1397" y="749"/>
                        <a:pt x="1392" y="749"/>
                      </a:cubicBezTo>
                      <a:cubicBezTo>
                        <a:pt x="1390" y="749"/>
                        <a:pt x="1389" y="750"/>
                        <a:pt x="1389" y="752"/>
                      </a:cubicBezTo>
                      <a:cubicBezTo>
                        <a:pt x="1389" y="753"/>
                        <a:pt x="1391" y="754"/>
                        <a:pt x="1392" y="754"/>
                      </a:cubicBezTo>
                      <a:cubicBezTo>
                        <a:pt x="1397" y="754"/>
                        <a:pt x="1402" y="753"/>
                        <a:pt x="1407" y="753"/>
                      </a:cubicBezTo>
                      <a:cubicBezTo>
                        <a:pt x="1408" y="753"/>
                        <a:pt x="1410" y="752"/>
                        <a:pt x="1409" y="750"/>
                      </a:cubicBezTo>
                      <a:cubicBezTo>
                        <a:pt x="1409" y="749"/>
                        <a:pt x="1408" y="748"/>
                        <a:pt x="1407" y="748"/>
                      </a:cubicBezTo>
                      <a:close/>
                      <a:moveTo>
                        <a:pt x="1436" y="744"/>
                      </a:moveTo>
                      <a:cubicBezTo>
                        <a:pt x="1431" y="745"/>
                        <a:pt x="1426" y="745"/>
                        <a:pt x="1421" y="746"/>
                      </a:cubicBezTo>
                      <a:cubicBezTo>
                        <a:pt x="1420" y="746"/>
                        <a:pt x="1419" y="748"/>
                        <a:pt x="1419" y="749"/>
                      </a:cubicBezTo>
                      <a:cubicBezTo>
                        <a:pt x="1420" y="750"/>
                        <a:pt x="1421" y="751"/>
                        <a:pt x="1422" y="751"/>
                      </a:cubicBezTo>
                      <a:cubicBezTo>
                        <a:pt x="1427" y="750"/>
                        <a:pt x="1432" y="750"/>
                        <a:pt x="1437" y="749"/>
                      </a:cubicBezTo>
                      <a:cubicBezTo>
                        <a:pt x="1438" y="748"/>
                        <a:pt x="1439" y="747"/>
                        <a:pt x="1439" y="746"/>
                      </a:cubicBezTo>
                      <a:cubicBezTo>
                        <a:pt x="1439" y="744"/>
                        <a:pt x="1437" y="743"/>
                        <a:pt x="1436" y="744"/>
                      </a:cubicBezTo>
                      <a:close/>
                      <a:moveTo>
                        <a:pt x="1465" y="736"/>
                      </a:moveTo>
                      <a:cubicBezTo>
                        <a:pt x="1460" y="738"/>
                        <a:pt x="1455" y="739"/>
                        <a:pt x="1451" y="740"/>
                      </a:cubicBezTo>
                      <a:cubicBezTo>
                        <a:pt x="1449" y="741"/>
                        <a:pt x="1448" y="742"/>
                        <a:pt x="1449" y="744"/>
                      </a:cubicBezTo>
                      <a:cubicBezTo>
                        <a:pt x="1449" y="745"/>
                        <a:pt x="1451" y="746"/>
                        <a:pt x="1452" y="745"/>
                      </a:cubicBezTo>
                      <a:cubicBezTo>
                        <a:pt x="1457" y="744"/>
                        <a:pt x="1462" y="743"/>
                        <a:pt x="1466" y="741"/>
                      </a:cubicBezTo>
                      <a:cubicBezTo>
                        <a:pt x="1468" y="741"/>
                        <a:pt x="1468" y="739"/>
                        <a:pt x="1468" y="738"/>
                      </a:cubicBezTo>
                      <a:cubicBezTo>
                        <a:pt x="1468" y="737"/>
                        <a:pt x="1466" y="736"/>
                        <a:pt x="1465" y="736"/>
                      </a:cubicBezTo>
                      <a:close/>
                      <a:moveTo>
                        <a:pt x="1492" y="725"/>
                      </a:moveTo>
                      <a:cubicBezTo>
                        <a:pt x="1488" y="728"/>
                        <a:pt x="1483" y="730"/>
                        <a:pt x="1479" y="731"/>
                      </a:cubicBezTo>
                      <a:cubicBezTo>
                        <a:pt x="1478" y="732"/>
                        <a:pt x="1477" y="733"/>
                        <a:pt x="1477" y="735"/>
                      </a:cubicBezTo>
                      <a:cubicBezTo>
                        <a:pt x="1478" y="736"/>
                        <a:pt x="1479" y="737"/>
                        <a:pt x="1481" y="736"/>
                      </a:cubicBezTo>
                      <a:cubicBezTo>
                        <a:pt x="1485" y="734"/>
                        <a:pt x="1490" y="732"/>
                        <a:pt x="1495" y="730"/>
                      </a:cubicBezTo>
                      <a:cubicBezTo>
                        <a:pt x="1496" y="729"/>
                        <a:pt x="1496" y="728"/>
                        <a:pt x="1496" y="726"/>
                      </a:cubicBezTo>
                      <a:cubicBezTo>
                        <a:pt x="1495" y="725"/>
                        <a:pt x="1494" y="725"/>
                        <a:pt x="1492" y="725"/>
                      </a:cubicBezTo>
                      <a:close/>
                      <a:moveTo>
                        <a:pt x="1518" y="710"/>
                      </a:moveTo>
                      <a:cubicBezTo>
                        <a:pt x="1514" y="713"/>
                        <a:pt x="1509" y="716"/>
                        <a:pt x="1505" y="718"/>
                      </a:cubicBezTo>
                      <a:cubicBezTo>
                        <a:pt x="1504" y="719"/>
                        <a:pt x="1504" y="720"/>
                        <a:pt x="1504" y="722"/>
                      </a:cubicBezTo>
                      <a:cubicBezTo>
                        <a:pt x="1505" y="723"/>
                        <a:pt x="1507" y="723"/>
                        <a:pt x="1508" y="723"/>
                      </a:cubicBezTo>
                      <a:cubicBezTo>
                        <a:pt x="1512" y="720"/>
                        <a:pt x="1516" y="717"/>
                        <a:pt x="1521" y="714"/>
                      </a:cubicBezTo>
                      <a:cubicBezTo>
                        <a:pt x="1522" y="713"/>
                        <a:pt x="1522" y="712"/>
                        <a:pt x="1521" y="711"/>
                      </a:cubicBezTo>
                      <a:cubicBezTo>
                        <a:pt x="1520" y="709"/>
                        <a:pt x="1519" y="709"/>
                        <a:pt x="1518" y="710"/>
                      </a:cubicBezTo>
                      <a:close/>
                      <a:moveTo>
                        <a:pt x="1539" y="690"/>
                      </a:moveTo>
                      <a:cubicBezTo>
                        <a:pt x="1536" y="694"/>
                        <a:pt x="1533" y="697"/>
                        <a:pt x="1529" y="701"/>
                      </a:cubicBezTo>
                      <a:cubicBezTo>
                        <a:pt x="1528" y="702"/>
                        <a:pt x="1528" y="703"/>
                        <a:pt x="1529" y="704"/>
                      </a:cubicBezTo>
                      <a:cubicBezTo>
                        <a:pt x="1530" y="705"/>
                        <a:pt x="1531" y="705"/>
                        <a:pt x="1532" y="704"/>
                      </a:cubicBezTo>
                      <a:cubicBezTo>
                        <a:pt x="1536" y="701"/>
                        <a:pt x="1540" y="698"/>
                        <a:pt x="1543" y="694"/>
                      </a:cubicBezTo>
                      <a:cubicBezTo>
                        <a:pt x="1544" y="693"/>
                        <a:pt x="1544" y="691"/>
                        <a:pt x="1543" y="690"/>
                      </a:cubicBezTo>
                      <a:cubicBezTo>
                        <a:pt x="1542" y="689"/>
                        <a:pt x="1540" y="689"/>
                        <a:pt x="1539" y="690"/>
                      </a:cubicBezTo>
                      <a:close/>
                      <a:moveTo>
                        <a:pt x="1557" y="667"/>
                      </a:moveTo>
                      <a:cubicBezTo>
                        <a:pt x="1555" y="671"/>
                        <a:pt x="1552" y="675"/>
                        <a:pt x="1549" y="679"/>
                      </a:cubicBezTo>
                      <a:cubicBezTo>
                        <a:pt x="1548" y="680"/>
                        <a:pt x="1548" y="682"/>
                        <a:pt x="1549" y="683"/>
                      </a:cubicBezTo>
                      <a:cubicBezTo>
                        <a:pt x="1551" y="683"/>
                        <a:pt x="1552" y="683"/>
                        <a:pt x="1553" y="682"/>
                      </a:cubicBezTo>
                      <a:cubicBezTo>
                        <a:pt x="1556" y="678"/>
                        <a:pt x="1559" y="674"/>
                        <a:pt x="1562" y="670"/>
                      </a:cubicBezTo>
                      <a:cubicBezTo>
                        <a:pt x="1562" y="668"/>
                        <a:pt x="1562" y="667"/>
                        <a:pt x="1561" y="666"/>
                      </a:cubicBezTo>
                      <a:cubicBezTo>
                        <a:pt x="1560" y="665"/>
                        <a:pt x="1558" y="666"/>
                        <a:pt x="1557" y="667"/>
                      </a:cubicBezTo>
                      <a:close/>
                      <a:moveTo>
                        <a:pt x="1570" y="641"/>
                      </a:moveTo>
                      <a:cubicBezTo>
                        <a:pt x="1569" y="645"/>
                        <a:pt x="1567" y="650"/>
                        <a:pt x="1564" y="654"/>
                      </a:cubicBezTo>
                      <a:cubicBezTo>
                        <a:pt x="1564" y="655"/>
                        <a:pt x="1564" y="657"/>
                        <a:pt x="1566" y="657"/>
                      </a:cubicBezTo>
                      <a:cubicBezTo>
                        <a:pt x="1567" y="658"/>
                        <a:pt x="1568" y="657"/>
                        <a:pt x="1569" y="656"/>
                      </a:cubicBezTo>
                      <a:cubicBezTo>
                        <a:pt x="1571" y="652"/>
                        <a:pt x="1573" y="647"/>
                        <a:pt x="1575" y="642"/>
                      </a:cubicBezTo>
                      <a:cubicBezTo>
                        <a:pt x="1576" y="641"/>
                        <a:pt x="1575" y="640"/>
                        <a:pt x="1574" y="639"/>
                      </a:cubicBezTo>
                      <a:cubicBezTo>
                        <a:pt x="1572" y="639"/>
                        <a:pt x="1571" y="639"/>
                        <a:pt x="1570" y="641"/>
                      </a:cubicBezTo>
                      <a:close/>
                      <a:moveTo>
                        <a:pt x="1579" y="612"/>
                      </a:moveTo>
                      <a:cubicBezTo>
                        <a:pt x="1578" y="616"/>
                        <a:pt x="1578" y="618"/>
                        <a:pt x="1577" y="621"/>
                      </a:cubicBezTo>
                      <a:cubicBezTo>
                        <a:pt x="1577" y="623"/>
                        <a:pt x="1576" y="625"/>
                        <a:pt x="1575" y="627"/>
                      </a:cubicBezTo>
                      <a:cubicBezTo>
                        <a:pt x="1575" y="628"/>
                        <a:pt x="1576" y="629"/>
                        <a:pt x="1577" y="630"/>
                      </a:cubicBezTo>
                      <a:cubicBezTo>
                        <a:pt x="1578" y="630"/>
                        <a:pt x="1580" y="629"/>
                        <a:pt x="1580" y="628"/>
                      </a:cubicBezTo>
                      <a:cubicBezTo>
                        <a:pt x="1581" y="626"/>
                        <a:pt x="1581" y="624"/>
                        <a:pt x="1582" y="622"/>
                      </a:cubicBezTo>
                      <a:cubicBezTo>
                        <a:pt x="1583" y="619"/>
                        <a:pt x="1583" y="617"/>
                        <a:pt x="1584" y="613"/>
                      </a:cubicBezTo>
                      <a:cubicBezTo>
                        <a:pt x="1584" y="612"/>
                        <a:pt x="1583" y="611"/>
                        <a:pt x="1582" y="610"/>
                      </a:cubicBezTo>
                      <a:cubicBezTo>
                        <a:pt x="1581" y="610"/>
                        <a:pt x="1579" y="611"/>
                        <a:pt x="1579" y="612"/>
                      </a:cubicBezTo>
                      <a:close/>
                      <a:moveTo>
                        <a:pt x="1582" y="583"/>
                      </a:moveTo>
                      <a:cubicBezTo>
                        <a:pt x="1581" y="588"/>
                        <a:pt x="1581" y="593"/>
                        <a:pt x="1581" y="598"/>
                      </a:cubicBezTo>
                      <a:cubicBezTo>
                        <a:pt x="1581" y="599"/>
                        <a:pt x="1582" y="600"/>
                        <a:pt x="1583" y="600"/>
                      </a:cubicBezTo>
                      <a:cubicBezTo>
                        <a:pt x="1584" y="601"/>
                        <a:pt x="1586" y="600"/>
                        <a:pt x="1586" y="598"/>
                      </a:cubicBezTo>
                      <a:cubicBezTo>
                        <a:pt x="1586" y="593"/>
                        <a:pt x="1586" y="588"/>
                        <a:pt x="1587" y="583"/>
                      </a:cubicBezTo>
                      <a:cubicBezTo>
                        <a:pt x="1587" y="582"/>
                        <a:pt x="1586" y="580"/>
                        <a:pt x="1584" y="580"/>
                      </a:cubicBezTo>
                      <a:cubicBezTo>
                        <a:pt x="1583" y="580"/>
                        <a:pt x="1582" y="581"/>
                        <a:pt x="1582" y="583"/>
                      </a:cubicBezTo>
                      <a:close/>
                      <a:moveTo>
                        <a:pt x="1581" y="553"/>
                      </a:moveTo>
                      <a:cubicBezTo>
                        <a:pt x="1582" y="558"/>
                        <a:pt x="1582" y="563"/>
                        <a:pt x="1582" y="568"/>
                      </a:cubicBezTo>
                      <a:cubicBezTo>
                        <a:pt x="1582" y="569"/>
                        <a:pt x="1583" y="570"/>
                        <a:pt x="1584" y="570"/>
                      </a:cubicBezTo>
                      <a:cubicBezTo>
                        <a:pt x="1586" y="570"/>
                        <a:pt x="1587" y="569"/>
                        <a:pt x="1587" y="568"/>
                      </a:cubicBezTo>
                      <a:cubicBezTo>
                        <a:pt x="1587" y="563"/>
                        <a:pt x="1587" y="558"/>
                        <a:pt x="1586" y="553"/>
                      </a:cubicBezTo>
                      <a:cubicBezTo>
                        <a:pt x="1586" y="551"/>
                        <a:pt x="1585" y="550"/>
                        <a:pt x="1584" y="550"/>
                      </a:cubicBezTo>
                      <a:cubicBezTo>
                        <a:pt x="1582" y="551"/>
                        <a:pt x="1581" y="552"/>
                        <a:pt x="1581" y="553"/>
                      </a:cubicBezTo>
                      <a:close/>
                      <a:moveTo>
                        <a:pt x="1579" y="523"/>
                      </a:moveTo>
                      <a:cubicBezTo>
                        <a:pt x="1579" y="528"/>
                        <a:pt x="1580" y="533"/>
                        <a:pt x="1580" y="538"/>
                      </a:cubicBezTo>
                      <a:cubicBezTo>
                        <a:pt x="1580" y="540"/>
                        <a:pt x="1582" y="541"/>
                        <a:pt x="1583" y="540"/>
                      </a:cubicBezTo>
                      <a:cubicBezTo>
                        <a:pt x="1584" y="540"/>
                        <a:pt x="1585" y="539"/>
                        <a:pt x="1585" y="538"/>
                      </a:cubicBezTo>
                      <a:cubicBezTo>
                        <a:pt x="1585" y="533"/>
                        <a:pt x="1584" y="528"/>
                        <a:pt x="1584" y="523"/>
                      </a:cubicBezTo>
                      <a:cubicBezTo>
                        <a:pt x="1583" y="521"/>
                        <a:pt x="1582" y="520"/>
                        <a:pt x="1581" y="521"/>
                      </a:cubicBezTo>
                      <a:cubicBezTo>
                        <a:pt x="1579" y="521"/>
                        <a:pt x="1578" y="522"/>
                        <a:pt x="1579" y="523"/>
                      </a:cubicBezTo>
                      <a:close/>
                      <a:moveTo>
                        <a:pt x="1573" y="494"/>
                      </a:moveTo>
                      <a:cubicBezTo>
                        <a:pt x="1574" y="499"/>
                        <a:pt x="1575" y="504"/>
                        <a:pt x="1576" y="509"/>
                      </a:cubicBezTo>
                      <a:cubicBezTo>
                        <a:pt x="1577" y="510"/>
                        <a:pt x="1578" y="511"/>
                        <a:pt x="1579" y="511"/>
                      </a:cubicBezTo>
                      <a:cubicBezTo>
                        <a:pt x="1581" y="510"/>
                        <a:pt x="1581" y="509"/>
                        <a:pt x="1581" y="508"/>
                      </a:cubicBezTo>
                      <a:cubicBezTo>
                        <a:pt x="1580" y="503"/>
                        <a:pt x="1579" y="498"/>
                        <a:pt x="1578" y="493"/>
                      </a:cubicBezTo>
                      <a:cubicBezTo>
                        <a:pt x="1578" y="492"/>
                        <a:pt x="1576" y="491"/>
                        <a:pt x="1575" y="491"/>
                      </a:cubicBezTo>
                      <a:cubicBezTo>
                        <a:pt x="1574" y="491"/>
                        <a:pt x="1573" y="493"/>
                        <a:pt x="1573" y="494"/>
                      </a:cubicBezTo>
                      <a:close/>
                      <a:moveTo>
                        <a:pt x="1564" y="466"/>
                      </a:moveTo>
                      <a:cubicBezTo>
                        <a:pt x="1566" y="471"/>
                        <a:pt x="1567" y="475"/>
                        <a:pt x="1569" y="480"/>
                      </a:cubicBezTo>
                      <a:cubicBezTo>
                        <a:pt x="1569" y="481"/>
                        <a:pt x="1571" y="482"/>
                        <a:pt x="1572" y="482"/>
                      </a:cubicBezTo>
                      <a:cubicBezTo>
                        <a:pt x="1573" y="481"/>
                        <a:pt x="1574" y="480"/>
                        <a:pt x="1574" y="478"/>
                      </a:cubicBezTo>
                      <a:cubicBezTo>
                        <a:pt x="1572" y="473"/>
                        <a:pt x="1570" y="469"/>
                        <a:pt x="1568" y="464"/>
                      </a:cubicBezTo>
                      <a:cubicBezTo>
                        <a:pt x="1568" y="463"/>
                        <a:pt x="1566" y="462"/>
                        <a:pt x="1565" y="463"/>
                      </a:cubicBezTo>
                      <a:cubicBezTo>
                        <a:pt x="1564" y="463"/>
                        <a:pt x="1563" y="465"/>
                        <a:pt x="1564" y="466"/>
                      </a:cubicBezTo>
                      <a:close/>
                      <a:moveTo>
                        <a:pt x="1548" y="442"/>
                      </a:moveTo>
                      <a:cubicBezTo>
                        <a:pt x="1551" y="445"/>
                        <a:pt x="1554" y="449"/>
                        <a:pt x="1557" y="453"/>
                      </a:cubicBezTo>
                      <a:cubicBezTo>
                        <a:pt x="1557" y="454"/>
                        <a:pt x="1559" y="455"/>
                        <a:pt x="1560" y="454"/>
                      </a:cubicBezTo>
                      <a:cubicBezTo>
                        <a:pt x="1561" y="453"/>
                        <a:pt x="1562" y="452"/>
                        <a:pt x="1561" y="451"/>
                      </a:cubicBezTo>
                      <a:cubicBezTo>
                        <a:pt x="1558" y="446"/>
                        <a:pt x="1555" y="442"/>
                        <a:pt x="1552" y="438"/>
                      </a:cubicBezTo>
                      <a:cubicBezTo>
                        <a:pt x="1551" y="437"/>
                        <a:pt x="1549" y="437"/>
                        <a:pt x="1548" y="438"/>
                      </a:cubicBezTo>
                      <a:cubicBezTo>
                        <a:pt x="1547" y="439"/>
                        <a:pt x="1547" y="441"/>
                        <a:pt x="1548" y="442"/>
                      </a:cubicBezTo>
                      <a:close/>
                      <a:moveTo>
                        <a:pt x="1524" y="428"/>
                      </a:moveTo>
                      <a:cubicBezTo>
                        <a:pt x="1529" y="429"/>
                        <a:pt x="1533" y="430"/>
                        <a:pt x="1537" y="433"/>
                      </a:cubicBezTo>
                      <a:cubicBezTo>
                        <a:pt x="1538" y="433"/>
                        <a:pt x="1540" y="433"/>
                        <a:pt x="1540" y="432"/>
                      </a:cubicBezTo>
                      <a:cubicBezTo>
                        <a:pt x="1541" y="431"/>
                        <a:pt x="1541" y="429"/>
                        <a:pt x="1540" y="428"/>
                      </a:cubicBezTo>
                      <a:cubicBezTo>
                        <a:pt x="1535" y="426"/>
                        <a:pt x="1530" y="424"/>
                        <a:pt x="1525" y="423"/>
                      </a:cubicBezTo>
                      <a:cubicBezTo>
                        <a:pt x="1524" y="422"/>
                        <a:pt x="1522" y="423"/>
                        <a:pt x="1522" y="425"/>
                      </a:cubicBezTo>
                      <a:cubicBezTo>
                        <a:pt x="1522" y="426"/>
                        <a:pt x="1523" y="427"/>
                        <a:pt x="1524" y="428"/>
                      </a:cubicBezTo>
                      <a:close/>
                      <a:moveTo>
                        <a:pt x="1501" y="423"/>
                      </a:moveTo>
                      <a:cubicBezTo>
                        <a:pt x="1500" y="423"/>
                        <a:pt x="1499" y="424"/>
                        <a:pt x="1498" y="424"/>
                      </a:cubicBezTo>
                      <a:cubicBezTo>
                        <a:pt x="1496" y="424"/>
                        <a:pt x="1495" y="426"/>
                        <a:pt x="1496" y="427"/>
                      </a:cubicBezTo>
                      <a:cubicBezTo>
                        <a:pt x="1496" y="428"/>
                        <a:pt x="1498" y="429"/>
                        <a:pt x="1499" y="429"/>
                      </a:cubicBezTo>
                      <a:cubicBezTo>
                        <a:pt x="1503" y="428"/>
                        <a:pt x="1506" y="427"/>
                        <a:pt x="1510" y="427"/>
                      </a:cubicBezTo>
                      <a:cubicBezTo>
                        <a:pt x="1511" y="427"/>
                        <a:pt x="1512" y="425"/>
                        <a:pt x="1512" y="424"/>
                      </a:cubicBezTo>
                      <a:cubicBezTo>
                        <a:pt x="1512" y="423"/>
                        <a:pt x="1511" y="422"/>
                        <a:pt x="1509" y="422"/>
                      </a:cubicBezTo>
                      <a:cubicBezTo>
                        <a:pt x="1506" y="422"/>
                        <a:pt x="1502" y="423"/>
                        <a:pt x="1498" y="424"/>
                      </a:cubicBezTo>
                      <a:cubicBezTo>
                        <a:pt x="1496" y="424"/>
                        <a:pt x="1495" y="426"/>
                        <a:pt x="1496" y="427"/>
                      </a:cubicBezTo>
                      <a:cubicBezTo>
                        <a:pt x="1496" y="428"/>
                        <a:pt x="1498" y="429"/>
                        <a:pt x="1499" y="429"/>
                      </a:cubicBezTo>
                      <a:cubicBezTo>
                        <a:pt x="1500" y="428"/>
                        <a:pt x="1501" y="428"/>
                        <a:pt x="1502" y="428"/>
                      </a:cubicBezTo>
                      <a:cubicBezTo>
                        <a:pt x="1504" y="427"/>
                        <a:pt x="1504" y="426"/>
                        <a:pt x="1504" y="425"/>
                      </a:cubicBezTo>
                      <a:cubicBezTo>
                        <a:pt x="1504" y="423"/>
                        <a:pt x="1502" y="423"/>
                        <a:pt x="1501" y="423"/>
                      </a:cubicBezTo>
                      <a:close/>
                      <a:moveTo>
                        <a:pt x="1526" y="409"/>
                      </a:moveTo>
                      <a:cubicBezTo>
                        <a:pt x="1523" y="412"/>
                        <a:pt x="1519" y="415"/>
                        <a:pt x="1514" y="417"/>
                      </a:cubicBezTo>
                      <a:cubicBezTo>
                        <a:pt x="1513" y="418"/>
                        <a:pt x="1513" y="420"/>
                        <a:pt x="1513" y="421"/>
                      </a:cubicBezTo>
                      <a:cubicBezTo>
                        <a:pt x="1514" y="422"/>
                        <a:pt x="1515" y="422"/>
                        <a:pt x="1517" y="422"/>
                      </a:cubicBezTo>
                      <a:cubicBezTo>
                        <a:pt x="1521" y="419"/>
                        <a:pt x="1526" y="416"/>
                        <a:pt x="1529" y="413"/>
                      </a:cubicBezTo>
                      <a:cubicBezTo>
                        <a:pt x="1531" y="412"/>
                        <a:pt x="1531" y="411"/>
                        <a:pt x="1530" y="410"/>
                      </a:cubicBezTo>
                      <a:cubicBezTo>
                        <a:pt x="1529" y="409"/>
                        <a:pt x="1527" y="408"/>
                        <a:pt x="1526" y="409"/>
                      </a:cubicBezTo>
                      <a:close/>
                      <a:moveTo>
                        <a:pt x="1543" y="386"/>
                      </a:moveTo>
                      <a:cubicBezTo>
                        <a:pt x="1541" y="391"/>
                        <a:pt x="1539" y="395"/>
                        <a:pt x="1536" y="399"/>
                      </a:cubicBezTo>
                      <a:cubicBezTo>
                        <a:pt x="1535" y="400"/>
                        <a:pt x="1535" y="401"/>
                        <a:pt x="1537" y="402"/>
                      </a:cubicBezTo>
                      <a:cubicBezTo>
                        <a:pt x="1538" y="403"/>
                        <a:pt x="1539" y="403"/>
                        <a:pt x="1540" y="402"/>
                      </a:cubicBezTo>
                      <a:cubicBezTo>
                        <a:pt x="1543" y="397"/>
                        <a:pt x="1546" y="393"/>
                        <a:pt x="1548" y="388"/>
                      </a:cubicBezTo>
                      <a:cubicBezTo>
                        <a:pt x="1548" y="387"/>
                        <a:pt x="1547" y="385"/>
                        <a:pt x="1546" y="385"/>
                      </a:cubicBezTo>
                      <a:cubicBezTo>
                        <a:pt x="1545" y="384"/>
                        <a:pt x="1543" y="385"/>
                        <a:pt x="1543" y="386"/>
                      </a:cubicBezTo>
                      <a:close/>
                      <a:moveTo>
                        <a:pt x="1548" y="358"/>
                      </a:moveTo>
                      <a:cubicBezTo>
                        <a:pt x="1548" y="363"/>
                        <a:pt x="1548" y="368"/>
                        <a:pt x="1547" y="372"/>
                      </a:cubicBezTo>
                      <a:cubicBezTo>
                        <a:pt x="1547" y="374"/>
                        <a:pt x="1548" y="375"/>
                        <a:pt x="1549" y="375"/>
                      </a:cubicBezTo>
                      <a:cubicBezTo>
                        <a:pt x="1550" y="375"/>
                        <a:pt x="1552" y="375"/>
                        <a:pt x="1552" y="373"/>
                      </a:cubicBezTo>
                      <a:cubicBezTo>
                        <a:pt x="1552" y="373"/>
                        <a:pt x="1552" y="373"/>
                        <a:pt x="1552" y="373"/>
                      </a:cubicBezTo>
                      <a:cubicBezTo>
                        <a:pt x="1553" y="368"/>
                        <a:pt x="1553" y="363"/>
                        <a:pt x="1553" y="358"/>
                      </a:cubicBezTo>
                      <a:cubicBezTo>
                        <a:pt x="1553" y="356"/>
                        <a:pt x="1552" y="355"/>
                        <a:pt x="1551" y="355"/>
                      </a:cubicBezTo>
                      <a:cubicBezTo>
                        <a:pt x="1549" y="355"/>
                        <a:pt x="1548" y="356"/>
                        <a:pt x="1548" y="358"/>
                      </a:cubicBezTo>
                      <a:close/>
                      <a:moveTo>
                        <a:pt x="1544" y="329"/>
                      </a:moveTo>
                      <a:cubicBezTo>
                        <a:pt x="1546" y="334"/>
                        <a:pt x="1547" y="338"/>
                        <a:pt x="1547" y="343"/>
                      </a:cubicBezTo>
                      <a:cubicBezTo>
                        <a:pt x="1547" y="345"/>
                        <a:pt x="1549" y="346"/>
                        <a:pt x="1550" y="345"/>
                      </a:cubicBezTo>
                      <a:cubicBezTo>
                        <a:pt x="1551" y="345"/>
                        <a:pt x="1552" y="344"/>
                        <a:pt x="1552" y="343"/>
                      </a:cubicBezTo>
                      <a:cubicBezTo>
                        <a:pt x="1551" y="337"/>
                        <a:pt x="1550" y="332"/>
                        <a:pt x="1549" y="328"/>
                      </a:cubicBezTo>
                      <a:cubicBezTo>
                        <a:pt x="1549" y="326"/>
                        <a:pt x="1547" y="325"/>
                        <a:pt x="1546" y="326"/>
                      </a:cubicBezTo>
                      <a:cubicBezTo>
                        <a:pt x="1545" y="326"/>
                        <a:pt x="1544" y="328"/>
                        <a:pt x="1544" y="329"/>
                      </a:cubicBezTo>
                      <a:close/>
                      <a:moveTo>
                        <a:pt x="1533" y="302"/>
                      </a:moveTo>
                      <a:cubicBezTo>
                        <a:pt x="1535" y="306"/>
                        <a:pt x="1537" y="311"/>
                        <a:pt x="1539" y="315"/>
                      </a:cubicBezTo>
                      <a:cubicBezTo>
                        <a:pt x="1540" y="316"/>
                        <a:pt x="1541" y="317"/>
                        <a:pt x="1542" y="316"/>
                      </a:cubicBezTo>
                      <a:cubicBezTo>
                        <a:pt x="1544" y="316"/>
                        <a:pt x="1544" y="314"/>
                        <a:pt x="1544" y="313"/>
                      </a:cubicBezTo>
                      <a:cubicBezTo>
                        <a:pt x="1542" y="308"/>
                        <a:pt x="1539" y="304"/>
                        <a:pt x="1537" y="299"/>
                      </a:cubicBezTo>
                      <a:cubicBezTo>
                        <a:pt x="1536" y="298"/>
                        <a:pt x="1535" y="298"/>
                        <a:pt x="1533" y="299"/>
                      </a:cubicBezTo>
                      <a:cubicBezTo>
                        <a:pt x="1532" y="299"/>
                        <a:pt x="1532" y="301"/>
                        <a:pt x="1533" y="302"/>
                      </a:cubicBezTo>
                      <a:close/>
                      <a:moveTo>
                        <a:pt x="1514" y="279"/>
                      </a:moveTo>
                      <a:cubicBezTo>
                        <a:pt x="1518" y="282"/>
                        <a:pt x="1521" y="286"/>
                        <a:pt x="1524" y="290"/>
                      </a:cubicBezTo>
                      <a:cubicBezTo>
                        <a:pt x="1525" y="291"/>
                        <a:pt x="1527" y="291"/>
                        <a:pt x="1528" y="290"/>
                      </a:cubicBezTo>
                      <a:cubicBezTo>
                        <a:pt x="1529" y="289"/>
                        <a:pt x="1529" y="288"/>
                        <a:pt x="1528" y="287"/>
                      </a:cubicBezTo>
                      <a:cubicBezTo>
                        <a:pt x="1525" y="283"/>
                        <a:pt x="1522" y="279"/>
                        <a:pt x="1518" y="275"/>
                      </a:cubicBezTo>
                      <a:cubicBezTo>
                        <a:pt x="1517" y="275"/>
                        <a:pt x="1515" y="275"/>
                        <a:pt x="1514" y="276"/>
                      </a:cubicBezTo>
                      <a:cubicBezTo>
                        <a:pt x="1513" y="277"/>
                        <a:pt x="1513" y="278"/>
                        <a:pt x="1514" y="279"/>
                      </a:cubicBezTo>
                      <a:close/>
                      <a:moveTo>
                        <a:pt x="1490" y="263"/>
                      </a:moveTo>
                      <a:cubicBezTo>
                        <a:pt x="1495" y="265"/>
                        <a:pt x="1499" y="267"/>
                        <a:pt x="1503" y="270"/>
                      </a:cubicBezTo>
                      <a:cubicBezTo>
                        <a:pt x="1504" y="271"/>
                        <a:pt x="1506" y="270"/>
                        <a:pt x="1507" y="269"/>
                      </a:cubicBezTo>
                      <a:cubicBezTo>
                        <a:pt x="1507" y="268"/>
                        <a:pt x="1507" y="267"/>
                        <a:pt x="1506" y="266"/>
                      </a:cubicBezTo>
                      <a:cubicBezTo>
                        <a:pt x="1502" y="263"/>
                        <a:pt x="1497" y="260"/>
                        <a:pt x="1492" y="258"/>
                      </a:cubicBezTo>
                      <a:cubicBezTo>
                        <a:pt x="1491" y="258"/>
                        <a:pt x="1490" y="258"/>
                        <a:pt x="1489" y="260"/>
                      </a:cubicBezTo>
                      <a:cubicBezTo>
                        <a:pt x="1489" y="261"/>
                        <a:pt x="1489" y="262"/>
                        <a:pt x="1490" y="263"/>
                      </a:cubicBezTo>
                      <a:close/>
                      <a:moveTo>
                        <a:pt x="1462" y="257"/>
                      </a:moveTo>
                      <a:cubicBezTo>
                        <a:pt x="1463" y="257"/>
                        <a:pt x="1463" y="257"/>
                        <a:pt x="1463" y="257"/>
                      </a:cubicBezTo>
                      <a:cubicBezTo>
                        <a:pt x="1468" y="257"/>
                        <a:pt x="1472" y="258"/>
                        <a:pt x="1477" y="259"/>
                      </a:cubicBezTo>
                      <a:cubicBezTo>
                        <a:pt x="1478" y="259"/>
                        <a:pt x="1479" y="258"/>
                        <a:pt x="1480" y="257"/>
                      </a:cubicBezTo>
                      <a:cubicBezTo>
                        <a:pt x="1480" y="255"/>
                        <a:pt x="1479" y="254"/>
                        <a:pt x="1478" y="254"/>
                      </a:cubicBezTo>
                      <a:cubicBezTo>
                        <a:pt x="1473" y="253"/>
                        <a:pt x="1468" y="252"/>
                        <a:pt x="1463" y="252"/>
                      </a:cubicBezTo>
                      <a:cubicBezTo>
                        <a:pt x="1463" y="252"/>
                        <a:pt x="1463" y="252"/>
                        <a:pt x="1462" y="252"/>
                      </a:cubicBezTo>
                      <a:cubicBezTo>
                        <a:pt x="1461" y="252"/>
                        <a:pt x="1460" y="253"/>
                        <a:pt x="1460" y="255"/>
                      </a:cubicBezTo>
                      <a:cubicBezTo>
                        <a:pt x="1460" y="256"/>
                        <a:pt x="1461" y="257"/>
                        <a:pt x="1462" y="257"/>
                      </a:cubicBezTo>
                      <a:close/>
                      <a:moveTo>
                        <a:pt x="1443" y="244"/>
                      </a:moveTo>
                      <a:cubicBezTo>
                        <a:pt x="1443" y="246"/>
                        <a:pt x="1443" y="247"/>
                        <a:pt x="1443" y="249"/>
                      </a:cubicBezTo>
                      <a:cubicBezTo>
                        <a:pt x="1443" y="251"/>
                        <a:pt x="1443" y="254"/>
                        <a:pt x="1443" y="257"/>
                      </a:cubicBezTo>
                      <a:cubicBezTo>
                        <a:pt x="1443" y="258"/>
                        <a:pt x="1443" y="258"/>
                        <a:pt x="1444" y="259"/>
                      </a:cubicBezTo>
                      <a:cubicBezTo>
                        <a:pt x="1444" y="260"/>
                        <a:pt x="1445" y="260"/>
                        <a:pt x="1446" y="259"/>
                      </a:cubicBezTo>
                      <a:cubicBezTo>
                        <a:pt x="1447" y="259"/>
                        <a:pt x="1447" y="259"/>
                        <a:pt x="1448" y="259"/>
                      </a:cubicBezTo>
                      <a:cubicBezTo>
                        <a:pt x="1449" y="259"/>
                        <a:pt x="1450" y="257"/>
                        <a:pt x="1450" y="256"/>
                      </a:cubicBezTo>
                      <a:cubicBezTo>
                        <a:pt x="1449" y="255"/>
                        <a:pt x="1448" y="254"/>
                        <a:pt x="1447" y="254"/>
                      </a:cubicBezTo>
                      <a:cubicBezTo>
                        <a:pt x="1446" y="254"/>
                        <a:pt x="1445" y="254"/>
                        <a:pt x="1445" y="255"/>
                      </a:cubicBezTo>
                      <a:cubicBezTo>
                        <a:pt x="1445" y="257"/>
                        <a:pt x="1445" y="257"/>
                        <a:pt x="1445" y="257"/>
                      </a:cubicBezTo>
                      <a:cubicBezTo>
                        <a:pt x="1448" y="257"/>
                        <a:pt x="1448" y="257"/>
                        <a:pt x="1448" y="257"/>
                      </a:cubicBezTo>
                      <a:cubicBezTo>
                        <a:pt x="1448" y="254"/>
                        <a:pt x="1448" y="252"/>
                        <a:pt x="1448" y="249"/>
                      </a:cubicBezTo>
                      <a:cubicBezTo>
                        <a:pt x="1448" y="247"/>
                        <a:pt x="1448" y="246"/>
                        <a:pt x="1448" y="244"/>
                      </a:cubicBezTo>
                      <a:cubicBezTo>
                        <a:pt x="1448" y="243"/>
                        <a:pt x="1447" y="242"/>
                        <a:pt x="1445" y="242"/>
                      </a:cubicBezTo>
                      <a:cubicBezTo>
                        <a:pt x="1444" y="242"/>
                        <a:pt x="1443" y="243"/>
                        <a:pt x="1443" y="244"/>
                      </a:cubicBezTo>
                      <a:close/>
                      <a:moveTo>
                        <a:pt x="1439" y="215"/>
                      </a:moveTo>
                      <a:cubicBezTo>
                        <a:pt x="1440" y="220"/>
                        <a:pt x="1441" y="225"/>
                        <a:pt x="1442" y="230"/>
                      </a:cubicBezTo>
                      <a:cubicBezTo>
                        <a:pt x="1442" y="231"/>
                        <a:pt x="1443" y="232"/>
                        <a:pt x="1445" y="232"/>
                      </a:cubicBezTo>
                      <a:cubicBezTo>
                        <a:pt x="1446" y="232"/>
                        <a:pt x="1447" y="230"/>
                        <a:pt x="1447" y="229"/>
                      </a:cubicBezTo>
                      <a:cubicBezTo>
                        <a:pt x="1446" y="224"/>
                        <a:pt x="1445" y="219"/>
                        <a:pt x="1444" y="214"/>
                      </a:cubicBezTo>
                      <a:cubicBezTo>
                        <a:pt x="1444" y="213"/>
                        <a:pt x="1442" y="212"/>
                        <a:pt x="1441" y="212"/>
                      </a:cubicBezTo>
                      <a:cubicBezTo>
                        <a:pt x="1440" y="212"/>
                        <a:pt x="1439" y="214"/>
                        <a:pt x="1439" y="215"/>
                      </a:cubicBezTo>
                      <a:close/>
                      <a:moveTo>
                        <a:pt x="1430" y="187"/>
                      </a:moveTo>
                      <a:cubicBezTo>
                        <a:pt x="1432" y="192"/>
                        <a:pt x="1434" y="196"/>
                        <a:pt x="1435" y="201"/>
                      </a:cubicBezTo>
                      <a:cubicBezTo>
                        <a:pt x="1436" y="202"/>
                        <a:pt x="1437" y="203"/>
                        <a:pt x="1438" y="203"/>
                      </a:cubicBezTo>
                      <a:cubicBezTo>
                        <a:pt x="1440" y="202"/>
                        <a:pt x="1441" y="201"/>
                        <a:pt x="1440" y="199"/>
                      </a:cubicBezTo>
                      <a:cubicBezTo>
                        <a:pt x="1439" y="195"/>
                        <a:pt x="1437" y="190"/>
                        <a:pt x="1435" y="185"/>
                      </a:cubicBezTo>
                      <a:cubicBezTo>
                        <a:pt x="1435" y="184"/>
                        <a:pt x="1433" y="183"/>
                        <a:pt x="1432" y="184"/>
                      </a:cubicBezTo>
                      <a:cubicBezTo>
                        <a:pt x="1431" y="184"/>
                        <a:pt x="1430" y="186"/>
                        <a:pt x="1430" y="187"/>
                      </a:cubicBezTo>
                      <a:close/>
                      <a:moveTo>
                        <a:pt x="1418" y="160"/>
                      </a:moveTo>
                      <a:cubicBezTo>
                        <a:pt x="1420" y="165"/>
                        <a:pt x="1422" y="169"/>
                        <a:pt x="1424" y="173"/>
                      </a:cubicBezTo>
                      <a:cubicBezTo>
                        <a:pt x="1425" y="175"/>
                        <a:pt x="1427" y="175"/>
                        <a:pt x="1428" y="175"/>
                      </a:cubicBezTo>
                      <a:cubicBezTo>
                        <a:pt x="1429" y="174"/>
                        <a:pt x="1430" y="172"/>
                        <a:pt x="1429" y="171"/>
                      </a:cubicBezTo>
                      <a:cubicBezTo>
                        <a:pt x="1427" y="167"/>
                        <a:pt x="1424" y="162"/>
                        <a:pt x="1422" y="158"/>
                      </a:cubicBezTo>
                      <a:cubicBezTo>
                        <a:pt x="1421" y="157"/>
                        <a:pt x="1420" y="156"/>
                        <a:pt x="1419" y="157"/>
                      </a:cubicBezTo>
                      <a:cubicBezTo>
                        <a:pt x="1417" y="157"/>
                        <a:pt x="1417" y="159"/>
                        <a:pt x="1418" y="160"/>
                      </a:cubicBezTo>
                      <a:close/>
                      <a:moveTo>
                        <a:pt x="1402" y="135"/>
                      </a:moveTo>
                      <a:cubicBezTo>
                        <a:pt x="1405" y="139"/>
                        <a:pt x="1407" y="143"/>
                        <a:pt x="1410" y="147"/>
                      </a:cubicBezTo>
                      <a:cubicBezTo>
                        <a:pt x="1411" y="149"/>
                        <a:pt x="1412" y="149"/>
                        <a:pt x="1413" y="148"/>
                      </a:cubicBezTo>
                      <a:cubicBezTo>
                        <a:pt x="1415" y="147"/>
                        <a:pt x="1415" y="146"/>
                        <a:pt x="1414" y="145"/>
                      </a:cubicBezTo>
                      <a:cubicBezTo>
                        <a:pt x="1412" y="140"/>
                        <a:pt x="1409" y="136"/>
                        <a:pt x="1406" y="132"/>
                      </a:cubicBezTo>
                      <a:cubicBezTo>
                        <a:pt x="1405" y="131"/>
                        <a:pt x="1404" y="131"/>
                        <a:pt x="1402" y="132"/>
                      </a:cubicBezTo>
                      <a:cubicBezTo>
                        <a:pt x="1401" y="132"/>
                        <a:pt x="1401" y="134"/>
                        <a:pt x="1402" y="135"/>
                      </a:cubicBezTo>
                      <a:close/>
                      <a:moveTo>
                        <a:pt x="1384" y="111"/>
                      </a:moveTo>
                      <a:cubicBezTo>
                        <a:pt x="1386" y="114"/>
                        <a:pt x="1388" y="117"/>
                        <a:pt x="1391" y="120"/>
                      </a:cubicBezTo>
                      <a:cubicBezTo>
                        <a:pt x="1391" y="121"/>
                        <a:pt x="1392" y="122"/>
                        <a:pt x="1393" y="123"/>
                      </a:cubicBezTo>
                      <a:cubicBezTo>
                        <a:pt x="1394" y="124"/>
                        <a:pt x="1395" y="124"/>
                        <a:pt x="1396" y="123"/>
                      </a:cubicBezTo>
                      <a:cubicBezTo>
                        <a:pt x="1398" y="123"/>
                        <a:pt x="1398" y="121"/>
                        <a:pt x="1397" y="120"/>
                      </a:cubicBezTo>
                      <a:cubicBezTo>
                        <a:pt x="1396" y="119"/>
                        <a:pt x="1395" y="118"/>
                        <a:pt x="1395" y="117"/>
                      </a:cubicBezTo>
                      <a:cubicBezTo>
                        <a:pt x="1392" y="114"/>
                        <a:pt x="1390" y="111"/>
                        <a:pt x="1388" y="108"/>
                      </a:cubicBezTo>
                      <a:cubicBezTo>
                        <a:pt x="1387" y="107"/>
                        <a:pt x="1385" y="107"/>
                        <a:pt x="1384" y="108"/>
                      </a:cubicBezTo>
                      <a:cubicBezTo>
                        <a:pt x="1383" y="109"/>
                        <a:pt x="1383" y="110"/>
                        <a:pt x="1384" y="111"/>
                      </a:cubicBezTo>
                      <a:close/>
                      <a:moveTo>
                        <a:pt x="1364" y="90"/>
                      </a:moveTo>
                      <a:cubicBezTo>
                        <a:pt x="1367" y="93"/>
                        <a:pt x="1371" y="96"/>
                        <a:pt x="1374" y="100"/>
                      </a:cubicBezTo>
                      <a:cubicBezTo>
                        <a:pt x="1375" y="101"/>
                        <a:pt x="1376" y="101"/>
                        <a:pt x="1377" y="100"/>
                      </a:cubicBezTo>
                      <a:cubicBezTo>
                        <a:pt x="1379" y="99"/>
                        <a:pt x="1379" y="98"/>
                        <a:pt x="1378" y="97"/>
                      </a:cubicBezTo>
                      <a:cubicBezTo>
                        <a:pt x="1374" y="93"/>
                        <a:pt x="1371" y="89"/>
                        <a:pt x="1367" y="86"/>
                      </a:cubicBezTo>
                      <a:cubicBezTo>
                        <a:pt x="1366" y="85"/>
                        <a:pt x="1364" y="85"/>
                        <a:pt x="1363" y="86"/>
                      </a:cubicBezTo>
                      <a:cubicBezTo>
                        <a:pt x="1363" y="87"/>
                        <a:pt x="1363" y="89"/>
                        <a:pt x="1364" y="90"/>
                      </a:cubicBezTo>
                      <a:close/>
                      <a:moveTo>
                        <a:pt x="1341" y="71"/>
                      </a:moveTo>
                      <a:cubicBezTo>
                        <a:pt x="1345" y="74"/>
                        <a:pt x="1349" y="77"/>
                        <a:pt x="1352" y="80"/>
                      </a:cubicBezTo>
                      <a:cubicBezTo>
                        <a:pt x="1354" y="81"/>
                        <a:pt x="1355" y="80"/>
                        <a:pt x="1356" y="79"/>
                      </a:cubicBezTo>
                      <a:cubicBezTo>
                        <a:pt x="1357" y="78"/>
                        <a:pt x="1357" y="77"/>
                        <a:pt x="1356" y="76"/>
                      </a:cubicBezTo>
                      <a:cubicBezTo>
                        <a:pt x="1352" y="73"/>
                        <a:pt x="1348" y="70"/>
                        <a:pt x="1343" y="67"/>
                      </a:cubicBezTo>
                      <a:cubicBezTo>
                        <a:pt x="1342" y="66"/>
                        <a:pt x="1341" y="66"/>
                        <a:pt x="1340" y="67"/>
                      </a:cubicBezTo>
                      <a:cubicBezTo>
                        <a:pt x="1339" y="69"/>
                        <a:pt x="1339" y="70"/>
                        <a:pt x="1341" y="71"/>
                      </a:cubicBezTo>
                      <a:close/>
                      <a:moveTo>
                        <a:pt x="1315" y="56"/>
                      </a:moveTo>
                      <a:cubicBezTo>
                        <a:pt x="1319" y="58"/>
                        <a:pt x="1324" y="61"/>
                        <a:pt x="1328" y="63"/>
                      </a:cubicBezTo>
                      <a:cubicBezTo>
                        <a:pt x="1329" y="64"/>
                        <a:pt x="1331" y="63"/>
                        <a:pt x="1332" y="62"/>
                      </a:cubicBezTo>
                      <a:cubicBezTo>
                        <a:pt x="1332" y="61"/>
                        <a:pt x="1332" y="59"/>
                        <a:pt x="1331" y="59"/>
                      </a:cubicBezTo>
                      <a:cubicBezTo>
                        <a:pt x="1326" y="56"/>
                        <a:pt x="1322" y="54"/>
                        <a:pt x="1317" y="52"/>
                      </a:cubicBezTo>
                      <a:cubicBezTo>
                        <a:pt x="1316" y="51"/>
                        <a:pt x="1314" y="52"/>
                        <a:pt x="1314" y="53"/>
                      </a:cubicBezTo>
                      <a:cubicBezTo>
                        <a:pt x="1313" y="54"/>
                        <a:pt x="1314" y="56"/>
                        <a:pt x="1315" y="56"/>
                      </a:cubicBezTo>
                      <a:close/>
                      <a:moveTo>
                        <a:pt x="1287" y="47"/>
                      </a:moveTo>
                      <a:cubicBezTo>
                        <a:pt x="1292" y="48"/>
                        <a:pt x="1297" y="49"/>
                        <a:pt x="1301" y="51"/>
                      </a:cubicBezTo>
                      <a:cubicBezTo>
                        <a:pt x="1303" y="51"/>
                        <a:pt x="1304" y="51"/>
                        <a:pt x="1304" y="49"/>
                      </a:cubicBezTo>
                      <a:cubicBezTo>
                        <a:pt x="1305" y="48"/>
                        <a:pt x="1304" y="47"/>
                        <a:pt x="1303" y="46"/>
                      </a:cubicBezTo>
                      <a:cubicBezTo>
                        <a:pt x="1298" y="45"/>
                        <a:pt x="1293" y="43"/>
                        <a:pt x="1288" y="42"/>
                      </a:cubicBezTo>
                      <a:cubicBezTo>
                        <a:pt x="1287" y="41"/>
                        <a:pt x="1286" y="42"/>
                        <a:pt x="1285" y="44"/>
                      </a:cubicBezTo>
                      <a:cubicBezTo>
                        <a:pt x="1285" y="45"/>
                        <a:pt x="1286" y="46"/>
                        <a:pt x="1287" y="47"/>
                      </a:cubicBezTo>
                      <a:close/>
                      <a:moveTo>
                        <a:pt x="1258" y="41"/>
                      </a:moveTo>
                      <a:cubicBezTo>
                        <a:pt x="1263" y="42"/>
                        <a:pt x="1268" y="42"/>
                        <a:pt x="1273" y="43"/>
                      </a:cubicBezTo>
                      <a:cubicBezTo>
                        <a:pt x="1274" y="44"/>
                        <a:pt x="1275" y="43"/>
                        <a:pt x="1276" y="41"/>
                      </a:cubicBezTo>
                      <a:cubicBezTo>
                        <a:pt x="1276" y="40"/>
                        <a:pt x="1275" y="39"/>
                        <a:pt x="1274" y="38"/>
                      </a:cubicBezTo>
                      <a:cubicBezTo>
                        <a:pt x="1269" y="37"/>
                        <a:pt x="1264" y="37"/>
                        <a:pt x="1259" y="36"/>
                      </a:cubicBezTo>
                      <a:cubicBezTo>
                        <a:pt x="1257" y="36"/>
                        <a:pt x="1256" y="37"/>
                        <a:pt x="1256" y="38"/>
                      </a:cubicBezTo>
                      <a:cubicBezTo>
                        <a:pt x="1256" y="39"/>
                        <a:pt x="1257" y="41"/>
                        <a:pt x="1258" y="41"/>
                      </a:cubicBezTo>
                      <a:close/>
                      <a:moveTo>
                        <a:pt x="1228" y="38"/>
                      </a:moveTo>
                      <a:cubicBezTo>
                        <a:pt x="1233" y="39"/>
                        <a:pt x="1238" y="39"/>
                        <a:pt x="1243" y="39"/>
                      </a:cubicBezTo>
                      <a:cubicBezTo>
                        <a:pt x="1245" y="39"/>
                        <a:pt x="1246" y="38"/>
                        <a:pt x="1246" y="37"/>
                      </a:cubicBezTo>
                      <a:cubicBezTo>
                        <a:pt x="1246" y="36"/>
                        <a:pt x="1245" y="34"/>
                        <a:pt x="1244" y="34"/>
                      </a:cubicBezTo>
                      <a:cubicBezTo>
                        <a:pt x="1239" y="34"/>
                        <a:pt x="1234" y="34"/>
                        <a:pt x="1229" y="33"/>
                      </a:cubicBezTo>
                      <a:cubicBezTo>
                        <a:pt x="1227" y="33"/>
                        <a:pt x="1226" y="34"/>
                        <a:pt x="1226" y="36"/>
                      </a:cubicBezTo>
                      <a:cubicBezTo>
                        <a:pt x="1226" y="37"/>
                        <a:pt x="1227" y="38"/>
                        <a:pt x="1228" y="38"/>
                      </a:cubicBezTo>
                      <a:close/>
                      <a:moveTo>
                        <a:pt x="1199" y="38"/>
                      </a:moveTo>
                      <a:cubicBezTo>
                        <a:pt x="1204" y="38"/>
                        <a:pt x="1209" y="38"/>
                        <a:pt x="1213" y="38"/>
                      </a:cubicBezTo>
                      <a:cubicBezTo>
                        <a:pt x="1215" y="38"/>
                        <a:pt x="1216" y="37"/>
                        <a:pt x="1216" y="36"/>
                      </a:cubicBezTo>
                      <a:cubicBezTo>
                        <a:pt x="1216" y="34"/>
                        <a:pt x="1215" y="33"/>
                        <a:pt x="1213" y="33"/>
                      </a:cubicBezTo>
                      <a:cubicBezTo>
                        <a:pt x="1208" y="33"/>
                        <a:pt x="1203" y="33"/>
                        <a:pt x="1198" y="33"/>
                      </a:cubicBezTo>
                      <a:cubicBezTo>
                        <a:pt x="1197" y="34"/>
                        <a:pt x="1196" y="35"/>
                        <a:pt x="1196" y="36"/>
                      </a:cubicBezTo>
                      <a:cubicBezTo>
                        <a:pt x="1196" y="37"/>
                        <a:pt x="1197" y="39"/>
                        <a:pt x="1199" y="38"/>
                      </a:cubicBezTo>
                      <a:close/>
                      <a:moveTo>
                        <a:pt x="1169" y="41"/>
                      </a:moveTo>
                      <a:cubicBezTo>
                        <a:pt x="1174" y="40"/>
                        <a:pt x="1179" y="40"/>
                        <a:pt x="1184" y="39"/>
                      </a:cubicBezTo>
                      <a:cubicBezTo>
                        <a:pt x="1185" y="39"/>
                        <a:pt x="1186" y="38"/>
                        <a:pt x="1186" y="37"/>
                      </a:cubicBezTo>
                      <a:cubicBezTo>
                        <a:pt x="1186" y="35"/>
                        <a:pt x="1185" y="34"/>
                        <a:pt x="1183" y="34"/>
                      </a:cubicBezTo>
                      <a:cubicBezTo>
                        <a:pt x="1178" y="35"/>
                        <a:pt x="1173" y="35"/>
                        <a:pt x="1168" y="36"/>
                      </a:cubicBezTo>
                      <a:cubicBezTo>
                        <a:pt x="1167" y="36"/>
                        <a:pt x="1166" y="37"/>
                        <a:pt x="1166" y="38"/>
                      </a:cubicBezTo>
                      <a:cubicBezTo>
                        <a:pt x="1166" y="40"/>
                        <a:pt x="1167" y="41"/>
                        <a:pt x="1169" y="41"/>
                      </a:cubicBezTo>
                      <a:close/>
                      <a:moveTo>
                        <a:pt x="1139" y="45"/>
                      </a:moveTo>
                      <a:cubicBezTo>
                        <a:pt x="1144" y="44"/>
                        <a:pt x="1149" y="43"/>
                        <a:pt x="1154" y="42"/>
                      </a:cubicBezTo>
                      <a:cubicBezTo>
                        <a:pt x="1155" y="42"/>
                        <a:pt x="1156" y="41"/>
                        <a:pt x="1156" y="40"/>
                      </a:cubicBezTo>
                      <a:cubicBezTo>
                        <a:pt x="1156" y="38"/>
                        <a:pt x="1155" y="37"/>
                        <a:pt x="1153" y="37"/>
                      </a:cubicBezTo>
                      <a:cubicBezTo>
                        <a:pt x="1148" y="38"/>
                        <a:pt x="1143" y="39"/>
                        <a:pt x="1138" y="40"/>
                      </a:cubicBezTo>
                      <a:cubicBezTo>
                        <a:pt x="1137" y="40"/>
                        <a:pt x="1136" y="41"/>
                        <a:pt x="1136" y="43"/>
                      </a:cubicBezTo>
                      <a:cubicBezTo>
                        <a:pt x="1136" y="44"/>
                        <a:pt x="1138" y="45"/>
                        <a:pt x="1139" y="45"/>
                      </a:cubicBezTo>
                      <a:close/>
                      <a:moveTo>
                        <a:pt x="1110" y="51"/>
                      </a:moveTo>
                      <a:cubicBezTo>
                        <a:pt x="1115" y="50"/>
                        <a:pt x="1120" y="48"/>
                        <a:pt x="1124" y="47"/>
                      </a:cubicBezTo>
                      <a:cubicBezTo>
                        <a:pt x="1126" y="47"/>
                        <a:pt x="1127" y="46"/>
                        <a:pt x="1126" y="45"/>
                      </a:cubicBezTo>
                      <a:cubicBezTo>
                        <a:pt x="1126" y="43"/>
                        <a:pt x="1125" y="42"/>
                        <a:pt x="1123" y="43"/>
                      </a:cubicBezTo>
                      <a:cubicBezTo>
                        <a:pt x="1119" y="44"/>
                        <a:pt x="1114" y="45"/>
                        <a:pt x="1109" y="46"/>
                      </a:cubicBezTo>
                      <a:cubicBezTo>
                        <a:pt x="1107" y="46"/>
                        <a:pt x="1107" y="48"/>
                        <a:pt x="1107" y="49"/>
                      </a:cubicBezTo>
                      <a:cubicBezTo>
                        <a:pt x="1107" y="50"/>
                        <a:pt x="1109" y="51"/>
                        <a:pt x="1110" y="51"/>
                      </a:cubicBezTo>
                      <a:close/>
                      <a:moveTo>
                        <a:pt x="1081" y="59"/>
                      </a:moveTo>
                      <a:cubicBezTo>
                        <a:pt x="1086" y="57"/>
                        <a:pt x="1091" y="56"/>
                        <a:pt x="1095" y="54"/>
                      </a:cubicBezTo>
                      <a:cubicBezTo>
                        <a:pt x="1097" y="54"/>
                        <a:pt x="1098" y="53"/>
                        <a:pt x="1097" y="51"/>
                      </a:cubicBezTo>
                      <a:cubicBezTo>
                        <a:pt x="1097" y="50"/>
                        <a:pt x="1095" y="49"/>
                        <a:pt x="1094" y="50"/>
                      </a:cubicBezTo>
                      <a:cubicBezTo>
                        <a:pt x="1089" y="51"/>
                        <a:pt x="1084" y="52"/>
                        <a:pt x="1080" y="54"/>
                      </a:cubicBezTo>
                      <a:cubicBezTo>
                        <a:pt x="1078" y="54"/>
                        <a:pt x="1078" y="56"/>
                        <a:pt x="1078" y="57"/>
                      </a:cubicBezTo>
                      <a:cubicBezTo>
                        <a:pt x="1078" y="58"/>
                        <a:pt x="1080" y="59"/>
                        <a:pt x="1081" y="59"/>
                      </a:cubicBezTo>
                      <a:close/>
                      <a:moveTo>
                        <a:pt x="1053" y="69"/>
                      </a:moveTo>
                      <a:cubicBezTo>
                        <a:pt x="1058" y="67"/>
                        <a:pt x="1062" y="65"/>
                        <a:pt x="1067" y="63"/>
                      </a:cubicBezTo>
                      <a:cubicBezTo>
                        <a:pt x="1068" y="63"/>
                        <a:pt x="1069" y="62"/>
                        <a:pt x="1068" y="60"/>
                      </a:cubicBezTo>
                      <a:cubicBezTo>
                        <a:pt x="1068" y="59"/>
                        <a:pt x="1067" y="58"/>
                        <a:pt x="1065" y="59"/>
                      </a:cubicBezTo>
                      <a:cubicBezTo>
                        <a:pt x="1061" y="60"/>
                        <a:pt x="1056" y="62"/>
                        <a:pt x="1051" y="64"/>
                      </a:cubicBezTo>
                      <a:cubicBezTo>
                        <a:pt x="1050" y="65"/>
                        <a:pt x="1049" y="66"/>
                        <a:pt x="1050" y="67"/>
                      </a:cubicBezTo>
                      <a:cubicBezTo>
                        <a:pt x="1050" y="69"/>
                        <a:pt x="1052" y="69"/>
                        <a:pt x="1053" y="69"/>
                      </a:cubicBezTo>
                      <a:close/>
                      <a:moveTo>
                        <a:pt x="1026" y="81"/>
                      </a:moveTo>
                      <a:cubicBezTo>
                        <a:pt x="1030" y="79"/>
                        <a:pt x="1035" y="77"/>
                        <a:pt x="1039" y="75"/>
                      </a:cubicBezTo>
                      <a:cubicBezTo>
                        <a:pt x="1041" y="74"/>
                        <a:pt x="1041" y="73"/>
                        <a:pt x="1041" y="71"/>
                      </a:cubicBezTo>
                      <a:cubicBezTo>
                        <a:pt x="1040" y="70"/>
                        <a:pt x="1039" y="70"/>
                        <a:pt x="1037" y="70"/>
                      </a:cubicBezTo>
                      <a:cubicBezTo>
                        <a:pt x="1033" y="72"/>
                        <a:pt x="1028" y="74"/>
                        <a:pt x="1024" y="77"/>
                      </a:cubicBezTo>
                      <a:cubicBezTo>
                        <a:pt x="1022" y="77"/>
                        <a:pt x="1022" y="79"/>
                        <a:pt x="1023" y="80"/>
                      </a:cubicBezTo>
                      <a:cubicBezTo>
                        <a:pt x="1023" y="81"/>
                        <a:pt x="1025" y="82"/>
                        <a:pt x="1026" y="81"/>
                      </a:cubicBezTo>
                      <a:close/>
                      <a:moveTo>
                        <a:pt x="1000" y="96"/>
                      </a:moveTo>
                      <a:cubicBezTo>
                        <a:pt x="1004" y="94"/>
                        <a:pt x="1009" y="91"/>
                        <a:pt x="1013" y="88"/>
                      </a:cubicBezTo>
                      <a:cubicBezTo>
                        <a:pt x="1014" y="88"/>
                        <a:pt x="1015" y="86"/>
                        <a:pt x="1014" y="85"/>
                      </a:cubicBezTo>
                      <a:cubicBezTo>
                        <a:pt x="1013" y="84"/>
                        <a:pt x="1012" y="83"/>
                        <a:pt x="1010" y="84"/>
                      </a:cubicBezTo>
                      <a:cubicBezTo>
                        <a:pt x="1006" y="87"/>
                        <a:pt x="1002" y="89"/>
                        <a:pt x="998" y="92"/>
                      </a:cubicBezTo>
                      <a:cubicBezTo>
                        <a:pt x="996" y="93"/>
                        <a:pt x="996" y="94"/>
                        <a:pt x="997" y="96"/>
                      </a:cubicBezTo>
                      <a:cubicBezTo>
                        <a:pt x="998" y="97"/>
                        <a:pt x="999" y="97"/>
                        <a:pt x="1000" y="96"/>
                      </a:cubicBezTo>
                      <a:close/>
                      <a:moveTo>
                        <a:pt x="977" y="114"/>
                      </a:moveTo>
                      <a:cubicBezTo>
                        <a:pt x="981" y="111"/>
                        <a:pt x="984" y="108"/>
                        <a:pt x="988" y="105"/>
                      </a:cubicBezTo>
                      <a:cubicBezTo>
                        <a:pt x="989" y="104"/>
                        <a:pt x="990" y="102"/>
                        <a:pt x="989" y="101"/>
                      </a:cubicBezTo>
                      <a:cubicBezTo>
                        <a:pt x="988" y="100"/>
                        <a:pt x="986" y="100"/>
                        <a:pt x="985" y="101"/>
                      </a:cubicBezTo>
                      <a:cubicBezTo>
                        <a:pt x="981" y="104"/>
                        <a:pt x="977" y="107"/>
                        <a:pt x="974" y="111"/>
                      </a:cubicBezTo>
                      <a:cubicBezTo>
                        <a:pt x="973" y="111"/>
                        <a:pt x="972" y="113"/>
                        <a:pt x="973" y="114"/>
                      </a:cubicBezTo>
                      <a:cubicBezTo>
                        <a:pt x="974" y="115"/>
                        <a:pt x="976" y="115"/>
                        <a:pt x="977" y="114"/>
                      </a:cubicBezTo>
                      <a:close/>
                      <a:moveTo>
                        <a:pt x="956" y="136"/>
                      </a:moveTo>
                      <a:cubicBezTo>
                        <a:pt x="960" y="132"/>
                        <a:pt x="963" y="128"/>
                        <a:pt x="966" y="125"/>
                      </a:cubicBezTo>
                      <a:cubicBezTo>
                        <a:pt x="967" y="124"/>
                        <a:pt x="967" y="122"/>
                        <a:pt x="966" y="121"/>
                      </a:cubicBezTo>
                      <a:cubicBezTo>
                        <a:pt x="965" y="120"/>
                        <a:pt x="964" y="120"/>
                        <a:pt x="963" y="121"/>
                      </a:cubicBezTo>
                      <a:cubicBezTo>
                        <a:pt x="959" y="125"/>
                        <a:pt x="956" y="129"/>
                        <a:pt x="953" y="133"/>
                      </a:cubicBezTo>
                      <a:cubicBezTo>
                        <a:pt x="952" y="134"/>
                        <a:pt x="952" y="135"/>
                        <a:pt x="953" y="136"/>
                      </a:cubicBezTo>
                      <a:cubicBezTo>
                        <a:pt x="954" y="137"/>
                        <a:pt x="956" y="137"/>
                        <a:pt x="956" y="136"/>
                      </a:cubicBezTo>
                      <a:close/>
                      <a:moveTo>
                        <a:pt x="940" y="160"/>
                      </a:moveTo>
                      <a:cubicBezTo>
                        <a:pt x="943" y="156"/>
                        <a:pt x="945" y="152"/>
                        <a:pt x="948" y="148"/>
                      </a:cubicBezTo>
                      <a:cubicBezTo>
                        <a:pt x="949" y="146"/>
                        <a:pt x="948" y="145"/>
                        <a:pt x="947" y="144"/>
                      </a:cubicBezTo>
                      <a:cubicBezTo>
                        <a:pt x="946" y="143"/>
                        <a:pt x="944" y="144"/>
                        <a:pt x="944" y="145"/>
                      </a:cubicBezTo>
                      <a:cubicBezTo>
                        <a:pt x="941" y="149"/>
                        <a:pt x="938" y="153"/>
                        <a:pt x="936" y="158"/>
                      </a:cubicBezTo>
                      <a:cubicBezTo>
                        <a:pt x="935" y="159"/>
                        <a:pt x="936" y="161"/>
                        <a:pt x="937" y="161"/>
                      </a:cubicBezTo>
                      <a:cubicBezTo>
                        <a:pt x="938" y="162"/>
                        <a:pt x="940" y="161"/>
                        <a:pt x="940" y="160"/>
                      </a:cubicBezTo>
                      <a:close/>
                      <a:moveTo>
                        <a:pt x="930" y="188"/>
                      </a:moveTo>
                      <a:cubicBezTo>
                        <a:pt x="931" y="183"/>
                        <a:pt x="933" y="178"/>
                        <a:pt x="934" y="174"/>
                      </a:cubicBezTo>
                      <a:cubicBezTo>
                        <a:pt x="935" y="172"/>
                        <a:pt x="934" y="171"/>
                        <a:pt x="933" y="170"/>
                      </a:cubicBezTo>
                      <a:cubicBezTo>
                        <a:pt x="932" y="170"/>
                        <a:pt x="930" y="171"/>
                        <a:pt x="930" y="172"/>
                      </a:cubicBezTo>
                      <a:cubicBezTo>
                        <a:pt x="928" y="177"/>
                        <a:pt x="926" y="181"/>
                        <a:pt x="925" y="186"/>
                      </a:cubicBezTo>
                      <a:cubicBezTo>
                        <a:pt x="925" y="188"/>
                        <a:pt x="925" y="189"/>
                        <a:pt x="927" y="189"/>
                      </a:cubicBezTo>
                      <a:cubicBezTo>
                        <a:pt x="928" y="190"/>
                        <a:pt x="929" y="189"/>
                        <a:pt x="930" y="188"/>
                      </a:cubicBezTo>
                      <a:close/>
                      <a:moveTo>
                        <a:pt x="925" y="217"/>
                      </a:moveTo>
                      <a:cubicBezTo>
                        <a:pt x="925" y="212"/>
                        <a:pt x="926" y="207"/>
                        <a:pt x="927" y="202"/>
                      </a:cubicBezTo>
                      <a:cubicBezTo>
                        <a:pt x="927" y="201"/>
                        <a:pt x="926" y="199"/>
                        <a:pt x="925" y="199"/>
                      </a:cubicBezTo>
                      <a:cubicBezTo>
                        <a:pt x="923" y="199"/>
                        <a:pt x="922" y="200"/>
                        <a:pt x="922" y="201"/>
                      </a:cubicBezTo>
                      <a:cubicBezTo>
                        <a:pt x="921" y="206"/>
                        <a:pt x="920" y="211"/>
                        <a:pt x="920" y="216"/>
                      </a:cubicBezTo>
                      <a:cubicBezTo>
                        <a:pt x="920" y="218"/>
                        <a:pt x="921" y="219"/>
                        <a:pt x="922" y="219"/>
                      </a:cubicBezTo>
                      <a:cubicBezTo>
                        <a:pt x="924" y="219"/>
                        <a:pt x="925" y="218"/>
                        <a:pt x="925" y="217"/>
                      </a:cubicBezTo>
                      <a:close/>
                      <a:moveTo>
                        <a:pt x="921" y="245"/>
                      </a:moveTo>
                      <a:cubicBezTo>
                        <a:pt x="921" y="245"/>
                        <a:pt x="921" y="246"/>
                        <a:pt x="921" y="246"/>
                      </a:cubicBezTo>
                      <a:cubicBezTo>
                        <a:pt x="922" y="247"/>
                        <a:pt x="923" y="248"/>
                        <a:pt x="924" y="247"/>
                      </a:cubicBezTo>
                      <a:cubicBezTo>
                        <a:pt x="925" y="247"/>
                        <a:pt x="926" y="246"/>
                        <a:pt x="926" y="245"/>
                      </a:cubicBezTo>
                      <a:cubicBezTo>
                        <a:pt x="925" y="240"/>
                        <a:pt x="925" y="236"/>
                        <a:pt x="925" y="231"/>
                      </a:cubicBezTo>
                      <a:cubicBezTo>
                        <a:pt x="925" y="230"/>
                        <a:pt x="924" y="229"/>
                        <a:pt x="922" y="229"/>
                      </a:cubicBezTo>
                      <a:cubicBezTo>
                        <a:pt x="921" y="229"/>
                        <a:pt x="920" y="230"/>
                        <a:pt x="920" y="232"/>
                      </a:cubicBezTo>
                      <a:cubicBezTo>
                        <a:pt x="920" y="236"/>
                        <a:pt x="921" y="241"/>
                        <a:pt x="921" y="245"/>
                      </a:cubicBezTo>
                      <a:cubicBezTo>
                        <a:pt x="924" y="245"/>
                        <a:pt x="924" y="245"/>
                        <a:pt x="924" y="245"/>
                      </a:cubicBezTo>
                      <a:cubicBezTo>
                        <a:pt x="926" y="244"/>
                        <a:pt x="926" y="244"/>
                        <a:pt x="926" y="244"/>
                      </a:cubicBezTo>
                      <a:cubicBezTo>
                        <a:pt x="926" y="243"/>
                        <a:pt x="925" y="243"/>
                        <a:pt x="925" y="243"/>
                      </a:cubicBezTo>
                      <a:cubicBezTo>
                        <a:pt x="924" y="241"/>
                        <a:pt x="923" y="241"/>
                        <a:pt x="922" y="241"/>
                      </a:cubicBezTo>
                      <a:cubicBezTo>
                        <a:pt x="921" y="242"/>
                        <a:pt x="920" y="244"/>
                        <a:pt x="921" y="245"/>
                      </a:cubicBezTo>
                      <a:close/>
                      <a:moveTo>
                        <a:pt x="902" y="223"/>
                      </a:moveTo>
                      <a:cubicBezTo>
                        <a:pt x="906" y="226"/>
                        <a:pt x="910" y="229"/>
                        <a:pt x="913" y="233"/>
                      </a:cubicBezTo>
                      <a:cubicBezTo>
                        <a:pt x="914" y="234"/>
                        <a:pt x="915" y="234"/>
                        <a:pt x="916" y="233"/>
                      </a:cubicBezTo>
                      <a:cubicBezTo>
                        <a:pt x="917" y="232"/>
                        <a:pt x="917" y="231"/>
                        <a:pt x="917" y="230"/>
                      </a:cubicBezTo>
                      <a:cubicBezTo>
                        <a:pt x="913" y="226"/>
                        <a:pt x="910" y="222"/>
                        <a:pt x="906" y="219"/>
                      </a:cubicBezTo>
                      <a:cubicBezTo>
                        <a:pt x="905" y="218"/>
                        <a:pt x="903" y="218"/>
                        <a:pt x="902" y="219"/>
                      </a:cubicBezTo>
                      <a:cubicBezTo>
                        <a:pt x="901" y="220"/>
                        <a:pt x="901" y="222"/>
                        <a:pt x="902" y="223"/>
                      </a:cubicBezTo>
                      <a:close/>
                      <a:moveTo>
                        <a:pt x="877" y="208"/>
                      </a:moveTo>
                      <a:cubicBezTo>
                        <a:pt x="882" y="209"/>
                        <a:pt x="886" y="212"/>
                        <a:pt x="891" y="214"/>
                      </a:cubicBezTo>
                      <a:cubicBezTo>
                        <a:pt x="892" y="215"/>
                        <a:pt x="893" y="214"/>
                        <a:pt x="894" y="213"/>
                      </a:cubicBezTo>
                      <a:cubicBezTo>
                        <a:pt x="895" y="212"/>
                        <a:pt x="894" y="211"/>
                        <a:pt x="893" y="210"/>
                      </a:cubicBezTo>
                      <a:cubicBezTo>
                        <a:pt x="889" y="207"/>
                        <a:pt x="884" y="205"/>
                        <a:pt x="879" y="203"/>
                      </a:cubicBezTo>
                      <a:cubicBezTo>
                        <a:pt x="878" y="202"/>
                        <a:pt x="877" y="203"/>
                        <a:pt x="876" y="204"/>
                      </a:cubicBezTo>
                      <a:cubicBezTo>
                        <a:pt x="876" y="206"/>
                        <a:pt x="876" y="207"/>
                        <a:pt x="877" y="208"/>
                      </a:cubicBezTo>
                      <a:close/>
                      <a:moveTo>
                        <a:pt x="849" y="201"/>
                      </a:moveTo>
                      <a:cubicBezTo>
                        <a:pt x="854" y="201"/>
                        <a:pt x="859" y="202"/>
                        <a:pt x="864" y="203"/>
                      </a:cubicBezTo>
                      <a:cubicBezTo>
                        <a:pt x="865" y="203"/>
                        <a:pt x="866" y="203"/>
                        <a:pt x="867" y="201"/>
                      </a:cubicBezTo>
                      <a:cubicBezTo>
                        <a:pt x="867" y="200"/>
                        <a:pt x="866" y="199"/>
                        <a:pt x="865" y="198"/>
                      </a:cubicBezTo>
                      <a:cubicBezTo>
                        <a:pt x="860" y="197"/>
                        <a:pt x="855" y="196"/>
                        <a:pt x="850" y="196"/>
                      </a:cubicBezTo>
                      <a:cubicBezTo>
                        <a:pt x="848" y="195"/>
                        <a:pt x="847" y="196"/>
                        <a:pt x="847" y="198"/>
                      </a:cubicBezTo>
                      <a:cubicBezTo>
                        <a:pt x="847" y="199"/>
                        <a:pt x="848" y="200"/>
                        <a:pt x="849" y="201"/>
                      </a:cubicBezTo>
                      <a:close/>
                      <a:moveTo>
                        <a:pt x="820" y="203"/>
                      </a:moveTo>
                      <a:cubicBezTo>
                        <a:pt x="825" y="202"/>
                        <a:pt x="830" y="201"/>
                        <a:pt x="835" y="200"/>
                      </a:cubicBezTo>
                      <a:cubicBezTo>
                        <a:pt x="836" y="200"/>
                        <a:pt x="837" y="199"/>
                        <a:pt x="837" y="198"/>
                      </a:cubicBezTo>
                      <a:cubicBezTo>
                        <a:pt x="837" y="196"/>
                        <a:pt x="836" y="195"/>
                        <a:pt x="834" y="195"/>
                      </a:cubicBezTo>
                      <a:cubicBezTo>
                        <a:pt x="829" y="196"/>
                        <a:pt x="824" y="197"/>
                        <a:pt x="819" y="198"/>
                      </a:cubicBezTo>
                      <a:cubicBezTo>
                        <a:pt x="818" y="198"/>
                        <a:pt x="817" y="200"/>
                        <a:pt x="817" y="201"/>
                      </a:cubicBezTo>
                      <a:cubicBezTo>
                        <a:pt x="818" y="202"/>
                        <a:pt x="819" y="203"/>
                        <a:pt x="820" y="203"/>
                      </a:cubicBezTo>
                      <a:close/>
                      <a:moveTo>
                        <a:pt x="795" y="216"/>
                      </a:moveTo>
                      <a:cubicBezTo>
                        <a:pt x="799" y="213"/>
                        <a:pt x="803" y="210"/>
                        <a:pt x="807" y="208"/>
                      </a:cubicBezTo>
                      <a:cubicBezTo>
                        <a:pt x="808" y="208"/>
                        <a:pt x="809" y="206"/>
                        <a:pt x="808" y="205"/>
                      </a:cubicBezTo>
                      <a:cubicBezTo>
                        <a:pt x="807" y="204"/>
                        <a:pt x="806" y="203"/>
                        <a:pt x="805" y="204"/>
                      </a:cubicBezTo>
                      <a:cubicBezTo>
                        <a:pt x="800" y="206"/>
                        <a:pt x="796" y="209"/>
                        <a:pt x="792" y="212"/>
                      </a:cubicBezTo>
                      <a:cubicBezTo>
                        <a:pt x="791" y="213"/>
                        <a:pt x="791" y="215"/>
                        <a:pt x="791" y="216"/>
                      </a:cubicBezTo>
                      <a:cubicBezTo>
                        <a:pt x="792" y="217"/>
                        <a:pt x="794" y="217"/>
                        <a:pt x="795" y="216"/>
                      </a:cubicBezTo>
                      <a:close/>
                      <a:moveTo>
                        <a:pt x="791" y="195"/>
                      </a:moveTo>
                      <a:cubicBezTo>
                        <a:pt x="790" y="200"/>
                        <a:pt x="790" y="205"/>
                        <a:pt x="789" y="210"/>
                      </a:cubicBezTo>
                      <a:cubicBezTo>
                        <a:pt x="788" y="211"/>
                        <a:pt x="789" y="212"/>
                        <a:pt x="790" y="213"/>
                      </a:cubicBezTo>
                      <a:cubicBezTo>
                        <a:pt x="792" y="213"/>
                        <a:pt x="793" y="212"/>
                        <a:pt x="793" y="211"/>
                      </a:cubicBezTo>
                      <a:cubicBezTo>
                        <a:pt x="795" y="206"/>
                        <a:pt x="795" y="201"/>
                        <a:pt x="796" y="196"/>
                      </a:cubicBezTo>
                      <a:cubicBezTo>
                        <a:pt x="796" y="194"/>
                        <a:pt x="795" y="193"/>
                        <a:pt x="794" y="193"/>
                      </a:cubicBezTo>
                      <a:cubicBezTo>
                        <a:pt x="792" y="193"/>
                        <a:pt x="791" y="194"/>
                        <a:pt x="791" y="195"/>
                      </a:cubicBezTo>
                      <a:close/>
                      <a:moveTo>
                        <a:pt x="791" y="166"/>
                      </a:moveTo>
                      <a:cubicBezTo>
                        <a:pt x="792" y="171"/>
                        <a:pt x="792" y="176"/>
                        <a:pt x="792" y="180"/>
                      </a:cubicBezTo>
                      <a:cubicBezTo>
                        <a:pt x="792" y="181"/>
                        <a:pt x="792" y="181"/>
                        <a:pt x="792" y="181"/>
                      </a:cubicBezTo>
                      <a:cubicBezTo>
                        <a:pt x="792" y="182"/>
                        <a:pt x="793" y="183"/>
                        <a:pt x="794" y="183"/>
                      </a:cubicBezTo>
                      <a:cubicBezTo>
                        <a:pt x="796" y="183"/>
                        <a:pt x="797" y="182"/>
                        <a:pt x="797" y="181"/>
                      </a:cubicBezTo>
                      <a:cubicBezTo>
                        <a:pt x="797" y="180"/>
                        <a:pt x="797" y="180"/>
                        <a:pt x="797" y="180"/>
                      </a:cubicBezTo>
                      <a:cubicBezTo>
                        <a:pt x="797" y="175"/>
                        <a:pt x="797" y="170"/>
                        <a:pt x="796" y="165"/>
                      </a:cubicBezTo>
                      <a:cubicBezTo>
                        <a:pt x="796" y="164"/>
                        <a:pt x="795" y="163"/>
                        <a:pt x="793" y="163"/>
                      </a:cubicBezTo>
                      <a:cubicBezTo>
                        <a:pt x="792" y="163"/>
                        <a:pt x="791" y="165"/>
                        <a:pt x="791" y="166"/>
                      </a:cubicBezTo>
                      <a:close/>
                      <a:moveTo>
                        <a:pt x="784" y="137"/>
                      </a:moveTo>
                      <a:cubicBezTo>
                        <a:pt x="786" y="142"/>
                        <a:pt x="787" y="147"/>
                        <a:pt x="788" y="152"/>
                      </a:cubicBezTo>
                      <a:cubicBezTo>
                        <a:pt x="789" y="153"/>
                        <a:pt x="790" y="154"/>
                        <a:pt x="791" y="153"/>
                      </a:cubicBezTo>
                      <a:cubicBezTo>
                        <a:pt x="793" y="153"/>
                        <a:pt x="794" y="152"/>
                        <a:pt x="793" y="150"/>
                      </a:cubicBezTo>
                      <a:cubicBezTo>
                        <a:pt x="792" y="145"/>
                        <a:pt x="791" y="141"/>
                        <a:pt x="789" y="136"/>
                      </a:cubicBezTo>
                      <a:cubicBezTo>
                        <a:pt x="788" y="134"/>
                        <a:pt x="787" y="134"/>
                        <a:pt x="786" y="134"/>
                      </a:cubicBezTo>
                      <a:cubicBezTo>
                        <a:pt x="784" y="135"/>
                        <a:pt x="784" y="136"/>
                        <a:pt x="784" y="137"/>
                      </a:cubicBezTo>
                      <a:close/>
                      <a:moveTo>
                        <a:pt x="771" y="111"/>
                      </a:moveTo>
                      <a:cubicBezTo>
                        <a:pt x="774" y="115"/>
                        <a:pt x="776" y="120"/>
                        <a:pt x="778" y="124"/>
                      </a:cubicBezTo>
                      <a:cubicBezTo>
                        <a:pt x="779" y="125"/>
                        <a:pt x="780" y="126"/>
                        <a:pt x="782" y="125"/>
                      </a:cubicBezTo>
                      <a:cubicBezTo>
                        <a:pt x="783" y="124"/>
                        <a:pt x="783" y="123"/>
                        <a:pt x="783" y="122"/>
                      </a:cubicBezTo>
                      <a:cubicBezTo>
                        <a:pt x="781" y="117"/>
                        <a:pt x="778" y="113"/>
                        <a:pt x="775" y="108"/>
                      </a:cubicBezTo>
                      <a:cubicBezTo>
                        <a:pt x="775" y="107"/>
                        <a:pt x="773" y="107"/>
                        <a:pt x="772" y="108"/>
                      </a:cubicBezTo>
                      <a:cubicBezTo>
                        <a:pt x="771" y="108"/>
                        <a:pt x="770" y="110"/>
                        <a:pt x="771" y="111"/>
                      </a:cubicBezTo>
                      <a:close/>
                      <a:moveTo>
                        <a:pt x="753" y="88"/>
                      </a:moveTo>
                      <a:cubicBezTo>
                        <a:pt x="757" y="91"/>
                        <a:pt x="760" y="95"/>
                        <a:pt x="763" y="99"/>
                      </a:cubicBezTo>
                      <a:cubicBezTo>
                        <a:pt x="764" y="100"/>
                        <a:pt x="765" y="100"/>
                        <a:pt x="766" y="99"/>
                      </a:cubicBezTo>
                      <a:cubicBezTo>
                        <a:pt x="767" y="99"/>
                        <a:pt x="768" y="97"/>
                        <a:pt x="767" y="96"/>
                      </a:cubicBezTo>
                      <a:cubicBezTo>
                        <a:pt x="764" y="92"/>
                        <a:pt x="760" y="88"/>
                        <a:pt x="757" y="84"/>
                      </a:cubicBezTo>
                      <a:cubicBezTo>
                        <a:pt x="756" y="83"/>
                        <a:pt x="755" y="83"/>
                        <a:pt x="753" y="84"/>
                      </a:cubicBezTo>
                      <a:cubicBezTo>
                        <a:pt x="752" y="85"/>
                        <a:pt x="752" y="87"/>
                        <a:pt x="753" y="88"/>
                      </a:cubicBezTo>
                      <a:close/>
                      <a:moveTo>
                        <a:pt x="732" y="67"/>
                      </a:moveTo>
                      <a:cubicBezTo>
                        <a:pt x="736" y="70"/>
                        <a:pt x="739" y="74"/>
                        <a:pt x="743" y="77"/>
                      </a:cubicBezTo>
                      <a:cubicBezTo>
                        <a:pt x="744" y="78"/>
                        <a:pt x="746" y="78"/>
                        <a:pt x="747" y="77"/>
                      </a:cubicBezTo>
                      <a:cubicBezTo>
                        <a:pt x="747" y="76"/>
                        <a:pt x="747" y="74"/>
                        <a:pt x="746" y="73"/>
                      </a:cubicBezTo>
                      <a:cubicBezTo>
                        <a:pt x="743" y="70"/>
                        <a:pt x="739" y="67"/>
                        <a:pt x="735" y="63"/>
                      </a:cubicBezTo>
                      <a:cubicBezTo>
                        <a:pt x="734" y="62"/>
                        <a:pt x="733" y="62"/>
                        <a:pt x="732" y="64"/>
                      </a:cubicBezTo>
                      <a:cubicBezTo>
                        <a:pt x="731" y="65"/>
                        <a:pt x="731" y="66"/>
                        <a:pt x="732" y="67"/>
                      </a:cubicBezTo>
                      <a:close/>
                      <a:moveTo>
                        <a:pt x="708" y="49"/>
                      </a:moveTo>
                      <a:cubicBezTo>
                        <a:pt x="712" y="52"/>
                        <a:pt x="716" y="55"/>
                        <a:pt x="720" y="58"/>
                      </a:cubicBezTo>
                      <a:cubicBezTo>
                        <a:pt x="721" y="59"/>
                        <a:pt x="723" y="59"/>
                        <a:pt x="724" y="57"/>
                      </a:cubicBezTo>
                      <a:cubicBezTo>
                        <a:pt x="725" y="56"/>
                        <a:pt x="724" y="55"/>
                        <a:pt x="723" y="54"/>
                      </a:cubicBezTo>
                      <a:cubicBezTo>
                        <a:pt x="719" y="51"/>
                        <a:pt x="715" y="48"/>
                        <a:pt x="711" y="45"/>
                      </a:cubicBezTo>
                      <a:cubicBezTo>
                        <a:pt x="710" y="45"/>
                        <a:pt x="708" y="45"/>
                        <a:pt x="707" y="46"/>
                      </a:cubicBezTo>
                      <a:cubicBezTo>
                        <a:pt x="707" y="47"/>
                        <a:pt x="707" y="49"/>
                        <a:pt x="708" y="49"/>
                      </a:cubicBezTo>
                      <a:close/>
                      <a:moveTo>
                        <a:pt x="682" y="35"/>
                      </a:moveTo>
                      <a:cubicBezTo>
                        <a:pt x="687" y="37"/>
                        <a:pt x="691" y="39"/>
                        <a:pt x="695" y="42"/>
                      </a:cubicBezTo>
                      <a:cubicBezTo>
                        <a:pt x="696" y="42"/>
                        <a:pt x="698" y="42"/>
                        <a:pt x="699" y="41"/>
                      </a:cubicBezTo>
                      <a:cubicBezTo>
                        <a:pt x="699" y="40"/>
                        <a:pt x="699" y="38"/>
                        <a:pt x="698" y="37"/>
                      </a:cubicBezTo>
                      <a:cubicBezTo>
                        <a:pt x="693" y="35"/>
                        <a:pt x="689" y="33"/>
                        <a:pt x="684" y="30"/>
                      </a:cubicBezTo>
                      <a:cubicBezTo>
                        <a:pt x="683" y="30"/>
                        <a:pt x="682" y="30"/>
                        <a:pt x="681" y="31"/>
                      </a:cubicBezTo>
                      <a:cubicBezTo>
                        <a:pt x="680" y="33"/>
                        <a:pt x="681" y="34"/>
                        <a:pt x="682" y="35"/>
                      </a:cubicBezTo>
                      <a:close/>
                      <a:moveTo>
                        <a:pt x="655" y="23"/>
                      </a:moveTo>
                      <a:cubicBezTo>
                        <a:pt x="660" y="24"/>
                        <a:pt x="664" y="26"/>
                        <a:pt x="669" y="28"/>
                      </a:cubicBezTo>
                      <a:cubicBezTo>
                        <a:pt x="670" y="29"/>
                        <a:pt x="671" y="28"/>
                        <a:pt x="672" y="27"/>
                      </a:cubicBezTo>
                      <a:cubicBezTo>
                        <a:pt x="673" y="26"/>
                        <a:pt x="672" y="24"/>
                        <a:pt x="671" y="24"/>
                      </a:cubicBezTo>
                      <a:cubicBezTo>
                        <a:pt x="666" y="22"/>
                        <a:pt x="661" y="20"/>
                        <a:pt x="657" y="18"/>
                      </a:cubicBezTo>
                      <a:cubicBezTo>
                        <a:pt x="655" y="17"/>
                        <a:pt x="654" y="18"/>
                        <a:pt x="654" y="19"/>
                      </a:cubicBezTo>
                      <a:cubicBezTo>
                        <a:pt x="653" y="21"/>
                        <a:pt x="654" y="22"/>
                        <a:pt x="655" y="23"/>
                      </a:cubicBezTo>
                      <a:close/>
                      <a:moveTo>
                        <a:pt x="627" y="13"/>
                      </a:moveTo>
                      <a:cubicBezTo>
                        <a:pt x="631" y="15"/>
                        <a:pt x="636" y="16"/>
                        <a:pt x="641" y="18"/>
                      </a:cubicBezTo>
                      <a:cubicBezTo>
                        <a:pt x="642" y="18"/>
                        <a:pt x="644" y="17"/>
                        <a:pt x="644" y="16"/>
                      </a:cubicBezTo>
                      <a:cubicBezTo>
                        <a:pt x="645" y="15"/>
                        <a:pt x="644" y="13"/>
                        <a:pt x="643" y="13"/>
                      </a:cubicBezTo>
                      <a:cubicBezTo>
                        <a:pt x="638" y="11"/>
                        <a:pt x="633" y="10"/>
                        <a:pt x="628" y="9"/>
                      </a:cubicBezTo>
                      <a:cubicBezTo>
                        <a:pt x="627" y="8"/>
                        <a:pt x="625" y="9"/>
                        <a:pt x="625" y="10"/>
                      </a:cubicBezTo>
                      <a:cubicBezTo>
                        <a:pt x="625" y="12"/>
                        <a:pt x="625" y="13"/>
                        <a:pt x="627" y="13"/>
                      </a:cubicBezTo>
                      <a:close/>
                      <a:moveTo>
                        <a:pt x="598" y="7"/>
                      </a:moveTo>
                      <a:cubicBezTo>
                        <a:pt x="602" y="8"/>
                        <a:pt x="607" y="9"/>
                        <a:pt x="612" y="10"/>
                      </a:cubicBezTo>
                      <a:cubicBezTo>
                        <a:pt x="614" y="10"/>
                        <a:pt x="615" y="9"/>
                        <a:pt x="615" y="8"/>
                      </a:cubicBezTo>
                      <a:cubicBezTo>
                        <a:pt x="615" y="7"/>
                        <a:pt x="615" y="5"/>
                        <a:pt x="613" y="5"/>
                      </a:cubicBezTo>
                      <a:cubicBezTo>
                        <a:pt x="608" y="4"/>
                        <a:pt x="603" y="3"/>
                        <a:pt x="598" y="2"/>
                      </a:cubicBezTo>
                      <a:cubicBezTo>
                        <a:pt x="597" y="2"/>
                        <a:pt x="596" y="3"/>
                        <a:pt x="596" y="4"/>
                      </a:cubicBezTo>
                      <a:cubicBezTo>
                        <a:pt x="595" y="6"/>
                        <a:pt x="596" y="7"/>
                        <a:pt x="598" y="7"/>
                      </a:cubicBezTo>
                      <a:close/>
                      <a:moveTo>
                        <a:pt x="568" y="5"/>
                      </a:moveTo>
                      <a:cubicBezTo>
                        <a:pt x="570" y="5"/>
                        <a:pt x="572" y="5"/>
                        <a:pt x="574" y="5"/>
                      </a:cubicBezTo>
                      <a:cubicBezTo>
                        <a:pt x="577" y="5"/>
                        <a:pt x="580" y="5"/>
                        <a:pt x="583" y="6"/>
                      </a:cubicBezTo>
                      <a:cubicBezTo>
                        <a:pt x="584" y="6"/>
                        <a:pt x="585" y="5"/>
                        <a:pt x="586" y="3"/>
                      </a:cubicBezTo>
                      <a:cubicBezTo>
                        <a:pt x="586" y="2"/>
                        <a:pt x="585" y="1"/>
                        <a:pt x="583" y="1"/>
                      </a:cubicBezTo>
                      <a:cubicBezTo>
                        <a:pt x="580" y="0"/>
                        <a:pt x="577" y="0"/>
                        <a:pt x="575" y="0"/>
                      </a:cubicBezTo>
                      <a:cubicBezTo>
                        <a:pt x="572" y="0"/>
                        <a:pt x="570" y="0"/>
                        <a:pt x="568" y="0"/>
                      </a:cubicBezTo>
                      <a:cubicBezTo>
                        <a:pt x="567" y="0"/>
                        <a:pt x="566" y="1"/>
                        <a:pt x="566" y="2"/>
                      </a:cubicBezTo>
                      <a:cubicBezTo>
                        <a:pt x="566" y="4"/>
                        <a:pt x="567" y="5"/>
                        <a:pt x="568" y="5"/>
                      </a:cubicBezTo>
                      <a:close/>
                      <a:moveTo>
                        <a:pt x="538" y="7"/>
                      </a:moveTo>
                      <a:cubicBezTo>
                        <a:pt x="543" y="6"/>
                        <a:pt x="548" y="6"/>
                        <a:pt x="553" y="5"/>
                      </a:cubicBezTo>
                      <a:cubicBezTo>
                        <a:pt x="555" y="5"/>
                        <a:pt x="556" y="4"/>
                        <a:pt x="556" y="3"/>
                      </a:cubicBezTo>
                      <a:cubicBezTo>
                        <a:pt x="556" y="1"/>
                        <a:pt x="554" y="0"/>
                        <a:pt x="553" y="0"/>
                      </a:cubicBezTo>
                      <a:cubicBezTo>
                        <a:pt x="548" y="1"/>
                        <a:pt x="543" y="1"/>
                        <a:pt x="538" y="2"/>
                      </a:cubicBezTo>
                      <a:cubicBezTo>
                        <a:pt x="536" y="2"/>
                        <a:pt x="536" y="3"/>
                        <a:pt x="536" y="4"/>
                      </a:cubicBezTo>
                      <a:cubicBezTo>
                        <a:pt x="536" y="6"/>
                        <a:pt x="537" y="7"/>
                        <a:pt x="538" y="7"/>
                      </a:cubicBezTo>
                      <a:close/>
                      <a:moveTo>
                        <a:pt x="509" y="11"/>
                      </a:moveTo>
                      <a:cubicBezTo>
                        <a:pt x="514" y="10"/>
                        <a:pt x="519" y="9"/>
                        <a:pt x="524" y="9"/>
                      </a:cubicBezTo>
                      <a:cubicBezTo>
                        <a:pt x="525" y="8"/>
                        <a:pt x="526" y="7"/>
                        <a:pt x="526" y="6"/>
                      </a:cubicBezTo>
                      <a:cubicBezTo>
                        <a:pt x="526" y="4"/>
                        <a:pt x="524" y="3"/>
                        <a:pt x="523" y="4"/>
                      </a:cubicBezTo>
                      <a:cubicBezTo>
                        <a:pt x="518" y="4"/>
                        <a:pt x="513" y="5"/>
                        <a:pt x="508" y="6"/>
                      </a:cubicBezTo>
                      <a:cubicBezTo>
                        <a:pt x="507" y="7"/>
                        <a:pt x="506" y="8"/>
                        <a:pt x="506" y="9"/>
                      </a:cubicBezTo>
                      <a:cubicBezTo>
                        <a:pt x="506" y="11"/>
                        <a:pt x="508" y="12"/>
                        <a:pt x="509" y="11"/>
                      </a:cubicBezTo>
                      <a:close/>
                      <a:moveTo>
                        <a:pt x="480" y="19"/>
                      </a:moveTo>
                      <a:cubicBezTo>
                        <a:pt x="485" y="17"/>
                        <a:pt x="490" y="16"/>
                        <a:pt x="494" y="15"/>
                      </a:cubicBezTo>
                      <a:cubicBezTo>
                        <a:pt x="496" y="14"/>
                        <a:pt x="497" y="13"/>
                        <a:pt x="496" y="12"/>
                      </a:cubicBezTo>
                      <a:cubicBezTo>
                        <a:pt x="496" y="10"/>
                        <a:pt x="495" y="9"/>
                        <a:pt x="493" y="10"/>
                      </a:cubicBezTo>
                      <a:cubicBezTo>
                        <a:pt x="488" y="11"/>
                        <a:pt x="484" y="12"/>
                        <a:pt x="479" y="14"/>
                      </a:cubicBezTo>
                      <a:cubicBezTo>
                        <a:pt x="477" y="14"/>
                        <a:pt x="477" y="16"/>
                        <a:pt x="477" y="17"/>
                      </a:cubicBezTo>
                      <a:cubicBezTo>
                        <a:pt x="477" y="18"/>
                        <a:pt x="479" y="19"/>
                        <a:pt x="480" y="19"/>
                      </a:cubicBezTo>
                      <a:close/>
                      <a:moveTo>
                        <a:pt x="452" y="28"/>
                      </a:moveTo>
                      <a:cubicBezTo>
                        <a:pt x="457" y="26"/>
                        <a:pt x="461" y="25"/>
                        <a:pt x="466" y="23"/>
                      </a:cubicBezTo>
                      <a:cubicBezTo>
                        <a:pt x="467" y="23"/>
                        <a:pt x="468" y="21"/>
                        <a:pt x="467" y="20"/>
                      </a:cubicBezTo>
                      <a:cubicBezTo>
                        <a:pt x="467" y="19"/>
                        <a:pt x="466" y="18"/>
                        <a:pt x="464" y="18"/>
                      </a:cubicBezTo>
                      <a:cubicBezTo>
                        <a:pt x="459" y="20"/>
                        <a:pt x="455" y="22"/>
                        <a:pt x="450" y="24"/>
                      </a:cubicBezTo>
                      <a:cubicBezTo>
                        <a:pt x="449" y="24"/>
                        <a:pt x="448" y="25"/>
                        <a:pt x="449" y="27"/>
                      </a:cubicBezTo>
                      <a:cubicBezTo>
                        <a:pt x="449" y="28"/>
                        <a:pt x="451" y="29"/>
                        <a:pt x="452" y="28"/>
                      </a:cubicBezTo>
                      <a:close/>
                      <a:moveTo>
                        <a:pt x="425" y="40"/>
                      </a:moveTo>
                      <a:cubicBezTo>
                        <a:pt x="429" y="38"/>
                        <a:pt x="434" y="36"/>
                        <a:pt x="438" y="34"/>
                      </a:cubicBezTo>
                      <a:cubicBezTo>
                        <a:pt x="439" y="33"/>
                        <a:pt x="440" y="32"/>
                        <a:pt x="439" y="31"/>
                      </a:cubicBezTo>
                      <a:cubicBezTo>
                        <a:pt x="439" y="29"/>
                        <a:pt x="437" y="29"/>
                        <a:pt x="436" y="29"/>
                      </a:cubicBezTo>
                      <a:cubicBezTo>
                        <a:pt x="431" y="31"/>
                        <a:pt x="427" y="34"/>
                        <a:pt x="422" y="36"/>
                      </a:cubicBezTo>
                      <a:cubicBezTo>
                        <a:pt x="421" y="36"/>
                        <a:pt x="421" y="38"/>
                        <a:pt x="421" y="39"/>
                      </a:cubicBezTo>
                      <a:cubicBezTo>
                        <a:pt x="422" y="40"/>
                        <a:pt x="423" y="41"/>
                        <a:pt x="425" y="40"/>
                      </a:cubicBezTo>
                      <a:close/>
                      <a:moveTo>
                        <a:pt x="399" y="55"/>
                      </a:moveTo>
                      <a:cubicBezTo>
                        <a:pt x="403" y="52"/>
                        <a:pt x="407" y="50"/>
                        <a:pt x="412" y="47"/>
                      </a:cubicBezTo>
                      <a:cubicBezTo>
                        <a:pt x="413" y="47"/>
                        <a:pt x="413" y="45"/>
                        <a:pt x="412" y="44"/>
                      </a:cubicBezTo>
                      <a:cubicBezTo>
                        <a:pt x="412" y="43"/>
                        <a:pt x="410" y="42"/>
                        <a:pt x="409" y="43"/>
                      </a:cubicBezTo>
                      <a:cubicBezTo>
                        <a:pt x="405" y="46"/>
                        <a:pt x="400" y="48"/>
                        <a:pt x="396" y="51"/>
                      </a:cubicBezTo>
                      <a:cubicBezTo>
                        <a:pt x="395" y="52"/>
                        <a:pt x="395" y="53"/>
                        <a:pt x="395" y="54"/>
                      </a:cubicBezTo>
                      <a:cubicBezTo>
                        <a:pt x="396" y="56"/>
                        <a:pt x="398" y="56"/>
                        <a:pt x="399" y="55"/>
                      </a:cubicBezTo>
                      <a:close/>
                      <a:moveTo>
                        <a:pt x="375" y="73"/>
                      </a:moveTo>
                      <a:cubicBezTo>
                        <a:pt x="379" y="70"/>
                        <a:pt x="383" y="67"/>
                        <a:pt x="387" y="64"/>
                      </a:cubicBezTo>
                      <a:cubicBezTo>
                        <a:pt x="388" y="63"/>
                        <a:pt x="388" y="61"/>
                        <a:pt x="387" y="60"/>
                      </a:cubicBezTo>
                      <a:cubicBezTo>
                        <a:pt x="386" y="59"/>
                        <a:pt x="385" y="59"/>
                        <a:pt x="384" y="60"/>
                      </a:cubicBezTo>
                      <a:cubicBezTo>
                        <a:pt x="380" y="63"/>
                        <a:pt x="376" y="66"/>
                        <a:pt x="372" y="69"/>
                      </a:cubicBezTo>
                      <a:cubicBezTo>
                        <a:pt x="371" y="70"/>
                        <a:pt x="371" y="72"/>
                        <a:pt x="372" y="73"/>
                      </a:cubicBezTo>
                      <a:cubicBezTo>
                        <a:pt x="373" y="74"/>
                        <a:pt x="374" y="74"/>
                        <a:pt x="375" y="73"/>
                      </a:cubicBezTo>
                      <a:close/>
                      <a:moveTo>
                        <a:pt x="355" y="95"/>
                      </a:moveTo>
                      <a:cubicBezTo>
                        <a:pt x="358" y="91"/>
                        <a:pt x="361" y="87"/>
                        <a:pt x="365" y="83"/>
                      </a:cubicBezTo>
                      <a:cubicBezTo>
                        <a:pt x="366" y="82"/>
                        <a:pt x="366" y="81"/>
                        <a:pt x="365" y="80"/>
                      </a:cubicBezTo>
                      <a:cubicBezTo>
                        <a:pt x="364" y="79"/>
                        <a:pt x="362" y="79"/>
                        <a:pt x="361" y="80"/>
                      </a:cubicBezTo>
                      <a:cubicBezTo>
                        <a:pt x="358" y="84"/>
                        <a:pt x="354" y="87"/>
                        <a:pt x="351" y="91"/>
                      </a:cubicBezTo>
                      <a:cubicBezTo>
                        <a:pt x="350" y="93"/>
                        <a:pt x="351" y="94"/>
                        <a:pt x="352" y="95"/>
                      </a:cubicBezTo>
                      <a:cubicBezTo>
                        <a:pt x="353" y="96"/>
                        <a:pt x="354" y="96"/>
                        <a:pt x="355" y="95"/>
                      </a:cubicBezTo>
                      <a:close/>
                      <a:moveTo>
                        <a:pt x="340" y="120"/>
                      </a:moveTo>
                      <a:cubicBezTo>
                        <a:pt x="342" y="115"/>
                        <a:pt x="344" y="111"/>
                        <a:pt x="347" y="107"/>
                      </a:cubicBezTo>
                      <a:cubicBezTo>
                        <a:pt x="348" y="105"/>
                        <a:pt x="347" y="104"/>
                        <a:pt x="346" y="103"/>
                      </a:cubicBezTo>
                      <a:cubicBezTo>
                        <a:pt x="345" y="103"/>
                        <a:pt x="343" y="103"/>
                        <a:pt x="343" y="104"/>
                      </a:cubicBezTo>
                      <a:cubicBezTo>
                        <a:pt x="340" y="109"/>
                        <a:pt x="338" y="113"/>
                        <a:pt x="336" y="118"/>
                      </a:cubicBezTo>
                      <a:cubicBezTo>
                        <a:pt x="335" y="119"/>
                        <a:pt x="336" y="120"/>
                        <a:pt x="337" y="121"/>
                      </a:cubicBezTo>
                      <a:cubicBezTo>
                        <a:pt x="338" y="122"/>
                        <a:pt x="340" y="121"/>
                        <a:pt x="340" y="120"/>
                      </a:cubicBezTo>
                      <a:close/>
                      <a:moveTo>
                        <a:pt x="333" y="148"/>
                      </a:moveTo>
                      <a:cubicBezTo>
                        <a:pt x="333" y="143"/>
                        <a:pt x="334" y="138"/>
                        <a:pt x="336" y="134"/>
                      </a:cubicBezTo>
                      <a:cubicBezTo>
                        <a:pt x="336" y="132"/>
                        <a:pt x="335" y="131"/>
                        <a:pt x="334" y="130"/>
                      </a:cubicBezTo>
                      <a:cubicBezTo>
                        <a:pt x="332" y="130"/>
                        <a:pt x="331" y="131"/>
                        <a:pt x="331" y="132"/>
                      </a:cubicBezTo>
                      <a:cubicBezTo>
                        <a:pt x="329" y="137"/>
                        <a:pt x="328" y="142"/>
                        <a:pt x="328" y="147"/>
                      </a:cubicBezTo>
                      <a:cubicBezTo>
                        <a:pt x="328" y="149"/>
                        <a:pt x="329" y="150"/>
                        <a:pt x="330" y="150"/>
                      </a:cubicBezTo>
                      <a:cubicBezTo>
                        <a:pt x="331" y="150"/>
                        <a:pt x="333" y="149"/>
                        <a:pt x="333" y="148"/>
                      </a:cubicBezTo>
                      <a:close/>
                      <a:moveTo>
                        <a:pt x="334" y="177"/>
                      </a:moveTo>
                      <a:cubicBezTo>
                        <a:pt x="333" y="172"/>
                        <a:pt x="333" y="167"/>
                        <a:pt x="332" y="162"/>
                      </a:cubicBezTo>
                      <a:cubicBezTo>
                        <a:pt x="332" y="161"/>
                        <a:pt x="331" y="160"/>
                        <a:pt x="330" y="160"/>
                      </a:cubicBezTo>
                      <a:cubicBezTo>
                        <a:pt x="328" y="160"/>
                        <a:pt x="327" y="161"/>
                        <a:pt x="327" y="163"/>
                      </a:cubicBezTo>
                      <a:cubicBezTo>
                        <a:pt x="328" y="168"/>
                        <a:pt x="328" y="173"/>
                        <a:pt x="329" y="178"/>
                      </a:cubicBezTo>
                      <a:cubicBezTo>
                        <a:pt x="329" y="179"/>
                        <a:pt x="330" y="180"/>
                        <a:pt x="332" y="180"/>
                      </a:cubicBezTo>
                      <a:cubicBezTo>
                        <a:pt x="333" y="180"/>
                        <a:pt x="334" y="178"/>
                        <a:pt x="334" y="177"/>
                      </a:cubicBezTo>
                      <a:close/>
                      <a:moveTo>
                        <a:pt x="333" y="197"/>
                      </a:moveTo>
                      <a:cubicBezTo>
                        <a:pt x="334" y="199"/>
                        <a:pt x="335" y="200"/>
                        <a:pt x="335" y="202"/>
                      </a:cubicBezTo>
                      <a:cubicBezTo>
                        <a:pt x="336" y="203"/>
                        <a:pt x="337" y="204"/>
                        <a:pt x="339" y="203"/>
                      </a:cubicBezTo>
                      <a:cubicBezTo>
                        <a:pt x="340" y="203"/>
                        <a:pt x="341" y="201"/>
                        <a:pt x="340" y="200"/>
                      </a:cubicBezTo>
                      <a:cubicBezTo>
                        <a:pt x="339" y="197"/>
                        <a:pt x="338" y="194"/>
                        <a:pt x="337" y="191"/>
                      </a:cubicBezTo>
                      <a:cubicBezTo>
                        <a:pt x="337" y="190"/>
                        <a:pt x="335" y="189"/>
                        <a:pt x="334" y="190"/>
                      </a:cubicBezTo>
                      <a:cubicBezTo>
                        <a:pt x="333" y="190"/>
                        <a:pt x="332" y="191"/>
                        <a:pt x="332" y="193"/>
                      </a:cubicBezTo>
                      <a:cubicBezTo>
                        <a:pt x="333" y="196"/>
                        <a:pt x="334" y="199"/>
                        <a:pt x="335" y="202"/>
                      </a:cubicBezTo>
                      <a:cubicBezTo>
                        <a:pt x="336" y="202"/>
                        <a:pt x="336" y="203"/>
                        <a:pt x="337" y="203"/>
                      </a:cubicBezTo>
                      <a:cubicBezTo>
                        <a:pt x="337" y="203"/>
                        <a:pt x="338" y="203"/>
                        <a:pt x="339" y="203"/>
                      </a:cubicBezTo>
                      <a:cubicBezTo>
                        <a:pt x="339" y="203"/>
                        <a:pt x="340" y="203"/>
                        <a:pt x="340" y="202"/>
                      </a:cubicBezTo>
                      <a:cubicBezTo>
                        <a:pt x="340" y="201"/>
                        <a:pt x="340" y="201"/>
                        <a:pt x="340" y="200"/>
                      </a:cubicBezTo>
                      <a:cubicBezTo>
                        <a:pt x="339" y="198"/>
                        <a:pt x="339" y="196"/>
                        <a:pt x="337" y="195"/>
                      </a:cubicBezTo>
                      <a:cubicBezTo>
                        <a:pt x="337" y="193"/>
                        <a:pt x="335" y="193"/>
                        <a:pt x="334" y="194"/>
                      </a:cubicBezTo>
                      <a:cubicBezTo>
                        <a:pt x="333" y="194"/>
                        <a:pt x="332" y="196"/>
                        <a:pt x="333" y="197"/>
                      </a:cubicBezTo>
                      <a:close/>
                      <a:moveTo>
                        <a:pt x="311" y="180"/>
                      </a:moveTo>
                      <a:cubicBezTo>
                        <a:pt x="316" y="182"/>
                        <a:pt x="320" y="184"/>
                        <a:pt x="324" y="187"/>
                      </a:cubicBezTo>
                      <a:cubicBezTo>
                        <a:pt x="325" y="188"/>
                        <a:pt x="326" y="188"/>
                        <a:pt x="327" y="187"/>
                      </a:cubicBezTo>
                      <a:cubicBezTo>
                        <a:pt x="328" y="185"/>
                        <a:pt x="328" y="184"/>
                        <a:pt x="327" y="183"/>
                      </a:cubicBezTo>
                      <a:cubicBezTo>
                        <a:pt x="323" y="180"/>
                        <a:pt x="318" y="177"/>
                        <a:pt x="313" y="175"/>
                      </a:cubicBezTo>
                      <a:cubicBezTo>
                        <a:pt x="312" y="175"/>
                        <a:pt x="310" y="175"/>
                        <a:pt x="310" y="177"/>
                      </a:cubicBezTo>
                      <a:cubicBezTo>
                        <a:pt x="309" y="178"/>
                        <a:pt x="310" y="179"/>
                        <a:pt x="311" y="180"/>
                      </a:cubicBezTo>
                      <a:close/>
                      <a:moveTo>
                        <a:pt x="283" y="171"/>
                      </a:moveTo>
                      <a:cubicBezTo>
                        <a:pt x="288" y="172"/>
                        <a:pt x="293" y="173"/>
                        <a:pt x="297" y="175"/>
                      </a:cubicBezTo>
                      <a:cubicBezTo>
                        <a:pt x="299" y="175"/>
                        <a:pt x="300" y="174"/>
                        <a:pt x="300" y="173"/>
                      </a:cubicBezTo>
                      <a:cubicBezTo>
                        <a:pt x="301" y="172"/>
                        <a:pt x="300" y="170"/>
                        <a:pt x="299" y="170"/>
                      </a:cubicBezTo>
                      <a:cubicBezTo>
                        <a:pt x="294" y="169"/>
                        <a:pt x="289" y="167"/>
                        <a:pt x="284" y="166"/>
                      </a:cubicBezTo>
                      <a:cubicBezTo>
                        <a:pt x="283" y="166"/>
                        <a:pt x="281" y="167"/>
                        <a:pt x="281" y="168"/>
                      </a:cubicBezTo>
                      <a:cubicBezTo>
                        <a:pt x="281" y="170"/>
                        <a:pt x="282" y="171"/>
                        <a:pt x="283" y="171"/>
                      </a:cubicBezTo>
                      <a:close/>
                      <a:moveTo>
                        <a:pt x="254" y="167"/>
                      </a:moveTo>
                      <a:cubicBezTo>
                        <a:pt x="259" y="168"/>
                        <a:pt x="263" y="168"/>
                        <a:pt x="268" y="169"/>
                      </a:cubicBezTo>
                      <a:cubicBezTo>
                        <a:pt x="270" y="169"/>
                        <a:pt x="271" y="168"/>
                        <a:pt x="271" y="167"/>
                      </a:cubicBezTo>
                      <a:cubicBezTo>
                        <a:pt x="271" y="165"/>
                        <a:pt x="270" y="164"/>
                        <a:pt x="269" y="164"/>
                      </a:cubicBezTo>
                      <a:cubicBezTo>
                        <a:pt x="264" y="163"/>
                        <a:pt x="259" y="163"/>
                        <a:pt x="254" y="162"/>
                      </a:cubicBezTo>
                      <a:cubicBezTo>
                        <a:pt x="253" y="162"/>
                        <a:pt x="251" y="163"/>
                        <a:pt x="251" y="165"/>
                      </a:cubicBezTo>
                      <a:cubicBezTo>
                        <a:pt x="251" y="166"/>
                        <a:pt x="252" y="167"/>
                        <a:pt x="254" y="167"/>
                      </a:cubicBezTo>
                      <a:close/>
                      <a:moveTo>
                        <a:pt x="224" y="167"/>
                      </a:moveTo>
                      <a:cubicBezTo>
                        <a:pt x="227" y="167"/>
                        <a:pt x="230" y="167"/>
                        <a:pt x="234" y="167"/>
                      </a:cubicBezTo>
                      <a:cubicBezTo>
                        <a:pt x="235" y="167"/>
                        <a:pt x="237" y="167"/>
                        <a:pt x="239" y="167"/>
                      </a:cubicBezTo>
                      <a:cubicBezTo>
                        <a:pt x="240" y="167"/>
                        <a:pt x="241" y="166"/>
                        <a:pt x="241" y="164"/>
                      </a:cubicBezTo>
                      <a:cubicBezTo>
                        <a:pt x="241" y="163"/>
                        <a:pt x="240" y="162"/>
                        <a:pt x="239" y="162"/>
                      </a:cubicBezTo>
                      <a:cubicBezTo>
                        <a:pt x="237" y="162"/>
                        <a:pt x="235" y="162"/>
                        <a:pt x="234" y="162"/>
                      </a:cubicBezTo>
                      <a:cubicBezTo>
                        <a:pt x="230" y="162"/>
                        <a:pt x="227" y="162"/>
                        <a:pt x="224" y="162"/>
                      </a:cubicBezTo>
                      <a:cubicBezTo>
                        <a:pt x="222" y="162"/>
                        <a:pt x="221" y="163"/>
                        <a:pt x="221" y="164"/>
                      </a:cubicBezTo>
                      <a:cubicBezTo>
                        <a:pt x="221" y="166"/>
                        <a:pt x="222" y="167"/>
                        <a:pt x="224" y="167"/>
                      </a:cubicBezTo>
                      <a:close/>
                      <a:moveTo>
                        <a:pt x="195" y="170"/>
                      </a:moveTo>
                      <a:cubicBezTo>
                        <a:pt x="199" y="169"/>
                        <a:pt x="203" y="168"/>
                        <a:pt x="209" y="168"/>
                      </a:cubicBezTo>
                      <a:cubicBezTo>
                        <a:pt x="210" y="168"/>
                        <a:pt x="211" y="166"/>
                        <a:pt x="211" y="165"/>
                      </a:cubicBezTo>
                      <a:cubicBezTo>
                        <a:pt x="211" y="164"/>
                        <a:pt x="210" y="163"/>
                        <a:pt x="209" y="163"/>
                      </a:cubicBezTo>
                      <a:cubicBezTo>
                        <a:pt x="203" y="163"/>
                        <a:pt x="198" y="164"/>
                        <a:pt x="193" y="165"/>
                      </a:cubicBezTo>
                      <a:cubicBezTo>
                        <a:pt x="192" y="166"/>
                        <a:pt x="191" y="167"/>
                        <a:pt x="192" y="168"/>
                      </a:cubicBezTo>
                      <a:cubicBezTo>
                        <a:pt x="192" y="170"/>
                        <a:pt x="193" y="170"/>
                        <a:pt x="195" y="170"/>
                      </a:cubicBezTo>
                      <a:close/>
                      <a:moveTo>
                        <a:pt x="167" y="180"/>
                      </a:moveTo>
                      <a:cubicBezTo>
                        <a:pt x="171" y="178"/>
                        <a:pt x="176" y="176"/>
                        <a:pt x="181" y="174"/>
                      </a:cubicBezTo>
                      <a:cubicBezTo>
                        <a:pt x="182" y="174"/>
                        <a:pt x="182" y="173"/>
                        <a:pt x="182" y="171"/>
                      </a:cubicBezTo>
                      <a:cubicBezTo>
                        <a:pt x="182" y="170"/>
                        <a:pt x="180" y="169"/>
                        <a:pt x="179" y="170"/>
                      </a:cubicBezTo>
                      <a:cubicBezTo>
                        <a:pt x="174" y="171"/>
                        <a:pt x="169" y="173"/>
                        <a:pt x="165" y="175"/>
                      </a:cubicBezTo>
                      <a:cubicBezTo>
                        <a:pt x="163" y="176"/>
                        <a:pt x="163" y="177"/>
                        <a:pt x="164" y="179"/>
                      </a:cubicBezTo>
                      <a:cubicBezTo>
                        <a:pt x="164" y="180"/>
                        <a:pt x="166" y="181"/>
                        <a:pt x="167" y="180"/>
                      </a:cubicBezTo>
                      <a:close/>
                      <a:moveTo>
                        <a:pt x="141" y="195"/>
                      </a:moveTo>
                      <a:cubicBezTo>
                        <a:pt x="145" y="192"/>
                        <a:pt x="149" y="189"/>
                        <a:pt x="154" y="187"/>
                      </a:cubicBezTo>
                      <a:cubicBezTo>
                        <a:pt x="155" y="186"/>
                        <a:pt x="155" y="185"/>
                        <a:pt x="155" y="183"/>
                      </a:cubicBezTo>
                      <a:cubicBezTo>
                        <a:pt x="154" y="182"/>
                        <a:pt x="152" y="182"/>
                        <a:pt x="151" y="182"/>
                      </a:cubicBezTo>
                      <a:cubicBezTo>
                        <a:pt x="147" y="185"/>
                        <a:pt x="142" y="188"/>
                        <a:pt x="138" y="191"/>
                      </a:cubicBezTo>
                      <a:cubicBezTo>
                        <a:pt x="137" y="192"/>
                        <a:pt x="137" y="193"/>
                        <a:pt x="138" y="194"/>
                      </a:cubicBezTo>
                      <a:cubicBezTo>
                        <a:pt x="139" y="195"/>
                        <a:pt x="140" y="196"/>
                        <a:pt x="141" y="195"/>
                      </a:cubicBezTo>
                      <a:close/>
                      <a:moveTo>
                        <a:pt x="120" y="215"/>
                      </a:moveTo>
                      <a:cubicBezTo>
                        <a:pt x="123" y="211"/>
                        <a:pt x="126" y="207"/>
                        <a:pt x="130" y="204"/>
                      </a:cubicBezTo>
                      <a:cubicBezTo>
                        <a:pt x="131" y="203"/>
                        <a:pt x="131" y="202"/>
                        <a:pt x="130" y="201"/>
                      </a:cubicBezTo>
                      <a:cubicBezTo>
                        <a:pt x="129" y="200"/>
                        <a:pt x="128" y="199"/>
                        <a:pt x="127" y="200"/>
                      </a:cubicBezTo>
                      <a:cubicBezTo>
                        <a:pt x="123" y="204"/>
                        <a:pt x="119" y="207"/>
                        <a:pt x="116" y="211"/>
                      </a:cubicBezTo>
                      <a:cubicBezTo>
                        <a:pt x="115" y="212"/>
                        <a:pt x="115" y="214"/>
                        <a:pt x="116" y="215"/>
                      </a:cubicBezTo>
                      <a:cubicBezTo>
                        <a:pt x="117" y="216"/>
                        <a:pt x="119" y="216"/>
                        <a:pt x="120" y="215"/>
                      </a:cubicBezTo>
                      <a:close/>
                      <a:moveTo>
                        <a:pt x="103" y="239"/>
                      </a:moveTo>
                      <a:cubicBezTo>
                        <a:pt x="105" y="234"/>
                        <a:pt x="108" y="230"/>
                        <a:pt x="111" y="226"/>
                      </a:cubicBezTo>
                      <a:cubicBezTo>
                        <a:pt x="111" y="225"/>
                        <a:pt x="111" y="223"/>
                        <a:pt x="110" y="223"/>
                      </a:cubicBezTo>
                      <a:cubicBezTo>
                        <a:pt x="109" y="222"/>
                        <a:pt x="107" y="222"/>
                        <a:pt x="107" y="223"/>
                      </a:cubicBezTo>
                      <a:cubicBezTo>
                        <a:pt x="104" y="228"/>
                        <a:pt x="101" y="232"/>
                        <a:pt x="99" y="236"/>
                      </a:cubicBezTo>
                      <a:cubicBezTo>
                        <a:pt x="98" y="238"/>
                        <a:pt x="98" y="239"/>
                        <a:pt x="100" y="240"/>
                      </a:cubicBezTo>
                      <a:cubicBezTo>
                        <a:pt x="101" y="240"/>
                        <a:pt x="102" y="240"/>
                        <a:pt x="103" y="239"/>
                      </a:cubicBezTo>
                      <a:close/>
                      <a:moveTo>
                        <a:pt x="92" y="266"/>
                      </a:moveTo>
                      <a:cubicBezTo>
                        <a:pt x="94" y="261"/>
                        <a:pt x="95" y="257"/>
                        <a:pt x="97" y="252"/>
                      </a:cubicBezTo>
                      <a:cubicBezTo>
                        <a:pt x="97" y="251"/>
                        <a:pt x="97" y="249"/>
                        <a:pt x="96" y="249"/>
                      </a:cubicBezTo>
                      <a:cubicBezTo>
                        <a:pt x="94" y="248"/>
                        <a:pt x="93" y="249"/>
                        <a:pt x="92" y="250"/>
                      </a:cubicBezTo>
                      <a:cubicBezTo>
                        <a:pt x="90" y="255"/>
                        <a:pt x="89" y="260"/>
                        <a:pt x="87" y="265"/>
                      </a:cubicBezTo>
                      <a:cubicBezTo>
                        <a:pt x="87" y="266"/>
                        <a:pt x="88" y="267"/>
                        <a:pt x="89" y="268"/>
                      </a:cubicBezTo>
                      <a:cubicBezTo>
                        <a:pt x="90" y="268"/>
                        <a:pt x="92" y="267"/>
                        <a:pt x="92" y="266"/>
                      </a:cubicBezTo>
                      <a:close/>
                      <a:moveTo>
                        <a:pt x="87" y="295"/>
                      </a:moveTo>
                      <a:cubicBezTo>
                        <a:pt x="88" y="290"/>
                        <a:pt x="88" y="285"/>
                        <a:pt x="89" y="280"/>
                      </a:cubicBezTo>
                      <a:cubicBezTo>
                        <a:pt x="89" y="279"/>
                        <a:pt x="88" y="278"/>
                        <a:pt x="87" y="278"/>
                      </a:cubicBezTo>
                      <a:cubicBezTo>
                        <a:pt x="86" y="277"/>
                        <a:pt x="84" y="278"/>
                        <a:pt x="84" y="280"/>
                      </a:cubicBezTo>
                      <a:cubicBezTo>
                        <a:pt x="83" y="285"/>
                        <a:pt x="83" y="290"/>
                        <a:pt x="82" y="295"/>
                      </a:cubicBezTo>
                      <a:cubicBezTo>
                        <a:pt x="82" y="296"/>
                        <a:pt x="83" y="297"/>
                        <a:pt x="84" y="297"/>
                      </a:cubicBezTo>
                      <a:cubicBezTo>
                        <a:pt x="86" y="298"/>
                        <a:pt x="87" y="296"/>
                        <a:pt x="87" y="295"/>
                      </a:cubicBezTo>
                      <a:close/>
                      <a:moveTo>
                        <a:pt x="87" y="325"/>
                      </a:moveTo>
                      <a:cubicBezTo>
                        <a:pt x="87" y="320"/>
                        <a:pt x="87" y="315"/>
                        <a:pt x="87" y="310"/>
                      </a:cubicBezTo>
                      <a:cubicBezTo>
                        <a:pt x="87" y="309"/>
                        <a:pt x="85" y="307"/>
                        <a:pt x="84" y="307"/>
                      </a:cubicBezTo>
                      <a:cubicBezTo>
                        <a:pt x="83" y="307"/>
                        <a:pt x="82" y="309"/>
                        <a:pt x="82" y="310"/>
                      </a:cubicBezTo>
                      <a:cubicBezTo>
                        <a:pt x="82" y="315"/>
                        <a:pt x="82" y="320"/>
                        <a:pt x="82" y="325"/>
                      </a:cubicBezTo>
                      <a:cubicBezTo>
                        <a:pt x="82" y="326"/>
                        <a:pt x="84" y="327"/>
                        <a:pt x="85" y="327"/>
                      </a:cubicBezTo>
                      <a:cubicBezTo>
                        <a:pt x="86" y="327"/>
                        <a:pt x="87" y="326"/>
                        <a:pt x="87" y="325"/>
                      </a:cubicBezTo>
                      <a:close/>
                      <a:moveTo>
                        <a:pt x="92" y="354"/>
                      </a:moveTo>
                      <a:cubicBezTo>
                        <a:pt x="91" y="349"/>
                        <a:pt x="90" y="344"/>
                        <a:pt x="89" y="339"/>
                      </a:cubicBezTo>
                      <a:cubicBezTo>
                        <a:pt x="89" y="338"/>
                        <a:pt x="88" y="337"/>
                        <a:pt x="86" y="337"/>
                      </a:cubicBezTo>
                      <a:cubicBezTo>
                        <a:pt x="85" y="338"/>
                        <a:pt x="84" y="339"/>
                        <a:pt x="84" y="340"/>
                      </a:cubicBezTo>
                      <a:cubicBezTo>
                        <a:pt x="85" y="345"/>
                        <a:pt x="86" y="350"/>
                        <a:pt x="87" y="355"/>
                      </a:cubicBezTo>
                      <a:cubicBezTo>
                        <a:pt x="88" y="356"/>
                        <a:pt x="89" y="357"/>
                        <a:pt x="90" y="357"/>
                      </a:cubicBezTo>
                      <a:cubicBezTo>
                        <a:pt x="92" y="357"/>
                        <a:pt x="92" y="355"/>
                        <a:pt x="92" y="354"/>
                      </a:cubicBezTo>
                      <a:close/>
                      <a:moveTo>
                        <a:pt x="101" y="382"/>
                      </a:moveTo>
                      <a:cubicBezTo>
                        <a:pt x="99" y="377"/>
                        <a:pt x="98" y="373"/>
                        <a:pt x="96" y="368"/>
                      </a:cubicBezTo>
                      <a:cubicBezTo>
                        <a:pt x="96" y="367"/>
                        <a:pt x="94" y="366"/>
                        <a:pt x="93" y="367"/>
                      </a:cubicBezTo>
                      <a:cubicBezTo>
                        <a:pt x="92" y="367"/>
                        <a:pt x="91" y="368"/>
                        <a:pt x="91" y="370"/>
                      </a:cubicBezTo>
                      <a:cubicBezTo>
                        <a:pt x="93" y="374"/>
                        <a:pt x="95" y="379"/>
                        <a:pt x="96" y="384"/>
                      </a:cubicBezTo>
                      <a:cubicBezTo>
                        <a:pt x="97" y="385"/>
                        <a:pt x="98" y="386"/>
                        <a:pt x="100" y="385"/>
                      </a:cubicBezTo>
                      <a:cubicBezTo>
                        <a:pt x="101" y="385"/>
                        <a:pt x="102" y="383"/>
                        <a:pt x="101" y="382"/>
                      </a:cubicBezTo>
                      <a:close/>
                      <a:moveTo>
                        <a:pt x="114" y="409"/>
                      </a:moveTo>
                      <a:cubicBezTo>
                        <a:pt x="111" y="405"/>
                        <a:pt x="109" y="400"/>
                        <a:pt x="107" y="396"/>
                      </a:cubicBezTo>
                      <a:cubicBezTo>
                        <a:pt x="106" y="395"/>
                        <a:pt x="105" y="394"/>
                        <a:pt x="104" y="395"/>
                      </a:cubicBezTo>
                      <a:cubicBezTo>
                        <a:pt x="102" y="395"/>
                        <a:pt x="102" y="397"/>
                        <a:pt x="102" y="398"/>
                      </a:cubicBezTo>
                      <a:cubicBezTo>
                        <a:pt x="104" y="402"/>
                        <a:pt x="107" y="407"/>
                        <a:pt x="109" y="411"/>
                      </a:cubicBezTo>
                      <a:cubicBezTo>
                        <a:pt x="110" y="413"/>
                        <a:pt x="111" y="413"/>
                        <a:pt x="113" y="412"/>
                      </a:cubicBezTo>
                      <a:cubicBezTo>
                        <a:pt x="114" y="412"/>
                        <a:pt x="114" y="410"/>
                        <a:pt x="114" y="409"/>
                      </a:cubicBezTo>
                      <a:close/>
                      <a:moveTo>
                        <a:pt x="110" y="432"/>
                      </a:moveTo>
                      <a:cubicBezTo>
                        <a:pt x="114" y="430"/>
                        <a:pt x="117" y="429"/>
                        <a:pt x="121" y="428"/>
                      </a:cubicBezTo>
                      <a:cubicBezTo>
                        <a:pt x="122" y="428"/>
                        <a:pt x="123" y="427"/>
                        <a:pt x="123" y="426"/>
                      </a:cubicBezTo>
                      <a:cubicBezTo>
                        <a:pt x="123" y="426"/>
                        <a:pt x="123" y="425"/>
                        <a:pt x="123" y="424"/>
                      </a:cubicBezTo>
                      <a:cubicBezTo>
                        <a:pt x="122" y="423"/>
                        <a:pt x="122" y="423"/>
                        <a:pt x="121" y="422"/>
                      </a:cubicBezTo>
                      <a:cubicBezTo>
                        <a:pt x="120" y="421"/>
                        <a:pt x="119" y="420"/>
                        <a:pt x="118" y="421"/>
                      </a:cubicBezTo>
                      <a:cubicBezTo>
                        <a:pt x="117" y="422"/>
                        <a:pt x="116" y="423"/>
                        <a:pt x="117" y="424"/>
                      </a:cubicBezTo>
                      <a:cubicBezTo>
                        <a:pt x="117" y="425"/>
                        <a:pt x="118" y="426"/>
                        <a:pt x="118" y="427"/>
                      </a:cubicBezTo>
                      <a:cubicBezTo>
                        <a:pt x="120" y="425"/>
                        <a:pt x="120" y="425"/>
                        <a:pt x="120" y="425"/>
                      </a:cubicBezTo>
                      <a:cubicBezTo>
                        <a:pt x="120" y="423"/>
                        <a:pt x="120" y="423"/>
                        <a:pt x="120" y="423"/>
                      </a:cubicBezTo>
                      <a:cubicBezTo>
                        <a:pt x="116" y="424"/>
                        <a:pt x="112" y="426"/>
                        <a:pt x="108" y="427"/>
                      </a:cubicBezTo>
                      <a:cubicBezTo>
                        <a:pt x="107" y="428"/>
                        <a:pt x="106" y="429"/>
                        <a:pt x="107" y="430"/>
                      </a:cubicBezTo>
                      <a:cubicBezTo>
                        <a:pt x="107" y="432"/>
                        <a:pt x="109" y="432"/>
                        <a:pt x="110" y="432"/>
                      </a:cubicBezTo>
                      <a:close/>
                      <a:moveTo>
                        <a:pt x="84" y="445"/>
                      </a:moveTo>
                      <a:cubicBezTo>
                        <a:pt x="88" y="443"/>
                        <a:pt x="92" y="440"/>
                        <a:pt x="96" y="438"/>
                      </a:cubicBezTo>
                      <a:cubicBezTo>
                        <a:pt x="98" y="437"/>
                        <a:pt x="98" y="436"/>
                        <a:pt x="97" y="434"/>
                      </a:cubicBezTo>
                      <a:cubicBezTo>
                        <a:pt x="97" y="433"/>
                        <a:pt x="95" y="433"/>
                        <a:pt x="94" y="433"/>
                      </a:cubicBezTo>
                      <a:cubicBezTo>
                        <a:pt x="90" y="436"/>
                        <a:pt x="85" y="438"/>
                        <a:pt x="81" y="441"/>
                      </a:cubicBezTo>
                      <a:cubicBezTo>
                        <a:pt x="80" y="442"/>
                        <a:pt x="79" y="443"/>
                        <a:pt x="80" y="445"/>
                      </a:cubicBezTo>
                      <a:cubicBezTo>
                        <a:pt x="81" y="446"/>
                        <a:pt x="83" y="446"/>
                        <a:pt x="84" y="445"/>
                      </a:cubicBezTo>
                      <a:close/>
                      <a:moveTo>
                        <a:pt x="61" y="464"/>
                      </a:moveTo>
                      <a:cubicBezTo>
                        <a:pt x="64" y="460"/>
                        <a:pt x="68" y="457"/>
                        <a:pt x="72" y="454"/>
                      </a:cubicBezTo>
                      <a:cubicBezTo>
                        <a:pt x="73" y="453"/>
                        <a:pt x="73" y="452"/>
                        <a:pt x="72" y="450"/>
                      </a:cubicBezTo>
                      <a:cubicBezTo>
                        <a:pt x="71" y="449"/>
                        <a:pt x="70" y="449"/>
                        <a:pt x="69" y="450"/>
                      </a:cubicBezTo>
                      <a:cubicBezTo>
                        <a:pt x="65" y="453"/>
                        <a:pt x="61" y="457"/>
                        <a:pt x="57" y="460"/>
                      </a:cubicBezTo>
                      <a:cubicBezTo>
                        <a:pt x="56" y="461"/>
                        <a:pt x="56" y="463"/>
                        <a:pt x="57" y="464"/>
                      </a:cubicBezTo>
                      <a:cubicBezTo>
                        <a:pt x="58" y="465"/>
                        <a:pt x="60" y="465"/>
                        <a:pt x="61" y="464"/>
                      </a:cubicBezTo>
                      <a:close/>
                      <a:moveTo>
                        <a:pt x="41" y="486"/>
                      </a:moveTo>
                      <a:cubicBezTo>
                        <a:pt x="44" y="482"/>
                        <a:pt x="47" y="478"/>
                        <a:pt x="50" y="474"/>
                      </a:cubicBezTo>
                      <a:cubicBezTo>
                        <a:pt x="51" y="473"/>
                        <a:pt x="51" y="472"/>
                        <a:pt x="50" y="471"/>
                      </a:cubicBezTo>
                      <a:cubicBezTo>
                        <a:pt x="49" y="470"/>
                        <a:pt x="48" y="470"/>
                        <a:pt x="47" y="471"/>
                      </a:cubicBezTo>
                      <a:cubicBezTo>
                        <a:pt x="43" y="475"/>
                        <a:pt x="40" y="479"/>
                        <a:pt x="37" y="483"/>
                      </a:cubicBezTo>
                      <a:cubicBezTo>
                        <a:pt x="36" y="484"/>
                        <a:pt x="36" y="486"/>
                        <a:pt x="38" y="486"/>
                      </a:cubicBezTo>
                      <a:cubicBezTo>
                        <a:pt x="39" y="487"/>
                        <a:pt x="40" y="487"/>
                        <a:pt x="41" y="486"/>
                      </a:cubicBezTo>
                      <a:close/>
                      <a:moveTo>
                        <a:pt x="25" y="511"/>
                      </a:moveTo>
                      <a:cubicBezTo>
                        <a:pt x="28" y="507"/>
                        <a:pt x="30" y="502"/>
                        <a:pt x="33" y="498"/>
                      </a:cubicBezTo>
                      <a:cubicBezTo>
                        <a:pt x="33" y="497"/>
                        <a:pt x="33" y="495"/>
                        <a:pt x="32" y="495"/>
                      </a:cubicBezTo>
                      <a:cubicBezTo>
                        <a:pt x="31" y="494"/>
                        <a:pt x="29" y="494"/>
                        <a:pt x="28" y="495"/>
                      </a:cubicBezTo>
                      <a:cubicBezTo>
                        <a:pt x="26" y="500"/>
                        <a:pt x="23" y="504"/>
                        <a:pt x="21" y="509"/>
                      </a:cubicBezTo>
                      <a:cubicBezTo>
                        <a:pt x="20" y="510"/>
                        <a:pt x="21" y="511"/>
                        <a:pt x="22" y="512"/>
                      </a:cubicBezTo>
                      <a:cubicBezTo>
                        <a:pt x="23" y="513"/>
                        <a:pt x="25" y="512"/>
                        <a:pt x="25" y="511"/>
                      </a:cubicBezTo>
                      <a:close/>
                      <a:moveTo>
                        <a:pt x="14" y="538"/>
                      </a:moveTo>
                      <a:cubicBezTo>
                        <a:pt x="15" y="533"/>
                        <a:pt x="17" y="529"/>
                        <a:pt x="19" y="524"/>
                      </a:cubicBezTo>
                      <a:cubicBezTo>
                        <a:pt x="19" y="523"/>
                        <a:pt x="19" y="522"/>
                        <a:pt x="18" y="521"/>
                      </a:cubicBezTo>
                      <a:cubicBezTo>
                        <a:pt x="16" y="520"/>
                        <a:pt x="15" y="521"/>
                        <a:pt x="14" y="522"/>
                      </a:cubicBezTo>
                      <a:cubicBezTo>
                        <a:pt x="12" y="527"/>
                        <a:pt x="10" y="532"/>
                        <a:pt x="9" y="536"/>
                      </a:cubicBezTo>
                      <a:cubicBezTo>
                        <a:pt x="8" y="538"/>
                        <a:pt x="9" y="539"/>
                        <a:pt x="10" y="540"/>
                      </a:cubicBezTo>
                      <a:cubicBezTo>
                        <a:pt x="12" y="540"/>
                        <a:pt x="13" y="539"/>
                        <a:pt x="14" y="538"/>
                      </a:cubicBezTo>
                      <a:close/>
                      <a:moveTo>
                        <a:pt x="7" y="567"/>
                      </a:moveTo>
                      <a:cubicBezTo>
                        <a:pt x="7" y="562"/>
                        <a:pt x="8" y="557"/>
                        <a:pt x="9" y="552"/>
                      </a:cubicBezTo>
                      <a:cubicBezTo>
                        <a:pt x="10" y="551"/>
                        <a:pt x="9" y="550"/>
                        <a:pt x="8" y="549"/>
                      </a:cubicBezTo>
                      <a:cubicBezTo>
                        <a:pt x="6" y="549"/>
                        <a:pt x="5" y="550"/>
                        <a:pt x="5" y="551"/>
                      </a:cubicBezTo>
                      <a:cubicBezTo>
                        <a:pt x="3" y="556"/>
                        <a:pt x="2" y="561"/>
                        <a:pt x="2" y="566"/>
                      </a:cubicBezTo>
                      <a:cubicBezTo>
                        <a:pt x="1" y="567"/>
                        <a:pt x="2" y="569"/>
                        <a:pt x="4" y="569"/>
                      </a:cubicBezTo>
                      <a:cubicBezTo>
                        <a:pt x="5" y="569"/>
                        <a:pt x="6" y="568"/>
                        <a:pt x="7" y="567"/>
                      </a:cubicBezTo>
                      <a:close/>
                      <a:moveTo>
                        <a:pt x="5" y="596"/>
                      </a:moveTo>
                      <a:cubicBezTo>
                        <a:pt x="5" y="594"/>
                        <a:pt x="5" y="592"/>
                        <a:pt x="5" y="590"/>
                      </a:cubicBezTo>
                      <a:cubicBezTo>
                        <a:pt x="5" y="587"/>
                        <a:pt x="5" y="584"/>
                        <a:pt x="5" y="581"/>
                      </a:cubicBezTo>
                      <a:cubicBezTo>
                        <a:pt x="5" y="580"/>
                        <a:pt x="4" y="579"/>
                        <a:pt x="3" y="579"/>
                      </a:cubicBezTo>
                      <a:cubicBezTo>
                        <a:pt x="1" y="579"/>
                        <a:pt x="0" y="580"/>
                        <a:pt x="0" y="581"/>
                      </a:cubicBezTo>
                      <a:cubicBezTo>
                        <a:pt x="0" y="584"/>
                        <a:pt x="0" y="587"/>
                        <a:pt x="0" y="590"/>
                      </a:cubicBezTo>
                      <a:cubicBezTo>
                        <a:pt x="0" y="592"/>
                        <a:pt x="0" y="594"/>
                        <a:pt x="0" y="596"/>
                      </a:cubicBezTo>
                      <a:cubicBezTo>
                        <a:pt x="0" y="598"/>
                        <a:pt x="1" y="599"/>
                        <a:pt x="2" y="599"/>
                      </a:cubicBezTo>
                      <a:cubicBezTo>
                        <a:pt x="4" y="599"/>
                        <a:pt x="5" y="598"/>
                        <a:pt x="5" y="596"/>
                      </a:cubicBezTo>
                      <a:close/>
                      <a:moveTo>
                        <a:pt x="10" y="625"/>
                      </a:moveTo>
                      <a:cubicBezTo>
                        <a:pt x="8" y="620"/>
                        <a:pt x="7" y="616"/>
                        <a:pt x="6" y="611"/>
                      </a:cubicBezTo>
                      <a:cubicBezTo>
                        <a:pt x="6" y="609"/>
                        <a:pt x="5" y="608"/>
                        <a:pt x="3" y="609"/>
                      </a:cubicBezTo>
                      <a:cubicBezTo>
                        <a:pt x="2" y="609"/>
                        <a:pt x="1" y="610"/>
                        <a:pt x="1" y="612"/>
                      </a:cubicBezTo>
                      <a:cubicBezTo>
                        <a:pt x="2" y="617"/>
                        <a:pt x="3" y="622"/>
                        <a:pt x="5" y="627"/>
                      </a:cubicBezTo>
                      <a:cubicBezTo>
                        <a:pt x="5" y="628"/>
                        <a:pt x="6" y="629"/>
                        <a:pt x="8" y="628"/>
                      </a:cubicBezTo>
                      <a:cubicBezTo>
                        <a:pt x="9" y="628"/>
                        <a:pt x="10" y="626"/>
                        <a:pt x="10" y="625"/>
                      </a:cubicBezTo>
                      <a:close/>
                      <a:moveTo>
                        <a:pt x="20" y="653"/>
                      </a:moveTo>
                      <a:cubicBezTo>
                        <a:pt x="18" y="648"/>
                        <a:pt x="16" y="644"/>
                        <a:pt x="14" y="639"/>
                      </a:cubicBezTo>
                      <a:cubicBezTo>
                        <a:pt x="14" y="638"/>
                        <a:pt x="12" y="637"/>
                        <a:pt x="11" y="638"/>
                      </a:cubicBezTo>
                      <a:cubicBezTo>
                        <a:pt x="10" y="638"/>
                        <a:pt x="9" y="640"/>
                        <a:pt x="10" y="641"/>
                      </a:cubicBezTo>
                      <a:cubicBezTo>
                        <a:pt x="12" y="646"/>
                        <a:pt x="14" y="650"/>
                        <a:pt x="16" y="655"/>
                      </a:cubicBezTo>
                      <a:cubicBezTo>
                        <a:pt x="16" y="656"/>
                        <a:pt x="18" y="657"/>
                        <a:pt x="19" y="656"/>
                      </a:cubicBezTo>
                      <a:cubicBezTo>
                        <a:pt x="20" y="655"/>
                        <a:pt x="21" y="654"/>
                        <a:pt x="20" y="653"/>
                      </a:cubicBezTo>
                      <a:close/>
                      <a:moveTo>
                        <a:pt x="36" y="678"/>
                      </a:moveTo>
                      <a:cubicBezTo>
                        <a:pt x="33" y="674"/>
                        <a:pt x="30" y="670"/>
                        <a:pt x="27" y="666"/>
                      </a:cubicBezTo>
                      <a:cubicBezTo>
                        <a:pt x="27" y="664"/>
                        <a:pt x="25" y="664"/>
                        <a:pt x="24" y="665"/>
                      </a:cubicBezTo>
                      <a:cubicBezTo>
                        <a:pt x="23" y="665"/>
                        <a:pt x="22" y="667"/>
                        <a:pt x="23" y="668"/>
                      </a:cubicBezTo>
                      <a:cubicBezTo>
                        <a:pt x="26" y="673"/>
                        <a:pt x="29" y="677"/>
                        <a:pt x="32" y="681"/>
                      </a:cubicBezTo>
                      <a:cubicBezTo>
                        <a:pt x="32" y="682"/>
                        <a:pt x="34" y="682"/>
                        <a:pt x="35" y="681"/>
                      </a:cubicBezTo>
                      <a:cubicBezTo>
                        <a:pt x="36" y="681"/>
                        <a:pt x="36" y="679"/>
                        <a:pt x="36" y="678"/>
                      </a:cubicBezTo>
                      <a:close/>
                      <a:moveTo>
                        <a:pt x="55" y="700"/>
                      </a:moveTo>
                      <a:cubicBezTo>
                        <a:pt x="51" y="697"/>
                        <a:pt x="48" y="693"/>
                        <a:pt x="45" y="689"/>
                      </a:cubicBezTo>
                      <a:cubicBezTo>
                        <a:pt x="44" y="688"/>
                        <a:pt x="42" y="688"/>
                        <a:pt x="41" y="689"/>
                      </a:cubicBezTo>
                      <a:cubicBezTo>
                        <a:pt x="40" y="690"/>
                        <a:pt x="40" y="692"/>
                        <a:pt x="41" y="693"/>
                      </a:cubicBezTo>
                      <a:cubicBezTo>
                        <a:pt x="44" y="697"/>
                        <a:pt x="48" y="700"/>
                        <a:pt x="52" y="704"/>
                      </a:cubicBezTo>
                      <a:cubicBezTo>
                        <a:pt x="53" y="705"/>
                        <a:pt x="54" y="705"/>
                        <a:pt x="55" y="704"/>
                      </a:cubicBezTo>
                      <a:cubicBezTo>
                        <a:pt x="56" y="703"/>
                        <a:pt x="56" y="701"/>
                        <a:pt x="55" y="700"/>
                      </a:cubicBezTo>
                      <a:close/>
                      <a:moveTo>
                        <a:pt x="78" y="718"/>
                      </a:moveTo>
                      <a:cubicBezTo>
                        <a:pt x="74" y="716"/>
                        <a:pt x="70" y="713"/>
                        <a:pt x="66" y="710"/>
                      </a:cubicBezTo>
                      <a:cubicBezTo>
                        <a:pt x="65" y="709"/>
                        <a:pt x="63" y="709"/>
                        <a:pt x="63" y="710"/>
                      </a:cubicBezTo>
                      <a:cubicBezTo>
                        <a:pt x="62" y="711"/>
                        <a:pt x="62" y="713"/>
                        <a:pt x="63" y="714"/>
                      </a:cubicBezTo>
                      <a:cubicBezTo>
                        <a:pt x="67" y="717"/>
                        <a:pt x="71" y="720"/>
                        <a:pt x="75" y="723"/>
                      </a:cubicBezTo>
                      <a:cubicBezTo>
                        <a:pt x="76" y="723"/>
                        <a:pt x="78" y="723"/>
                        <a:pt x="79" y="722"/>
                      </a:cubicBezTo>
                      <a:cubicBezTo>
                        <a:pt x="80" y="721"/>
                        <a:pt x="79" y="719"/>
                        <a:pt x="78" y="718"/>
                      </a:cubicBezTo>
                      <a:close/>
                      <a:moveTo>
                        <a:pt x="104" y="733"/>
                      </a:moveTo>
                      <a:cubicBezTo>
                        <a:pt x="99" y="731"/>
                        <a:pt x="95" y="729"/>
                        <a:pt x="91" y="726"/>
                      </a:cubicBezTo>
                      <a:cubicBezTo>
                        <a:pt x="89" y="726"/>
                        <a:pt x="88" y="726"/>
                        <a:pt x="87" y="727"/>
                      </a:cubicBezTo>
                      <a:cubicBezTo>
                        <a:pt x="87" y="728"/>
                        <a:pt x="87" y="730"/>
                        <a:pt x="88" y="731"/>
                      </a:cubicBezTo>
                      <a:cubicBezTo>
                        <a:pt x="93" y="733"/>
                        <a:pt x="97" y="735"/>
                        <a:pt x="102" y="737"/>
                      </a:cubicBezTo>
                      <a:cubicBezTo>
                        <a:pt x="103" y="738"/>
                        <a:pt x="105" y="737"/>
                        <a:pt x="105" y="736"/>
                      </a:cubicBezTo>
                      <a:cubicBezTo>
                        <a:pt x="106" y="735"/>
                        <a:pt x="105" y="733"/>
                        <a:pt x="104" y="733"/>
                      </a:cubicBezTo>
                      <a:close/>
                      <a:moveTo>
                        <a:pt x="132" y="743"/>
                      </a:moveTo>
                      <a:cubicBezTo>
                        <a:pt x="127" y="742"/>
                        <a:pt x="122" y="740"/>
                        <a:pt x="118" y="738"/>
                      </a:cubicBezTo>
                      <a:cubicBezTo>
                        <a:pt x="116" y="738"/>
                        <a:pt x="115" y="739"/>
                        <a:pt x="114" y="740"/>
                      </a:cubicBezTo>
                      <a:cubicBezTo>
                        <a:pt x="114" y="741"/>
                        <a:pt x="115" y="743"/>
                        <a:pt x="116" y="743"/>
                      </a:cubicBezTo>
                      <a:cubicBezTo>
                        <a:pt x="121" y="745"/>
                        <a:pt x="125" y="746"/>
                        <a:pt x="130" y="748"/>
                      </a:cubicBezTo>
                      <a:cubicBezTo>
                        <a:pt x="132" y="748"/>
                        <a:pt x="133" y="747"/>
                        <a:pt x="133" y="746"/>
                      </a:cubicBezTo>
                      <a:cubicBezTo>
                        <a:pt x="134" y="745"/>
                        <a:pt x="133" y="743"/>
                        <a:pt x="132" y="743"/>
                      </a:cubicBezTo>
                      <a:close/>
                      <a:moveTo>
                        <a:pt x="161" y="749"/>
                      </a:moveTo>
                      <a:cubicBezTo>
                        <a:pt x="156" y="748"/>
                        <a:pt x="151" y="748"/>
                        <a:pt x="146" y="747"/>
                      </a:cubicBezTo>
                      <a:cubicBezTo>
                        <a:pt x="145" y="746"/>
                        <a:pt x="143" y="747"/>
                        <a:pt x="143" y="748"/>
                      </a:cubicBezTo>
                      <a:cubicBezTo>
                        <a:pt x="143" y="750"/>
                        <a:pt x="144" y="751"/>
                        <a:pt x="145" y="751"/>
                      </a:cubicBezTo>
                      <a:cubicBezTo>
                        <a:pt x="150" y="752"/>
                        <a:pt x="155" y="753"/>
                        <a:pt x="160" y="754"/>
                      </a:cubicBezTo>
                      <a:cubicBezTo>
                        <a:pt x="161" y="754"/>
                        <a:pt x="163" y="753"/>
                        <a:pt x="163" y="752"/>
                      </a:cubicBezTo>
                      <a:cubicBezTo>
                        <a:pt x="163" y="750"/>
                        <a:pt x="162" y="749"/>
                        <a:pt x="161" y="749"/>
                      </a:cubicBezTo>
                      <a:close/>
                      <a:moveTo>
                        <a:pt x="190" y="751"/>
                      </a:moveTo>
                      <a:cubicBezTo>
                        <a:pt x="185" y="751"/>
                        <a:pt x="180" y="751"/>
                        <a:pt x="175" y="751"/>
                      </a:cubicBezTo>
                      <a:cubicBezTo>
                        <a:pt x="174" y="750"/>
                        <a:pt x="173" y="751"/>
                        <a:pt x="173" y="753"/>
                      </a:cubicBezTo>
                      <a:cubicBezTo>
                        <a:pt x="173" y="754"/>
                        <a:pt x="174" y="755"/>
                        <a:pt x="175" y="756"/>
                      </a:cubicBezTo>
                      <a:cubicBezTo>
                        <a:pt x="180" y="756"/>
                        <a:pt x="185" y="756"/>
                        <a:pt x="190" y="756"/>
                      </a:cubicBezTo>
                      <a:cubicBezTo>
                        <a:pt x="192" y="756"/>
                        <a:pt x="193" y="755"/>
                        <a:pt x="193" y="754"/>
                      </a:cubicBezTo>
                      <a:cubicBezTo>
                        <a:pt x="193" y="752"/>
                        <a:pt x="192" y="751"/>
                        <a:pt x="190" y="751"/>
                      </a:cubicBezTo>
                      <a:close/>
                      <a:moveTo>
                        <a:pt x="220" y="749"/>
                      </a:moveTo>
                      <a:cubicBezTo>
                        <a:pt x="215" y="750"/>
                        <a:pt x="210" y="750"/>
                        <a:pt x="205" y="751"/>
                      </a:cubicBezTo>
                      <a:cubicBezTo>
                        <a:pt x="204" y="751"/>
                        <a:pt x="203" y="752"/>
                        <a:pt x="203" y="753"/>
                      </a:cubicBezTo>
                      <a:cubicBezTo>
                        <a:pt x="203" y="755"/>
                        <a:pt x="204" y="756"/>
                        <a:pt x="205" y="756"/>
                      </a:cubicBezTo>
                      <a:cubicBezTo>
                        <a:pt x="210" y="755"/>
                        <a:pt x="215" y="755"/>
                        <a:pt x="221" y="754"/>
                      </a:cubicBezTo>
                      <a:cubicBezTo>
                        <a:pt x="222" y="754"/>
                        <a:pt x="223" y="753"/>
                        <a:pt x="223" y="751"/>
                      </a:cubicBezTo>
                      <a:cubicBezTo>
                        <a:pt x="223" y="750"/>
                        <a:pt x="221" y="749"/>
                        <a:pt x="220" y="749"/>
                      </a:cubicBezTo>
                      <a:close/>
                      <a:moveTo>
                        <a:pt x="249" y="744"/>
                      </a:moveTo>
                      <a:cubicBezTo>
                        <a:pt x="244" y="745"/>
                        <a:pt x="239" y="746"/>
                        <a:pt x="235" y="747"/>
                      </a:cubicBezTo>
                      <a:cubicBezTo>
                        <a:pt x="233" y="747"/>
                        <a:pt x="232" y="749"/>
                        <a:pt x="233" y="750"/>
                      </a:cubicBezTo>
                      <a:cubicBezTo>
                        <a:pt x="233" y="751"/>
                        <a:pt x="234" y="752"/>
                        <a:pt x="235" y="752"/>
                      </a:cubicBezTo>
                      <a:cubicBezTo>
                        <a:pt x="240" y="751"/>
                        <a:pt x="245" y="750"/>
                        <a:pt x="250" y="749"/>
                      </a:cubicBezTo>
                      <a:cubicBezTo>
                        <a:pt x="252" y="748"/>
                        <a:pt x="252" y="747"/>
                        <a:pt x="252" y="745"/>
                      </a:cubicBezTo>
                      <a:cubicBezTo>
                        <a:pt x="252" y="744"/>
                        <a:pt x="250" y="743"/>
                        <a:pt x="249" y="744"/>
                      </a:cubicBezTo>
                      <a:close/>
                      <a:moveTo>
                        <a:pt x="245" y="767"/>
                      </a:moveTo>
                      <a:cubicBezTo>
                        <a:pt x="246" y="763"/>
                        <a:pt x="248" y="758"/>
                        <a:pt x="251" y="754"/>
                      </a:cubicBezTo>
                      <a:cubicBezTo>
                        <a:pt x="252" y="753"/>
                        <a:pt x="251" y="751"/>
                        <a:pt x="250" y="751"/>
                      </a:cubicBezTo>
                      <a:cubicBezTo>
                        <a:pt x="249" y="750"/>
                        <a:pt x="247" y="750"/>
                        <a:pt x="247" y="751"/>
                      </a:cubicBezTo>
                      <a:cubicBezTo>
                        <a:pt x="244" y="756"/>
                        <a:pt x="242" y="761"/>
                        <a:pt x="240" y="766"/>
                      </a:cubicBezTo>
                      <a:cubicBezTo>
                        <a:pt x="240" y="767"/>
                        <a:pt x="241" y="768"/>
                        <a:pt x="242" y="769"/>
                      </a:cubicBezTo>
                      <a:cubicBezTo>
                        <a:pt x="243" y="769"/>
                        <a:pt x="245" y="768"/>
                        <a:pt x="245" y="767"/>
                      </a:cubicBezTo>
                      <a:close/>
                      <a:moveTo>
                        <a:pt x="244" y="796"/>
                      </a:moveTo>
                      <a:cubicBezTo>
                        <a:pt x="243" y="791"/>
                        <a:pt x="243" y="787"/>
                        <a:pt x="243" y="783"/>
                      </a:cubicBezTo>
                      <a:cubicBezTo>
                        <a:pt x="243" y="782"/>
                        <a:pt x="243" y="782"/>
                        <a:pt x="243" y="781"/>
                      </a:cubicBezTo>
                      <a:cubicBezTo>
                        <a:pt x="243" y="780"/>
                        <a:pt x="242" y="779"/>
                        <a:pt x="241" y="779"/>
                      </a:cubicBezTo>
                      <a:cubicBezTo>
                        <a:pt x="239" y="779"/>
                        <a:pt x="238" y="780"/>
                        <a:pt x="238" y="781"/>
                      </a:cubicBezTo>
                      <a:cubicBezTo>
                        <a:pt x="238" y="782"/>
                        <a:pt x="238" y="782"/>
                        <a:pt x="238" y="783"/>
                      </a:cubicBezTo>
                      <a:cubicBezTo>
                        <a:pt x="238" y="787"/>
                        <a:pt x="238" y="792"/>
                        <a:pt x="239" y="797"/>
                      </a:cubicBezTo>
                      <a:cubicBezTo>
                        <a:pt x="239" y="798"/>
                        <a:pt x="241" y="799"/>
                        <a:pt x="242" y="799"/>
                      </a:cubicBezTo>
                      <a:cubicBezTo>
                        <a:pt x="243" y="798"/>
                        <a:pt x="244" y="797"/>
                        <a:pt x="244" y="796"/>
                      </a:cubicBezTo>
                      <a:close/>
                      <a:moveTo>
                        <a:pt x="253" y="824"/>
                      </a:moveTo>
                      <a:cubicBezTo>
                        <a:pt x="251" y="819"/>
                        <a:pt x="249" y="814"/>
                        <a:pt x="248" y="810"/>
                      </a:cubicBezTo>
                      <a:cubicBezTo>
                        <a:pt x="247" y="809"/>
                        <a:pt x="246" y="808"/>
                        <a:pt x="245" y="808"/>
                      </a:cubicBezTo>
                      <a:cubicBezTo>
                        <a:pt x="243" y="809"/>
                        <a:pt x="243" y="810"/>
                        <a:pt x="243" y="811"/>
                      </a:cubicBezTo>
                      <a:cubicBezTo>
                        <a:pt x="245" y="816"/>
                        <a:pt x="247" y="821"/>
                        <a:pt x="249" y="826"/>
                      </a:cubicBezTo>
                      <a:cubicBezTo>
                        <a:pt x="249" y="827"/>
                        <a:pt x="251" y="827"/>
                        <a:pt x="252" y="827"/>
                      </a:cubicBezTo>
                      <a:cubicBezTo>
                        <a:pt x="253" y="826"/>
                        <a:pt x="254" y="825"/>
                        <a:pt x="253" y="824"/>
                      </a:cubicBezTo>
                      <a:close/>
                      <a:moveTo>
                        <a:pt x="268" y="849"/>
                      </a:moveTo>
                      <a:cubicBezTo>
                        <a:pt x="265" y="845"/>
                        <a:pt x="263" y="841"/>
                        <a:pt x="260" y="837"/>
                      </a:cubicBezTo>
                      <a:cubicBezTo>
                        <a:pt x="259" y="835"/>
                        <a:pt x="258" y="835"/>
                        <a:pt x="257" y="836"/>
                      </a:cubicBezTo>
                      <a:cubicBezTo>
                        <a:pt x="256" y="836"/>
                        <a:pt x="255" y="838"/>
                        <a:pt x="256" y="839"/>
                      </a:cubicBezTo>
                      <a:cubicBezTo>
                        <a:pt x="258" y="844"/>
                        <a:pt x="261" y="848"/>
                        <a:pt x="264" y="852"/>
                      </a:cubicBezTo>
                      <a:cubicBezTo>
                        <a:pt x="265" y="853"/>
                        <a:pt x="266" y="853"/>
                        <a:pt x="267" y="853"/>
                      </a:cubicBezTo>
                      <a:cubicBezTo>
                        <a:pt x="269" y="852"/>
                        <a:pt x="269" y="850"/>
                        <a:pt x="268" y="849"/>
                      </a:cubicBezTo>
                      <a:close/>
                      <a:moveTo>
                        <a:pt x="286" y="873"/>
                      </a:moveTo>
                      <a:cubicBezTo>
                        <a:pt x="283" y="869"/>
                        <a:pt x="280" y="865"/>
                        <a:pt x="277" y="861"/>
                      </a:cubicBezTo>
                      <a:cubicBezTo>
                        <a:pt x="276" y="860"/>
                        <a:pt x="274" y="860"/>
                        <a:pt x="273" y="861"/>
                      </a:cubicBezTo>
                      <a:cubicBezTo>
                        <a:pt x="272" y="862"/>
                        <a:pt x="272" y="863"/>
                        <a:pt x="273" y="864"/>
                      </a:cubicBezTo>
                      <a:cubicBezTo>
                        <a:pt x="276" y="868"/>
                        <a:pt x="279" y="872"/>
                        <a:pt x="282" y="876"/>
                      </a:cubicBezTo>
                      <a:cubicBezTo>
                        <a:pt x="283" y="877"/>
                        <a:pt x="285" y="877"/>
                        <a:pt x="286" y="876"/>
                      </a:cubicBezTo>
                      <a:cubicBezTo>
                        <a:pt x="287" y="875"/>
                        <a:pt x="287" y="874"/>
                        <a:pt x="286" y="873"/>
                      </a:cubicBezTo>
                      <a:close/>
                      <a:moveTo>
                        <a:pt x="307" y="894"/>
                      </a:moveTo>
                      <a:cubicBezTo>
                        <a:pt x="303" y="891"/>
                        <a:pt x="300" y="887"/>
                        <a:pt x="296" y="884"/>
                      </a:cubicBezTo>
                      <a:cubicBezTo>
                        <a:pt x="295" y="883"/>
                        <a:pt x="294" y="883"/>
                        <a:pt x="293" y="884"/>
                      </a:cubicBezTo>
                      <a:cubicBezTo>
                        <a:pt x="292" y="885"/>
                        <a:pt x="292" y="886"/>
                        <a:pt x="293" y="887"/>
                      </a:cubicBezTo>
                      <a:cubicBezTo>
                        <a:pt x="296" y="891"/>
                        <a:pt x="300" y="895"/>
                        <a:pt x="303" y="898"/>
                      </a:cubicBezTo>
                      <a:cubicBezTo>
                        <a:pt x="305" y="899"/>
                        <a:pt x="306" y="899"/>
                        <a:pt x="307" y="898"/>
                      </a:cubicBezTo>
                      <a:cubicBezTo>
                        <a:pt x="308" y="897"/>
                        <a:pt x="308" y="895"/>
                        <a:pt x="307" y="894"/>
                      </a:cubicBezTo>
                      <a:close/>
                      <a:moveTo>
                        <a:pt x="330" y="913"/>
                      </a:moveTo>
                      <a:cubicBezTo>
                        <a:pt x="326" y="910"/>
                        <a:pt x="322" y="907"/>
                        <a:pt x="318" y="904"/>
                      </a:cubicBezTo>
                      <a:cubicBezTo>
                        <a:pt x="317" y="903"/>
                        <a:pt x="316" y="903"/>
                        <a:pt x="315" y="904"/>
                      </a:cubicBezTo>
                      <a:cubicBezTo>
                        <a:pt x="314" y="905"/>
                        <a:pt x="314" y="907"/>
                        <a:pt x="315" y="908"/>
                      </a:cubicBezTo>
                      <a:cubicBezTo>
                        <a:pt x="319" y="911"/>
                        <a:pt x="323" y="914"/>
                        <a:pt x="327" y="917"/>
                      </a:cubicBezTo>
                      <a:cubicBezTo>
                        <a:pt x="328" y="918"/>
                        <a:pt x="330" y="917"/>
                        <a:pt x="331" y="916"/>
                      </a:cubicBezTo>
                      <a:cubicBezTo>
                        <a:pt x="331" y="915"/>
                        <a:pt x="331" y="914"/>
                        <a:pt x="330" y="913"/>
                      </a:cubicBezTo>
                      <a:close/>
                      <a:moveTo>
                        <a:pt x="355" y="929"/>
                      </a:moveTo>
                      <a:cubicBezTo>
                        <a:pt x="351" y="926"/>
                        <a:pt x="346" y="924"/>
                        <a:pt x="342" y="921"/>
                      </a:cubicBezTo>
                      <a:cubicBezTo>
                        <a:pt x="341" y="920"/>
                        <a:pt x="340" y="921"/>
                        <a:pt x="339" y="922"/>
                      </a:cubicBezTo>
                      <a:cubicBezTo>
                        <a:pt x="338" y="923"/>
                        <a:pt x="338" y="925"/>
                        <a:pt x="340" y="925"/>
                      </a:cubicBezTo>
                      <a:cubicBezTo>
                        <a:pt x="344" y="928"/>
                        <a:pt x="348" y="931"/>
                        <a:pt x="352" y="933"/>
                      </a:cubicBezTo>
                      <a:cubicBezTo>
                        <a:pt x="354" y="934"/>
                        <a:pt x="355" y="934"/>
                        <a:pt x="356" y="932"/>
                      </a:cubicBezTo>
                      <a:cubicBezTo>
                        <a:pt x="357" y="931"/>
                        <a:pt x="356" y="930"/>
                        <a:pt x="355" y="929"/>
                      </a:cubicBezTo>
                      <a:close/>
                      <a:moveTo>
                        <a:pt x="381" y="943"/>
                      </a:moveTo>
                      <a:cubicBezTo>
                        <a:pt x="377" y="941"/>
                        <a:pt x="372" y="939"/>
                        <a:pt x="368" y="936"/>
                      </a:cubicBezTo>
                      <a:cubicBezTo>
                        <a:pt x="367" y="936"/>
                        <a:pt x="365" y="936"/>
                        <a:pt x="365" y="937"/>
                      </a:cubicBezTo>
                      <a:cubicBezTo>
                        <a:pt x="364" y="939"/>
                        <a:pt x="364" y="940"/>
                        <a:pt x="366" y="941"/>
                      </a:cubicBezTo>
                      <a:cubicBezTo>
                        <a:pt x="370" y="943"/>
                        <a:pt x="375" y="945"/>
                        <a:pt x="379" y="947"/>
                      </a:cubicBezTo>
                      <a:cubicBezTo>
                        <a:pt x="380" y="948"/>
                        <a:pt x="382" y="947"/>
                        <a:pt x="382" y="946"/>
                      </a:cubicBezTo>
                      <a:cubicBezTo>
                        <a:pt x="383" y="945"/>
                        <a:pt x="383" y="943"/>
                        <a:pt x="381" y="943"/>
                      </a:cubicBezTo>
                      <a:close/>
                      <a:moveTo>
                        <a:pt x="409" y="954"/>
                      </a:moveTo>
                      <a:cubicBezTo>
                        <a:pt x="404" y="952"/>
                        <a:pt x="400" y="951"/>
                        <a:pt x="395" y="949"/>
                      </a:cubicBezTo>
                      <a:cubicBezTo>
                        <a:pt x="394" y="948"/>
                        <a:pt x="392" y="949"/>
                        <a:pt x="392" y="950"/>
                      </a:cubicBezTo>
                      <a:cubicBezTo>
                        <a:pt x="391" y="951"/>
                        <a:pt x="392" y="953"/>
                        <a:pt x="393" y="953"/>
                      </a:cubicBezTo>
                      <a:cubicBezTo>
                        <a:pt x="398" y="955"/>
                        <a:pt x="402" y="957"/>
                        <a:pt x="407" y="959"/>
                      </a:cubicBezTo>
                      <a:cubicBezTo>
                        <a:pt x="408" y="959"/>
                        <a:pt x="410" y="959"/>
                        <a:pt x="410" y="957"/>
                      </a:cubicBezTo>
                      <a:cubicBezTo>
                        <a:pt x="411" y="956"/>
                        <a:pt x="410" y="955"/>
                        <a:pt x="409" y="954"/>
                      </a:cubicBezTo>
                      <a:close/>
                      <a:moveTo>
                        <a:pt x="437" y="962"/>
                      </a:moveTo>
                      <a:cubicBezTo>
                        <a:pt x="433" y="961"/>
                        <a:pt x="428" y="960"/>
                        <a:pt x="423" y="959"/>
                      </a:cubicBezTo>
                      <a:cubicBezTo>
                        <a:pt x="422" y="958"/>
                        <a:pt x="420" y="959"/>
                        <a:pt x="420" y="960"/>
                      </a:cubicBezTo>
                      <a:cubicBezTo>
                        <a:pt x="420" y="962"/>
                        <a:pt x="420" y="963"/>
                        <a:pt x="422" y="963"/>
                      </a:cubicBezTo>
                      <a:cubicBezTo>
                        <a:pt x="426" y="965"/>
                        <a:pt x="431" y="966"/>
                        <a:pt x="436" y="967"/>
                      </a:cubicBezTo>
                      <a:cubicBezTo>
                        <a:pt x="438" y="967"/>
                        <a:pt x="439" y="967"/>
                        <a:pt x="439" y="965"/>
                      </a:cubicBezTo>
                      <a:cubicBezTo>
                        <a:pt x="440" y="964"/>
                        <a:pt x="439" y="963"/>
                        <a:pt x="437" y="962"/>
                      </a:cubicBezTo>
                      <a:close/>
                      <a:moveTo>
                        <a:pt x="467" y="967"/>
                      </a:moveTo>
                      <a:cubicBezTo>
                        <a:pt x="462" y="966"/>
                        <a:pt x="457" y="966"/>
                        <a:pt x="452" y="965"/>
                      </a:cubicBezTo>
                      <a:cubicBezTo>
                        <a:pt x="451" y="965"/>
                        <a:pt x="449" y="966"/>
                        <a:pt x="449" y="967"/>
                      </a:cubicBezTo>
                      <a:cubicBezTo>
                        <a:pt x="449" y="968"/>
                        <a:pt x="450" y="970"/>
                        <a:pt x="451" y="970"/>
                      </a:cubicBezTo>
                      <a:cubicBezTo>
                        <a:pt x="456" y="971"/>
                        <a:pt x="461" y="971"/>
                        <a:pt x="466" y="972"/>
                      </a:cubicBezTo>
                      <a:cubicBezTo>
                        <a:pt x="468" y="972"/>
                        <a:pt x="469" y="971"/>
                        <a:pt x="469" y="970"/>
                      </a:cubicBezTo>
                      <a:cubicBezTo>
                        <a:pt x="469" y="968"/>
                        <a:pt x="468" y="967"/>
                        <a:pt x="467" y="967"/>
                      </a:cubicBezTo>
                      <a:close/>
                      <a:moveTo>
                        <a:pt x="496" y="967"/>
                      </a:moveTo>
                      <a:cubicBezTo>
                        <a:pt x="494" y="968"/>
                        <a:pt x="491" y="968"/>
                        <a:pt x="488" y="968"/>
                      </a:cubicBezTo>
                      <a:cubicBezTo>
                        <a:pt x="487" y="968"/>
                        <a:pt x="486" y="968"/>
                        <a:pt x="485" y="968"/>
                      </a:cubicBezTo>
                      <a:cubicBezTo>
                        <a:pt x="483" y="968"/>
                        <a:pt x="482" y="968"/>
                        <a:pt x="481" y="968"/>
                      </a:cubicBezTo>
                      <a:cubicBezTo>
                        <a:pt x="480" y="968"/>
                        <a:pt x="479" y="969"/>
                        <a:pt x="479" y="970"/>
                      </a:cubicBezTo>
                      <a:cubicBezTo>
                        <a:pt x="479" y="971"/>
                        <a:pt x="480" y="973"/>
                        <a:pt x="481" y="973"/>
                      </a:cubicBezTo>
                      <a:cubicBezTo>
                        <a:pt x="482" y="973"/>
                        <a:pt x="483" y="973"/>
                        <a:pt x="485" y="973"/>
                      </a:cubicBezTo>
                      <a:cubicBezTo>
                        <a:pt x="486" y="973"/>
                        <a:pt x="487" y="973"/>
                        <a:pt x="489" y="973"/>
                      </a:cubicBezTo>
                      <a:cubicBezTo>
                        <a:pt x="491" y="973"/>
                        <a:pt x="494" y="972"/>
                        <a:pt x="496" y="972"/>
                      </a:cubicBezTo>
                      <a:cubicBezTo>
                        <a:pt x="498" y="972"/>
                        <a:pt x="499" y="971"/>
                        <a:pt x="499" y="970"/>
                      </a:cubicBezTo>
                      <a:cubicBezTo>
                        <a:pt x="499" y="968"/>
                        <a:pt x="498" y="967"/>
                        <a:pt x="496" y="967"/>
                      </a:cubicBezTo>
                      <a:close/>
                      <a:moveTo>
                        <a:pt x="526" y="965"/>
                      </a:moveTo>
                      <a:cubicBezTo>
                        <a:pt x="521" y="965"/>
                        <a:pt x="516" y="966"/>
                        <a:pt x="511" y="966"/>
                      </a:cubicBezTo>
                      <a:cubicBezTo>
                        <a:pt x="510" y="966"/>
                        <a:pt x="509" y="968"/>
                        <a:pt x="509" y="969"/>
                      </a:cubicBezTo>
                      <a:cubicBezTo>
                        <a:pt x="509" y="970"/>
                        <a:pt x="510" y="971"/>
                        <a:pt x="512" y="971"/>
                      </a:cubicBezTo>
                      <a:cubicBezTo>
                        <a:pt x="517" y="971"/>
                        <a:pt x="522" y="970"/>
                        <a:pt x="527" y="969"/>
                      </a:cubicBezTo>
                      <a:cubicBezTo>
                        <a:pt x="528" y="969"/>
                        <a:pt x="529" y="968"/>
                        <a:pt x="529" y="967"/>
                      </a:cubicBezTo>
                      <a:cubicBezTo>
                        <a:pt x="528" y="965"/>
                        <a:pt x="527" y="964"/>
                        <a:pt x="526" y="9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6699" tIns="43349" rIns="86699" bIns="43349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66943" fontAlgn="base">
                    <a:spcBef>
                      <a:spcPct val="0"/>
                    </a:spcBef>
                    <a:spcAft>
                      <a:spcPct val="0"/>
                    </a:spcAft>
                    <a:buClrTx/>
                  </a:pPr>
                  <a:endParaRPr lang="zh-CN" altLang="en-US" sz="1707" kern="1200">
                    <a:solidFill>
                      <a:prstClr val="black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59" name="TextBox 58"/>
              <p:cNvSpPr txBox="1"/>
              <p:nvPr/>
            </p:nvSpPr>
            <p:spPr>
              <a:xfrm>
                <a:off x="857654" y="722269"/>
                <a:ext cx="1111475" cy="6465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2600" b="1" i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Hướng dẫn tự học</a:t>
                </a:r>
              </a:p>
            </p:txBody>
          </p:sp>
        </p:grpSp>
        <p:pic>
          <p:nvPicPr>
            <p:cNvPr id="57" name="Picture 4" descr="Đồ hoạ vector miễn phí của Biểu tượ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4800" y="474427"/>
              <a:ext cx="1125790" cy="11257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2" name="PA_图片 12">
            <a:extLst>
              <a:ext uri="{FF2B5EF4-FFF2-40B4-BE49-F238E27FC236}">
                <a16:creationId xmlns:a16="http://schemas.microsoft.com/office/drawing/2014/main" id="{F00B450D-DBE3-42E8-8AD4-A94E1483206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8611" y="288769"/>
            <a:ext cx="2814112" cy="233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838713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组合 80"/>
          <p:cNvGrpSpPr/>
          <p:nvPr/>
        </p:nvGrpSpPr>
        <p:grpSpPr>
          <a:xfrm>
            <a:off x="3438381" y="1468308"/>
            <a:ext cx="8315467" cy="1003984"/>
            <a:chOff x="3710491" y="1059582"/>
            <a:chExt cx="4101695" cy="599235"/>
          </a:xfrm>
        </p:grpSpPr>
        <p:grpSp>
          <p:nvGrpSpPr>
            <p:cNvPr id="82" name="组合 81"/>
            <p:cNvGrpSpPr/>
            <p:nvPr/>
          </p:nvGrpSpPr>
          <p:grpSpPr>
            <a:xfrm>
              <a:off x="3710491" y="1059582"/>
              <a:ext cx="4101695" cy="599235"/>
              <a:chOff x="4139952" y="1170041"/>
              <a:chExt cx="3672408" cy="536519"/>
            </a:xfrm>
          </p:grpSpPr>
          <p:sp>
            <p:nvSpPr>
              <p:cNvPr id="84" name="圆角矩形 83"/>
              <p:cNvSpPr/>
              <p:nvPr/>
            </p:nvSpPr>
            <p:spPr>
              <a:xfrm>
                <a:off x="4139952" y="1170041"/>
                <a:ext cx="3672408" cy="536519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4500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18000000" scaled="0"/>
                <a:tileRect/>
              </a:gradFill>
              <a:ln w="6350">
                <a:gradFill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/>
                    </a:gs>
                  </a:gsLst>
                  <a:lin ang="17400000" scaled="0"/>
                </a:gradFill>
              </a:ln>
              <a:effectLst>
                <a:outerShdw blurRad="152400" dist="38100" dir="8100000" algn="tr" rotWithShape="0">
                  <a:prstClr val="black">
                    <a:alpha val="3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5" name="圆角矩形 113"/>
              <p:cNvSpPr/>
              <p:nvPr/>
            </p:nvSpPr>
            <p:spPr>
              <a:xfrm>
                <a:off x="4395266" y="1200813"/>
                <a:ext cx="3295769" cy="474503"/>
              </a:xfrm>
              <a:custGeom>
                <a:avLst/>
                <a:gdLst/>
                <a:ahLst/>
                <a:cxnLst/>
                <a:rect l="l" t="t" r="r" b="b"/>
                <a:pathLst>
                  <a:path w="3005287" h="389240">
                    <a:moveTo>
                      <a:pt x="0" y="0"/>
                    </a:moveTo>
                    <a:lnTo>
                      <a:pt x="535610" y="0"/>
                    </a:lnTo>
                    <a:lnTo>
                      <a:pt x="792088" y="0"/>
                    </a:lnTo>
                    <a:lnTo>
                      <a:pt x="2810667" y="0"/>
                    </a:lnTo>
                    <a:cubicBezTo>
                      <a:pt x="2918153" y="0"/>
                      <a:pt x="3005287" y="87134"/>
                      <a:pt x="3005287" y="194620"/>
                    </a:cubicBezTo>
                    <a:lnTo>
                      <a:pt x="3005286" y="194620"/>
                    </a:lnTo>
                    <a:cubicBezTo>
                      <a:pt x="3005286" y="302106"/>
                      <a:pt x="2918152" y="389240"/>
                      <a:pt x="2810666" y="389240"/>
                    </a:cubicBezTo>
                    <a:lnTo>
                      <a:pt x="535610" y="389239"/>
                    </a:lnTo>
                    <a:lnTo>
                      <a:pt x="0" y="389239"/>
                    </a:lnTo>
                    <a:close/>
                  </a:path>
                </a:pathLst>
              </a:custGeom>
              <a:solidFill>
                <a:srgbClr val="1C9494"/>
              </a:solidFill>
              <a:ln w="6350">
                <a:noFill/>
              </a:ln>
              <a:effectLst>
                <a:innerShdw blurRad="63500" dist="50800" dir="16200000">
                  <a:prstClr val="black">
                    <a:alpha val="32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6" name="TextBox 48"/>
              <p:cNvSpPr txBox="1"/>
              <p:nvPr/>
            </p:nvSpPr>
            <p:spPr>
              <a:xfrm>
                <a:off x="4246443" y="1324894"/>
                <a:ext cx="136775" cy="2549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500" b="1">
                    <a:solidFill>
                      <a:srgbClr val="1C9494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I</a:t>
                </a:r>
                <a:endParaRPr lang="zh-CN" altLang="en-US" sz="2500" b="1">
                  <a:solidFill>
                    <a:srgbClr val="1C9494"/>
                  </a:solidFill>
                  <a:effectLst>
                    <a:innerShdw blurRad="63500" dist="50800" dir="10800000">
                      <a:prstClr val="black">
                        <a:alpha val="50000"/>
                      </a:prstClr>
                    </a:innerShd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endParaRPr>
              </a:p>
            </p:txBody>
          </p:sp>
        </p:grpSp>
        <p:sp>
          <p:nvSpPr>
            <p:cNvPr id="83" name="TextBox 45"/>
            <p:cNvSpPr txBox="1"/>
            <p:nvPr/>
          </p:nvSpPr>
          <p:spPr>
            <a:xfrm>
              <a:off x="3954843" y="1207644"/>
              <a:ext cx="3612991" cy="2847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500" b="1">
                  <a:solidFill>
                    <a:srgbClr val="FFFF00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Nguồn gốc hình thành Trái Đất</a:t>
              </a:r>
              <a:endParaRPr lang="zh-CN" altLang="en-US" sz="2500" b="1">
                <a:solidFill>
                  <a:srgbClr val="FFFF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endParaRPr>
            </a:p>
          </p:txBody>
        </p:sp>
      </p:grpSp>
      <p:grpSp>
        <p:nvGrpSpPr>
          <p:cNvPr id="87" name="组合 86"/>
          <p:cNvGrpSpPr/>
          <p:nvPr/>
        </p:nvGrpSpPr>
        <p:grpSpPr>
          <a:xfrm>
            <a:off x="3315232" y="5220820"/>
            <a:ext cx="8571968" cy="798980"/>
            <a:chOff x="3720963" y="2324915"/>
            <a:chExt cx="4166512" cy="599235"/>
          </a:xfrm>
        </p:grpSpPr>
        <p:grpSp>
          <p:nvGrpSpPr>
            <p:cNvPr id="88" name="组合 87"/>
            <p:cNvGrpSpPr/>
            <p:nvPr/>
          </p:nvGrpSpPr>
          <p:grpSpPr>
            <a:xfrm>
              <a:off x="3720963" y="2324915"/>
              <a:ext cx="4101695" cy="599235"/>
              <a:chOff x="4139952" y="1170041"/>
              <a:chExt cx="3672408" cy="536519"/>
            </a:xfrm>
          </p:grpSpPr>
          <p:sp>
            <p:nvSpPr>
              <p:cNvPr id="90" name="圆角矩形 89"/>
              <p:cNvSpPr/>
              <p:nvPr/>
            </p:nvSpPr>
            <p:spPr>
              <a:xfrm>
                <a:off x="4139952" y="1170041"/>
                <a:ext cx="3672408" cy="536519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4500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18000000" scaled="0"/>
                <a:tileRect/>
              </a:gradFill>
              <a:ln w="6350">
                <a:gradFill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/>
                    </a:gs>
                  </a:gsLst>
                  <a:lin ang="17400000" scaled="0"/>
                </a:gradFill>
              </a:ln>
              <a:effectLst>
                <a:outerShdw blurRad="152400" dist="38100" dir="8100000" algn="tr" rotWithShape="0">
                  <a:prstClr val="black">
                    <a:alpha val="3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1" name="圆角矩形 113"/>
              <p:cNvSpPr/>
              <p:nvPr/>
            </p:nvSpPr>
            <p:spPr>
              <a:xfrm>
                <a:off x="4445133" y="1222551"/>
                <a:ext cx="3247673" cy="456531"/>
              </a:xfrm>
              <a:custGeom>
                <a:avLst/>
                <a:gdLst/>
                <a:ahLst/>
                <a:cxnLst/>
                <a:rect l="l" t="t" r="r" b="b"/>
                <a:pathLst>
                  <a:path w="3005287" h="389240">
                    <a:moveTo>
                      <a:pt x="0" y="0"/>
                    </a:moveTo>
                    <a:lnTo>
                      <a:pt x="535610" y="0"/>
                    </a:lnTo>
                    <a:lnTo>
                      <a:pt x="792088" y="0"/>
                    </a:lnTo>
                    <a:lnTo>
                      <a:pt x="2810667" y="0"/>
                    </a:lnTo>
                    <a:cubicBezTo>
                      <a:pt x="2918153" y="0"/>
                      <a:pt x="3005287" y="87134"/>
                      <a:pt x="3005287" y="194620"/>
                    </a:cubicBezTo>
                    <a:lnTo>
                      <a:pt x="3005286" y="194620"/>
                    </a:lnTo>
                    <a:cubicBezTo>
                      <a:pt x="3005286" y="302106"/>
                      <a:pt x="2918152" y="389240"/>
                      <a:pt x="2810666" y="389240"/>
                    </a:cubicBezTo>
                    <a:lnTo>
                      <a:pt x="535610" y="389239"/>
                    </a:lnTo>
                    <a:lnTo>
                      <a:pt x="0" y="389239"/>
                    </a:lnTo>
                    <a:close/>
                  </a:path>
                </a:pathLst>
              </a:custGeom>
              <a:solidFill>
                <a:srgbClr val="FAC14D"/>
              </a:solidFill>
              <a:ln w="6350">
                <a:noFill/>
              </a:ln>
              <a:effectLst>
                <a:innerShdw blurRad="63500" dist="50800" dir="16200000">
                  <a:prstClr val="black">
                    <a:alpha val="32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2" name="TextBox 54"/>
              <p:cNvSpPr txBox="1"/>
              <p:nvPr/>
            </p:nvSpPr>
            <p:spPr>
              <a:xfrm>
                <a:off x="4172803" y="1253634"/>
                <a:ext cx="272331" cy="3203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500" b="1">
                    <a:solidFill>
                      <a:srgbClr val="FAC14D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III</a:t>
                </a:r>
                <a:endParaRPr lang="zh-CN" altLang="en-US" sz="2500" b="1">
                  <a:solidFill>
                    <a:srgbClr val="FAC14D"/>
                  </a:solidFill>
                  <a:effectLst>
                    <a:innerShdw blurRad="63500" dist="50800" dir="10800000">
                      <a:prstClr val="black">
                        <a:alpha val="50000"/>
                      </a:prstClr>
                    </a:innerShd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endParaRPr>
              </a:p>
            </p:txBody>
          </p:sp>
        </p:grpSp>
        <p:sp>
          <p:nvSpPr>
            <p:cNvPr id="89" name="TextBox 51"/>
            <p:cNvSpPr txBox="1"/>
            <p:nvPr/>
          </p:nvSpPr>
          <p:spPr>
            <a:xfrm>
              <a:off x="4052561" y="2437848"/>
              <a:ext cx="3834914" cy="3577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500" b="1">
                  <a:solidFill>
                    <a:srgbClr val="FF0000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Thuyết kiến tạo mảng</a:t>
              </a:r>
              <a:endParaRPr lang="zh-CN" altLang="en-US" sz="2500" b="1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endParaRPr>
            </a:p>
          </p:txBody>
        </p:sp>
      </p:grpSp>
      <p:grpSp>
        <p:nvGrpSpPr>
          <p:cNvPr id="99" name="组合 98"/>
          <p:cNvGrpSpPr/>
          <p:nvPr/>
        </p:nvGrpSpPr>
        <p:grpSpPr>
          <a:xfrm>
            <a:off x="3429415" y="3447066"/>
            <a:ext cx="8324439" cy="798980"/>
            <a:chOff x="3710491" y="1059582"/>
            <a:chExt cx="4127835" cy="599235"/>
          </a:xfrm>
        </p:grpSpPr>
        <p:grpSp>
          <p:nvGrpSpPr>
            <p:cNvPr id="100" name="组合 99"/>
            <p:cNvGrpSpPr/>
            <p:nvPr/>
          </p:nvGrpSpPr>
          <p:grpSpPr>
            <a:xfrm>
              <a:off x="3710491" y="1059582"/>
              <a:ext cx="4101695" cy="599235"/>
              <a:chOff x="4139952" y="1170041"/>
              <a:chExt cx="3672408" cy="536519"/>
            </a:xfrm>
          </p:grpSpPr>
          <p:sp>
            <p:nvSpPr>
              <p:cNvPr id="102" name="圆角矩形 101"/>
              <p:cNvSpPr/>
              <p:nvPr/>
            </p:nvSpPr>
            <p:spPr>
              <a:xfrm>
                <a:off x="4139952" y="1170041"/>
                <a:ext cx="3672408" cy="536519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4500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18000000" scaled="0"/>
                <a:tileRect/>
              </a:gradFill>
              <a:ln w="6350">
                <a:gradFill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/>
                    </a:gs>
                  </a:gsLst>
                  <a:lin ang="17400000" scaled="0"/>
                </a:gradFill>
              </a:ln>
              <a:effectLst>
                <a:outerShdw blurRad="152400" dist="38100" dir="8100000" algn="tr" rotWithShape="0">
                  <a:prstClr val="black">
                    <a:alpha val="3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03" name="圆角矩形 113"/>
              <p:cNvSpPr/>
              <p:nvPr/>
            </p:nvSpPr>
            <p:spPr>
              <a:xfrm>
                <a:off x="4400600" y="1198521"/>
                <a:ext cx="3313198" cy="476766"/>
              </a:xfrm>
              <a:custGeom>
                <a:avLst/>
                <a:gdLst/>
                <a:ahLst/>
                <a:cxnLst/>
                <a:rect l="l" t="t" r="r" b="b"/>
                <a:pathLst>
                  <a:path w="3005287" h="389240">
                    <a:moveTo>
                      <a:pt x="0" y="0"/>
                    </a:moveTo>
                    <a:lnTo>
                      <a:pt x="535610" y="0"/>
                    </a:lnTo>
                    <a:lnTo>
                      <a:pt x="792088" y="0"/>
                    </a:lnTo>
                    <a:lnTo>
                      <a:pt x="2810667" y="0"/>
                    </a:lnTo>
                    <a:cubicBezTo>
                      <a:pt x="2918153" y="0"/>
                      <a:pt x="3005287" y="87134"/>
                      <a:pt x="3005287" y="194620"/>
                    </a:cubicBezTo>
                    <a:lnTo>
                      <a:pt x="3005286" y="194620"/>
                    </a:lnTo>
                    <a:cubicBezTo>
                      <a:pt x="3005286" y="302106"/>
                      <a:pt x="2918152" y="389240"/>
                      <a:pt x="2810666" y="389240"/>
                    </a:cubicBezTo>
                    <a:lnTo>
                      <a:pt x="535610" y="389239"/>
                    </a:lnTo>
                    <a:lnTo>
                      <a:pt x="0" y="389239"/>
                    </a:lnTo>
                    <a:close/>
                  </a:path>
                </a:pathLst>
              </a:custGeom>
              <a:solidFill>
                <a:srgbClr val="7CB554"/>
              </a:solidFill>
              <a:ln w="6350">
                <a:noFill/>
              </a:ln>
              <a:effectLst>
                <a:innerShdw blurRad="63500" dist="50800" dir="16200000">
                  <a:prstClr val="black">
                    <a:alpha val="32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00">
                  <a:solidFill>
                    <a:srgbClr val="FFFF0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04" name="TextBox 66"/>
              <p:cNvSpPr txBox="1"/>
              <p:nvPr/>
            </p:nvSpPr>
            <p:spPr>
              <a:xfrm>
                <a:off x="4215017" y="1253634"/>
                <a:ext cx="268500" cy="3203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500" b="1">
                    <a:solidFill>
                      <a:srgbClr val="7CB554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Times New Roman" pitchFamily="18" charset="0"/>
                    <a:ea typeface="微软雅黑" panose="020B0503020204020204" pitchFamily="34" charset="-122"/>
                    <a:cs typeface="Times New Roman" pitchFamily="18" charset="0"/>
                  </a:rPr>
                  <a:t>II</a:t>
                </a:r>
                <a:endParaRPr lang="zh-CN" altLang="en-US" sz="2500" b="1">
                  <a:solidFill>
                    <a:srgbClr val="7CB554"/>
                  </a:solidFill>
                  <a:effectLst>
                    <a:innerShdw blurRad="63500" dist="50800" dir="10800000">
                      <a:prstClr val="black">
                        <a:alpha val="50000"/>
                      </a:prstClr>
                    </a:innerShdw>
                  </a:effectLst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endParaRPr>
              </a:p>
            </p:txBody>
          </p:sp>
        </p:grpSp>
        <p:sp>
          <p:nvSpPr>
            <p:cNvPr id="101" name="TextBox 63"/>
            <p:cNvSpPr txBox="1"/>
            <p:nvPr/>
          </p:nvSpPr>
          <p:spPr>
            <a:xfrm>
              <a:off x="4001608" y="1159498"/>
              <a:ext cx="3836718" cy="3577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500" b="1">
                  <a:solidFill>
                    <a:srgbClr val="FFFF00"/>
                  </a:solidFill>
                  <a:latin typeface="Times New Roman" pitchFamily="18" charset="0"/>
                  <a:ea typeface="微软雅黑" panose="020B0503020204020204" pitchFamily="34" charset="-122"/>
                  <a:cs typeface="Times New Roman" pitchFamily="18" charset="0"/>
                </a:rPr>
                <a:t>Vỏ Trái Đất. Vật liệu cấu tạo vỏ Trái Đất</a:t>
              </a:r>
            </a:p>
          </p:txBody>
        </p:sp>
      </p:grpSp>
      <p:grpSp>
        <p:nvGrpSpPr>
          <p:cNvPr id="105" name="组合 104"/>
          <p:cNvGrpSpPr/>
          <p:nvPr/>
        </p:nvGrpSpPr>
        <p:grpSpPr>
          <a:xfrm>
            <a:off x="361907" y="2675414"/>
            <a:ext cx="2016224" cy="211223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06" name="同心圆 10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00">
                <a:solidFill>
                  <a:schemeClr val="tx1"/>
                </a:solidFill>
              </a:endParaRPr>
            </a:p>
          </p:txBody>
        </p:sp>
        <p:sp>
          <p:nvSpPr>
            <p:cNvPr id="107" name="椭圆 106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00"/>
            </a:p>
          </p:txBody>
        </p:sp>
      </p:grpSp>
      <p:sp>
        <p:nvSpPr>
          <p:cNvPr id="108" name="TextBox 70"/>
          <p:cNvSpPr txBox="1"/>
          <p:nvPr/>
        </p:nvSpPr>
        <p:spPr>
          <a:xfrm>
            <a:off x="527012" y="3346812"/>
            <a:ext cx="1655669" cy="7797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25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3 </a:t>
            </a:r>
            <a:r>
              <a:rPr lang="en-US" altLang="zh-CN" sz="2500" b="1" err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nội</a:t>
            </a:r>
            <a:r>
              <a:rPr lang="en-US" altLang="zh-CN" sz="2500" b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dung </a:t>
            </a:r>
            <a:r>
              <a:rPr lang="en-US" altLang="zh-CN" sz="2500" b="1" err="1">
                <a:solidFill>
                  <a:srgbClr val="FF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chính</a:t>
            </a:r>
            <a:endParaRPr lang="zh-CN" altLang="en-US" sz="2500" b="1">
              <a:solidFill>
                <a:srgbClr val="FF0000"/>
              </a:solidFill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109" name="Freeform 5"/>
          <p:cNvSpPr>
            <a:spLocks/>
          </p:cNvSpPr>
          <p:nvPr/>
        </p:nvSpPr>
        <p:spPr bwMode="auto">
          <a:xfrm>
            <a:off x="2457421" y="1722906"/>
            <a:ext cx="857811" cy="3938323"/>
          </a:xfrm>
          <a:custGeom>
            <a:avLst/>
            <a:gdLst/>
            <a:ahLst/>
            <a:cxnLst/>
            <a:rect l="l" t="t" r="r" b="b"/>
            <a:pathLst>
              <a:path w="931331" h="3822203">
                <a:moveTo>
                  <a:pt x="931331" y="0"/>
                </a:moveTo>
                <a:lnTo>
                  <a:pt x="931331" y="43438"/>
                </a:lnTo>
                <a:lnTo>
                  <a:pt x="929692" y="43241"/>
                </a:lnTo>
                <a:cubicBezTo>
                  <a:pt x="720560" y="43241"/>
                  <a:pt x="548753" y="233651"/>
                  <a:pt x="531759" y="477070"/>
                </a:cubicBezTo>
                <a:cubicBezTo>
                  <a:pt x="531001" y="481589"/>
                  <a:pt x="530505" y="486178"/>
                  <a:pt x="530592" y="490864"/>
                </a:cubicBezTo>
                <a:lnTo>
                  <a:pt x="527965" y="521911"/>
                </a:lnTo>
                <a:cubicBezTo>
                  <a:pt x="527965" y="524355"/>
                  <a:pt x="527981" y="526795"/>
                  <a:pt x="528584" y="529223"/>
                </a:cubicBezTo>
                <a:cubicBezTo>
                  <a:pt x="525896" y="549213"/>
                  <a:pt x="525319" y="570030"/>
                  <a:pt x="525319" y="591585"/>
                </a:cubicBezTo>
                <a:lnTo>
                  <a:pt x="525319" y="1420695"/>
                </a:lnTo>
                <a:cubicBezTo>
                  <a:pt x="525319" y="1644311"/>
                  <a:pt x="418363" y="1909396"/>
                  <a:pt x="152419" y="1909396"/>
                </a:cubicBezTo>
                <a:lnTo>
                  <a:pt x="152419" y="1917007"/>
                </a:lnTo>
                <a:cubicBezTo>
                  <a:pt x="411268" y="1917007"/>
                  <a:pt x="525319" y="2180779"/>
                  <a:pt x="525319" y="2401508"/>
                </a:cubicBezTo>
                <a:lnTo>
                  <a:pt x="525319" y="3229831"/>
                </a:lnTo>
                <a:lnTo>
                  <a:pt x="528395" y="3285086"/>
                </a:lnTo>
                <a:lnTo>
                  <a:pt x="527965" y="3290166"/>
                </a:lnTo>
                <a:cubicBezTo>
                  <a:pt x="527965" y="3298449"/>
                  <a:pt x="528142" y="3306682"/>
                  <a:pt x="530049" y="3314794"/>
                </a:cubicBezTo>
                <a:cubicBezTo>
                  <a:pt x="529872" y="3323297"/>
                  <a:pt x="530775" y="3331587"/>
                  <a:pt x="532157" y="3339708"/>
                </a:cubicBezTo>
                <a:cubicBezTo>
                  <a:pt x="550979" y="3580884"/>
                  <a:pt x="721914" y="3768836"/>
                  <a:pt x="929692" y="3768836"/>
                </a:cubicBezTo>
                <a:cubicBezTo>
                  <a:pt x="930239" y="3768836"/>
                  <a:pt x="930786" y="3768835"/>
                  <a:pt x="931331" y="3768639"/>
                </a:cubicBezTo>
                <a:lnTo>
                  <a:pt x="931331" y="3822203"/>
                </a:lnTo>
                <a:cubicBezTo>
                  <a:pt x="739757" y="3822203"/>
                  <a:pt x="598112" y="3773911"/>
                  <a:pt x="507975" y="3678638"/>
                </a:cubicBezTo>
                <a:cubicBezTo>
                  <a:pt x="417575" y="3582577"/>
                  <a:pt x="372901" y="3410141"/>
                  <a:pt x="372901" y="3162642"/>
                </a:cubicBezTo>
                <a:lnTo>
                  <a:pt x="372901" y="2435365"/>
                </a:lnTo>
                <a:cubicBezTo>
                  <a:pt x="372901" y="2299674"/>
                  <a:pt x="350301" y="2189965"/>
                  <a:pt x="304838" y="2105453"/>
                </a:cubicBezTo>
                <a:cubicBezTo>
                  <a:pt x="260163" y="2021204"/>
                  <a:pt x="158200" y="1972649"/>
                  <a:pt x="0" y="1961888"/>
                </a:cubicBezTo>
                <a:lnTo>
                  <a:pt x="0" y="1860316"/>
                </a:lnTo>
                <a:cubicBezTo>
                  <a:pt x="146638" y="1837744"/>
                  <a:pt x="245710" y="1792339"/>
                  <a:pt x="296166" y="1724624"/>
                </a:cubicBezTo>
                <a:cubicBezTo>
                  <a:pt x="347410" y="1657434"/>
                  <a:pt x="372901" y="1544052"/>
                  <a:pt x="372901" y="1386838"/>
                </a:cubicBezTo>
                <a:lnTo>
                  <a:pt x="372901" y="659562"/>
                </a:lnTo>
                <a:cubicBezTo>
                  <a:pt x="372901" y="411275"/>
                  <a:pt x="417575" y="239626"/>
                  <a:pt x="507975" y="143566"/>
                </a:cubicBezTo>
                <a:cubicBezTo>
                  <a:pt x="598112" y="47505"/>
                  <a:pt x="739757" y="0"/>
                  <a:pt x="931331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12700"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5164" tIns="57583" rIns="115164" bIns="57583" rtlCol="0" anchor="ctr"/>
          <a:lstStyle/>
          <a:p>
            <a:pPr algn="ctr"/>
            <a:endParaRPr lang="zh-CN" altLang="en-US" sz="2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42815" y="304801"/>
            <a:ext cx="4204008" cy="615539"/>
          </a:xfrm>
          <a:prstGeom prst="rect">
            <a:avLst/>
          </a:prstGeom>
          <a:noFill/>
        </p:spPr>
        <p:txBody>
          <a:bodyPr wrap="none" lIns="121906" tIns="60953" rIns="121906" bIns="60953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NỘI DUNG BÀI HỌC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0" y="28723"/>
            <a:ext cx="2087356" cy="1038077"/>
            <a:chOff x="75971" y="1051852"/>
            <a:chExt cx="2087356" cy="1038077"/>
          </a:xfrm>
        </p:grpSpPr>
        <p:grpSp>
          <p:nvGrpSpPr>
            <p:cNvPr id="41" name="Group 40"/>
            <p:cNvGrpSpPr/>
            <p:nvPr/>
          </p:nvGrpSpPr>
          <p:grpSpPr>
            <a:xfrm>
              <a:off x="762000" y="1425879"/>
              <a:ext cx="1401327" cy="664050"/>
              <a:chOff x="5507432" y="3371212"/>
              <a:chExt cx="3674668" cy="1857615"/>
            </a:xfrm>
          </p:grpSpPr>
          <p:grpSp>
            <p:nvGrpSpPr>
              <p:cNvPr id="43" name="组合 1483"/>
              <p:cNvGrpSpPr/>
              <p:nvPr/>
            </p:nvGrpSpPr>
            <p:grpSpPr>
              <a:xfrm>
                <a:off x="5507432" y="3371212"/>
                <a:ext cx="3674668" cy="1857615"/>
                <a:chOff x="28079" y="1041053"/>
                <a:chExt cx="7035801" cy="4572000"/>
              </a:xfrm>
            </p:grpSpPr>
            <p:sp>
              <p:nvSpPr>
                <p:cNvPr id="45" name="Freeform 422"/>
                <p:cNvSpPr>
                  <a:spLocks/>
                </p:cNvSpPr>
                <p:nvPr/>
              </p:nvSpPr>
              <p:spPr bwMode="auto">
                <a:xfrm>
                  <a:off x="28079" y="1041053"/>
                  <a:ext cx="7035801" cy="4572000"/>
                </a:xfrm>
                <a:custGeom>
                  <a:avLst/>
                  <a:gdLst>
                    <a:gd name="T0" fmla="*/ 929 w 1660"/>
                    <a:gd name="T1" fmla="*/ 1077 h 1077"/>
                    <a:gd name="T2" fmla="*/ 867 w 1660"/>
                    <a:gd name="T3" fmla="*/ 1073 h 1077"/>
                    <a:gd name="T4" fmla="*/ 763 w 1660"/>
                    <a:gd name="T5" fmla="*/ 1036 h 1077"/>
                    <a:gd name="T6" fmla="*/ 674 w 1660"/>
                    <a:gd name="T7" fmla="*/ 987 h 1077"/>
                    <a:gd name="T8" fmla="*/ 601 w 1660"/>
                    <a:gd name="T9" fmla="*/ 1022 h 1077"/>
                    <a:gd name="T10" fmla="*/ 526 w 1660"/>
                    <a:gd name="T11" fmla="*/ 1033 h 1077"/>
                    <a:gd name="T12" fmla="*/ 522 w 1660"/>
                    <a:gd name="T13" fmla="*/ 1033 h 1077"/>
                    <a:gd name="T14" fmla="*/ 328 w 1660"/>
                    <a:gd name="T15" fmla="*/ 957 h 1077"/>
                    <a:gd name="T16" fmla="*/ 245 w 1660"/>
                    <a:gd name="T17" fmla="*/ 821 h 1077"/>
                    <a:gd name="T18" fmla="*/ 245 w 1660"/>
                    <a:gd name="T19" fmla="*/ 816 h 1077"/>
                    <a:gd name="T20" fmla="*/ 228 w 1660"/>
                    <a:gd name="T21" fmla="*/ 816 h 1077"/>
                    <a:gd name="T22" fmla="*/ 16 w 1660"/>
                    <a:gd name="T23" fmla="*/ 673 h 1077"/>
                    <a:gd name="T24" fmla="*/ 31 w 1660"/>
                    <a:gd name="T25" fmla="*/ 526 h 1077"/>
                    <a:gd name="T26" fmla="*/ 112 w 1660"/>
                    <a:gd name="T27" fmla="*/ 440 h 1077"/>
                    <a:gd name="T28" fmla="*/ 100 w 1660"/>
                    <a:gd name="T29" fmla="*/ 272 h 1077"/>
                    <a:gd name="T30" fmla="*/ 219 w 1660"/>
                    <a:gd name="T31" fmla="*/ 167 h 1077"/>
                    <a:gd name="T32" fmla="*/ 271 w 1660"/>
                    <a:gd name="T33" fmla="*/ 162 h 1077"/>
                    <a:gd name="T34" fmla="*/ 336 w 1660"/>
                    <a:gd name="T35" fmla="*/ 169 h 1077"/>
                    <a:gd name="T36" fmla="*/ 360 w 1660"/>
                    <a:gd name="T37" fmla="*/ 109 h 1077"/>
                    <a:gd name="T38" fmla="*/ 603 w 1660"/>
                    <a:gd name="T39" fmla="*/ 0 h 1077"/>
                    <a:gd name="T40" fmla="*/ 613 w 1660"/>
                    <a:gd name="T41" fmla="*/ 0 h 1077"/>
                    <a:gd name="T42" fmla="*/ 831 w 1660"/>
                    <a:gd name="T43" fmla="*/ 112 h 1077"/>
                    <a:gd name="T44" fmla="*/ 863 w 1660"/>
                    <a:gd name="T45" fmla="*/ 196 h 1077"/>
                    <a:gd name="T46" fmla="*/ 878 w 1660"/>
                    <a:gd name="T47" fmla="*/ 195 h 1077"/>
                    <a:gd name="T48" fmla="*/ 933 w 1660"/>
                    <a:gd name="T49" fmla="*/ 208 h 1077"/>
                    <a:gd name="T50" fmla="*/ 973 w 1660"/>
                    <a:gd name="T51" fmla="*/ 136 h 1077"/>
                    <a:gd name="T52" fmla="*/ 1251 w 1660"/>
                    <a:gd name="T53" fmla="*/ 33 h 1077"/>
                    <a:gd name="T54" fmla="*/ 1287 w 1660"/>
                    <a:gd name="T55" fmla="*/ 35 h 1077"/>
                    <a:gd name="T56" fmla="*/ 1455 w 1660"/>
                    <a:gd name="T57" fmla="*/ 129 h 1077"/>
                    <a:gd name="T58" fmla="*/ 1513 w 1660"/>
                    <a:gd name="T59" fmla="*/ 253 h 1077"/>
                    <a:gd name="T60" fmla="*/ 1619 w 1660"/>
                    <a:gd name="T61" fmla="*/ 370 h 1077"/>
                    <a:gd name="T62" fmla="*/ 1606 w 1660"/>
                    <a:gd name="T63" fmla="*/ 443 h 1077"/>
                    <a:gd name="T64" fmla="*/ 1618 w 1660"/>
                    <a:gd name="T65" fmla="*/ 456 h 1077"/>
                    <a:gd name="T66" fmla="*/ 1648 w 1660"/>
                    <a:gd name="T67" fmla="*/ 660 h 1077"/>
                    <a:gd name="T68" fmla="*/ 1408 w 1660"/>
                    <a:gd name="T69" fmla="*/ 814 h 1077"/>
                    <a:gd name="T70" fmla="*/ 1320 w 1660"/>
                    <a:gd name="T71" fmla="*/ 807 h 1077"/>
                    <a:gd name="T72" fmla="*/ 1122 w 1660"/>
                    <a:gd name="T73" fmla="*/ 1038 h 1077"/>
                    <a:gd name="T74" fmla="*/ 929 w 1660"/>
                    <a:gd name="T75" fmla="*/ 1077 h 10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1660" h="1077">
                      <a:moveTo>
                        <a:pt x="929" y="1077"/>
                      </a:moveTo>
                      <a:cubicBezTo>
                        <a:pt x="908" y="1077"/>
                        <a:pt x="887" y="1075"/>
                        <a:pt x="867" y="1073"/>
                      </a:cubicBezTo>
                      <a:cubicBezTo>
                        <a:pt x="853" y="1071"/>
                        <a:pt x="804" y="1053"/>
                        <a:pt x="763" y="1036"/>
                      </a:cubicBezTo>
                      <a:cubicBezTo>
                        <a:pt x="717" y="1016"/>
                        <a:pt x="690" y="1000"/>
                        <a:pt x="674" y="987"/>
                      </a:cubicBezTo>
                      <a:cubicBezTo>
                        <a:pt x="653" y="1003"/>
                        <a:pt x="629" y="1014"/>
                        <a:pt x="601" y="1022"/>
                      </a:cubicBezTo>
                      <a:cubicBezTo>
                        <a:pt x="578" y="1029"/>
                        <a:pt x="553" y="1032"/>
                        <a:pt x="526" y="1033"/>
                      </a:cubicBezTo>
                      <a:cubicBezTo>
                        <a:pt x="525" y="1033"/>
                        <a:pt x="523" y="1033"/>
                        <a:pt x="522" y="1033"/>
                      </a:cubicBezTo>
                      <a:cubicBezTo>
                        <a:pt x="457" y="1033"/>
                        <a:pt x="385" y="1004"/>
                        <a:pt x="328" y="957"/>
                      </a:cubicBezTo>
                      <a:cubicBezTo>
                        <a:pt x="299" y="933"/>
                        <a:pt x="250" y="877"/>
                        <a:pt x="245" y="821"/>
                      </a:cubicBezTo>
                      <a:cubicBezTo>
                        <a:pt x="245" y="819"/>
                        <a:pt x="245" y="817"/>
                        <a:pt x="245" y="816"/>
                      </a:cubicBezTo>
                      <a:cubicBezTo>
                        <a:pt x="239" y="816"/>
                        <a:pt x="234" y="816"/>
                        <a:pt x="228" y="816"/>
                      </a:cubicBezTo>
                      <a:cubicBezTo>
                        <a:pt x="127" y="816"/>
                        <a:pt x="46" y="761"/>
                        <a:pt x="16" y="673"/>
                      </a:cubicBezTo>
                      <a:cubicBezTo>
                        <a:pt x="0" y="628"/>
                        <a:pt x="5" y="574"/>
                        <a:pt x="31" y="526"/>
                      </a:cubicBezTo>
                      <a:cubicBezTo>
                        <a:pt x="50" y="488"/>
                        <a:pt x="79" y="458"/>
                        <a:pt x="112" y="440"/>
                      </a:cubicBezTo>
                      <a:cubicBezTo>
                        <a:pt x="86" y="384"/>
                        <a:pt x="81" y="323"/>
                        <a:pt x="100" y="272"/>
                      </a:cubicBezTo>
                      <a:cubicBezTo>
                        <a:pt x="120" y="221"/>
                        <a:pt x="162" y="184"/>
                        <a:pt x="219" y="167"/>
                      </a:cubicBezTo>
                      <a:cubicBezTo>
                        <a:pt x="236" y="162"/>
                        <a:pt x="259" y="162"/>
                        <a:pt x="271" y="162"/>
                      </a:cubicBezTo>
                      <a:cubicBezTo>
                        <a:pt x="286" y="162"/>
                        <a:pt x="311" y="163"/>
                        <a:pt x="336" y="169"/>
                      </a:cubicBezTo>
                      <a:cubicBezTo>
                        <a:pt x="339" y="148"/>
                        <a:pt x="347" y="128"/>
                        <a:pt x="360" y="109"/>
                      </a:cubicBezTo>
                      <a:cubicBezTo>
                        <a:pt x="409" y="38"/>
                        <a:pt x="522" y="0"/>
                        <a:pt x="603" y="0"/>
                      </a:cubicBezTo>
                      <a:cubicBezTo>
                        <a:pt x="607" y="0"/>
                        <a:pt x="610" y="0"/>
                        <a:pt x="613" y="0"/>
                      </a:cubicBezTo>
                      <a:cubicBezTo>
                        <a:pt x="681" y="3"/>
                        <a:pt x="779" y="39"/>
                        <a:pt x="831" y="112"/>
                      </a:cubicBezTo>
                      <a:cubicBezTo>
                        <a:pt x="850" y="139"/>
                        <a:pt x="861" y="167"/>
                        <a:pt x="863" y="196"/>
                      </a:cubicBezTo>
                      <a:cubicBezTo>
                        <a:pt x="868" y="196"/>
                        <a:pt x="873" y="195"/>
                        <a:pt x="878" y="195"/>
                      </a:cubicBezTo>
                      <a:cubicBezTo>
                        <a:pt x="897" y="195"/>
                        <a:pt x="916" y="200"/>
                        <a:pt x="933" y="208"/>
                      </a:cubicBezTo>
                      <a:cubicBezTo>
                        <a:pt x="940" y="182"/>
                        <a:pt x="954" y="158"/>
                        <a:pt x="973" y="136"/>
                      </a:cubicBezTo>
                      <a:cubicBezTo>
                        <a:pt x="1040" y="60"/>
                        <a:pt x="1165" y="33"/>
                        <a:pt x="1251" y="33"/>
                      </a:cubicBezTo>
                      <a:cubicBezTo>
                        <a:pt x="1263" y="33"/>
                        <a:pt x="1275" y="34"/>
                        <a:pt x="1287" y="35"/>
                      </a:cubicBezTo>
                      <a:cubicBezTo>
                        <a:pt x="1360" y="42"/>
                        <a:pt x="1409" y="69"/>
                        <a:pt x="1455" y="129"/>
                      </a:cubicBezTo>
                      <a:cubicBezTo>
                        <a:pt x="1488" y="171"/>
                        <a:pt x="1508" y="212"/>
                        <a:pt x="1513" y="253"/>
                      </a:cubicBezTo>
                      <a:cubicBezTo>
                        <a:pt x="1571" y="260"/>
                        <a:pt x="1612" y="316"/>
                        <a:pt x="1619" y="370"/>
                      </a:cubicBezTo>
                      <a:cubicBezTo>
                        <a:pt x="1623" y="397"/>
                        <a:pt x="1618" y="423"/>
                        <a:pt x="1606" y="443"/>
                      </a:cubicBezTo>
                      <a:cubicBezTo>
                        <a:pt x="1610" y="447"/>
                        <a:pt x="1614" y="451"/>
                        <a:pt x="1618" y="456"/>
                      </a:cubicBezTo>
                      <a:cubicBezTo>
                        <a:pt x="1660" y="512"/>
                        <a:pt x="1658" y="624"/>
                        <a:pt x="1648" y="660"/>
                      </a:cubicBezTo>
                      <a:cubicBezTo>
                        <a:pt x="1628" y="731"/>
                        <a:pt x="1570" y="814"/>
                        <a:pt x="1408" y="814"/>
                      </a:cubicBezTo>
                      <a:cubicBezTo>
                        <a:pt x="1381" y="814"/>
                        <a:pt x="1351" y="812"/>
                        <a:pt x="1320" y="807"/>
                      </a:cubicBezTo>
                      <a:cubicBezTo>
                        <a:pt x="1288" y="919"/>
                        <a:pt x="1222" y="997"/>
                        <a:pt x="1122" y="1038"/>
                      </a:cubicBezTo>
                      <a:cubicBezTo>
                        <a:pt x="1062" y="1063"/>
                        <a:pt x="996" y="1077"/>
                        <a:pt x="929" y="1077"/>
                      </a:cubicBezTo>
                      <a:close/>
                    </a:path>
                  </a:pathLst>
                </a:custGeom>
                <a:solidFill>
                  <a:srgbClr val="FF99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6699" tIns="43349" rIns="86699" bIns="43349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66943" fontAlgn="base">
                    <a:spcBef>
                      <a:spcPct val="0"/>
                    </a:spcBef>
                    <a:spcAft>
                      <a:spcPct val="0"/>
                    </a:spcAft>
                    <a:buClrTx/>
                  </a:pPr>
                  <a:endParaRPr lang="zh-CN" altLang="en-US" sz="1707" kern="1200">
                    <a:solidFill>
                      <a:prstClr val="black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46" name="Freeform 423"/>
                <p:cNvSpPr>
                  <a:spLocks noEditPoints="1"/>
                </p:cNvSpPr>
                <p:nvPr/>
              </p:nvSpPr>
              <p:spPr bwMode="auto">
                <a:xfrm>
                  <a:off x="185242" y="1168053"/>
                  <a:ext cx="6726238" cy="4318000"/>
                </a:xfrm>
                <a:custGeom>
                  <a:avLst/>
                  <a:gdLst>
                    <a:gd name="T0" fmla="*/ 607 w 1587"/>
                    <a:gd name="T1" fmla="*/ 941 h 1017"/>
                    <a:gd name="T2" fmla="*/ 647 w 1587"/>
                    <a:gd name="T3" fmla="*/ 905 h 1017"/>
                    <a:gd name="T4" fmla="*/ 685 w 1587"/>
                    <a:gd name="T5" fmla="*/ 947 h 1017"/>
                    <a:gd name="T6" fmla="*/ 765 w 1587"/>
                    <a:gd name="T7" fmla="*/ 989 h 1017"/>
                    <a:gd name="T8" fmla="*/ 834 w 1587"/>
                    <a:gd name="T9" fmla="*/ 1010 h 1017"/>
                    <a:gd name="T10" fmla="*/ 941 w 1587"/>
                    <a:gd name="T11" fmla="*/ 1009 h 1017"/>
                    <a:gd name="T12" fmla="*/ 1003 w 1587"/>
                    <a:gd name="T13" fmla="*/ 1001 h 1017"/>
                    <a:gd name="T14" fmla="*/ 1070 w 1587"/>
                    <a:gd name="T15" fmla="*/ 980 h 1017"/>
                    <a:gd name="T16" fmla="*/ 1136 w 1587"/>
                    <a:gd name="T17" fmla="*/ 940 h 1017"/>
                    <a:gd name="T18" fmla="*/ 1202 w 1587"/>
                    <a:gd name="T19" fmla="*/ 880 h 1017"/>
                    <a:gd name="T20" fmla="*/ 1236 w 1587"/>
                    <a:gd name="T21" fmla="*/ 815 h 1017"/>
                    <a:gd name="T22" fmla="*/ 1288 w 1587"/>
                    <a:gd name="T23" fmla="*/ 742 h 1017"/>
                    <a:gd name="T24" fmla="*/ 1349 w 1587"/>
                    <a:gd name="T25" fmla="*/ 751 h 1017"/>
                    <a:gd name="T26" fmla="*/ 1421 w 1587"/>
                    <a:gd name="T27" fmla="*/ 746 h 1017"/>
                    <a:gd name="T28" fmla="*/ 1492 w 1587"/>
                    <a:gd name="T29" fmla="*/ 725 h 1017"/>
                    <a:gd name="T30" fmla="*/ 1562 w 1587"/>
                    <a:gd name="T31" fmla="*/ 670 h 1017"/>
                    <a:gd name="T32" fmla="*/ 1582 w 1587"/>
                    <a:gd name="T33" fmla="*/ 583 h 1017"/>
                    <a:gd name="T34" fmla="*/ 1581 w 1587"/>
                    <a:gd name="T35" fmla="*/ 521 h 1017"/>
                    <a:gd name="T36" fmla="*/ 1561 w 1587"/>
                    <a:gd name="T37" fmla="*/ 451 h 1017"/>
                    <a:gd name="T38" fmla="*/ 1496 w 1587"/>
                    <a:gd name="T39" fmla="*/ 427 h 1017"/>
                    <a:gd name="T40" fmla="*/ 1548 w 1587"/>
                    <a:gd name="T41" fmla="*/ 358 h 1017"/>
                    <a:gd name="T42" fmla="*/ 1537 w 1587"/>
                    <a:gd name="T43" fmla="*/ 299 h 1017"/>
                    <a:gd name="T44" fmla="*/ 1477 w 1587"/>
                    <a:gd name="T45" fmla="*/ 259 h 1017"/>
                    <a:gd name="T46" fmla="*/ 1448 w 1587"/>
                    <a:gd name="T47" fmla="*/ 244 h 1017"/>
                    <a:gd name="T48" fmla="*/ 1428 w 1587"/>
                    <a:gd name="T49" fmla="*/ 175 h 1017"/>
                    <a:gd name="T50" fmla="*/ 1384 w 1587"/>
                    <a:gd name="T51" fmla="*/ 108 h 1017"/>
                    <a:gd name="T52" fmla="*/ 1331 w 1587"/>
                    <a:gd name="T53" fmla="*/ 59 h 1017"/>
                    <a:gd name="T54" fmla="*/ 1243 w 1587"/>
                    <a:gd name="T55" fmla="*/ 39 h 1017"/>
                    <a:gd name="T56" fmla="*/ 1169 w 1587"/>
                    <a:gd name="T57" fmla="*/ 41 h 1017"/>
                    <a:gd name="T58" fmla="*/ 1080 w 1587"/>
                    <a:gd name="T59" fmla="*/ 54 h 1017"/>
                    <a:gd name="T60" fmla="*/ 1014 w 1587"/>
                    <a:gd name="T61" fmla="*/ 85 h 1017"/>
                    <a:gd name="T62" fmla="*/ 940 w 1587"/>
                    <a:gd name="T63" fmla="*/ 160 h 1017"/>
                    <a:gd name="T64" fmla="*/ 922 w 1587"/>
                    <a:gd name="T65" fmla="*/ 219 h 1017"/>
                    <a:gd name="T66" fmla="*/ 906 w 1587"/>
                    <a:gd name="T67" fmla="*/ 219 h 1017"/>
                    <a:gd name="T68" fmla="*/ 837 w 1587"/>
                    <a:gd name="T69" fmla="*/ 198 h 1017"/>
                    <a:gd name="T70" fmla="*/ 791 w 1587"/>
                    <a:gd name="T71" fmla="*/ 166 h 1017"/>
                    <a:gd name="T72" fmla="*/ 783 w 1587"/>
                    <a:gd name="T73" fmla="*/ 122 h 1017"/>
                    <a:gd name="T74" fmla="*/ 720 w 1587"/>
                    <a:gd name="T75" fmla="*/ 58 h 1017"/>
                    <a:gd name="T76" fmla="*/ 655 w 1587"/>
                    <a:gd name="T77" fmla="*/ 23 h 1017"/>
                    <a:gd name="T78" fmla="*/ 583 w 1587"/>
                    <a:gd name="T79" fmla="*/ 1 h 1017"/>
                    <a:gd name="T80" fmla="*/ 480 w 1587"/>
                    <a:gd name="T81" fmla="*/ 19 h 1017"/>
                    <a:gd name="T82" fmla="*/ 421 w 1587"/>
                    <a:gd name="T83" fmla="*/ 39 h 1017"/>
                    <a:gd name="T84" fmla="*/ 361 w 1587"/>
                    <a:gd name="T85" fmla="*/ 80 h 1017"/>
                    <a:gd name="T86" fmla="*/ 332 w 1587"/>
                    <a:gd name="T87" fmla="*/ 162 h 1017"/>
                    <a:gd name="T88" fmla="*/ 334 w 1587"/>
                    <a:gd name="T89" fmla="*/ 194 h 1017"/>
                    <a:gd name="T90" fmla="*/ 269 w 1587"/>
                    <a:gd name="T91" fmla="*/ 164 h 1017"/>
                    <a:gd name="T92" fmla="*/ 195 w 1587"/>
                    <a:gd name="T93" fmla="*/ 170 h 1017"/>
                    <a:gd name="T94" fmla="*/ 116 w 1587"/>
                    <a:gd name="T95" fmla="*/ 211 h 1017"/>
                    <a:gd name="T96" fmla="*/ 87 w 1587"/>
                    <a:gd name="T97" fmla="*/ 278 h 1017"/>
                    <a:gd name="T98" fmla="*/ 101 w 1587"/>
                    <a:gd name="T99" fmla="*/ 382 h 1017"/>
                    <a:gd name="T100" fmla="*/ 118 w 1587"/>
                    <a:gd name="T101" fmla="*/ 421 h 1017"/>
                    <a:gd name="T102" fmla="*/ 57 w 1587"/>
                    <a:gd name="T103" fmla="*/ 460 h 1017"/>
                    <a:gd name="T104" fmla="*/ 18 w 1587"/>
                    <a:gd name="T105" fmla="*/ 521 h 1017"/>
                    <a:gd name="T106" fmla="*/ 2 w 1587"/>
                    <a:gd name="T107" fmla="*/ 599 h 1017"/>
                    <a:gd name="T108" fmla="*/ 23 w 1587"/>
                    <a:gd name="T109" fmla="*/ 668 h 1017"/>
                    <a:gd name="T110" fmla="*/ 91 w 1587"/>
                    <a:gd name="T111" fmla="*/ 726 h 1017"/>
                    <a:gd name="T112" fmla="*/ 161 w 1587"/>
                    <a:gd name="T113" fmla="*/ 749 h 1017"/>
                    <a:gd name="T114" fmla="*/ 250 w 1587"/>
                    <a:gd name="T115" fmla="*/ 749 h 1017"/>
                    <a:gd name="T116" fmla="*/ 253 w 1587"/>
                    <a:gd name="T117" fmla="*/ 824 h 1017"/>
                    <a:gd name="T118" fmla="*/ 286 w 1587"/>
                    <a:gd name="T119" fmla="*/ 876 h 1017"/>
                    <a:gd name="T120" fmla="*/ 340 w 1587"/>
                    <a:gd name="T121" fmla="*/ 925 h 1017"/>
                    <a:gd name="T122" fmla="*/ 423 w 1587"/>
                    <a:gd name="T123" fmla="*/ 959 h 1017"/>
                    <a:gd name="T124" fmla="*/ 485 w 1587"/>
                    <a:gd name="T125" fmla="*/ 973 h 10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587" h="1017">
                      <a:moveTo>
                        <a:pt x="555" y="958"/>
                      </a:moveTo>
                      <a:cubicBezTo>
                        <a:pt x="550" y="960"/>
                        <a:pt x="545" y="961"/>
                        <a:pt x="540" y="962"/>
                      </a:cubicBezTo>
                      <a:cubicBezTo>
                        <a:pt x="539" y="962"/>
                        <a:pt x="538" y="963"/>
                        <a:pt x="539" y="965"/>
                      </a:cubicBezTo>
                      <a:cubicBezTo>
                        <a:pt x="539" y="966"/>
                        <a:pt x="540" y="967"/>
                        <a:pt x="542" y="967"/>
                      </a:cubicBezTo>
                      <a:cubicBezTo>
                        <a:pt x="546" y="966"/>
                        <a:pt x="551" y="965"/>
                        <a:pt x="556" y="963"/>
                      </a:cubicBezTo>
                      <a:cubicBezTo>
                        <a:pt x="558" y="963"/>
                        <a:pt x="558" y="961"/>
                        <a:pt x="558" y="960"/>
                      </a:cubicBezTo>
                      <a:cubicBezTo>
                        <a:pt x="558" y="959"/>
                        <a:pt x="556" y="958"/>
                        <a:pt x="555" y="958"/>
                      </a:cubicBezTo>
                      <a:close/>
                      <a:moveTo>
                        <a:pt x="578" y="950"/>
                      </a:moveTo>
                      <a:cubicBezTo>
                        <a:pt x="573" y="952"/>
                        <a:pt x="569" y="954"/>
                        <a:pt x="564" y="956"/>
                      </a:cubicBezTo>
                      <a:cubicBezTo>
                        <a:pt x="563" y="956"/>
                        <a:pt x="562" y="957"/>
                        <a:pt x="563" y="959"/>
                      </a:cubicBezTo>
                      <a:cubicBezTo>
                        <a:pt x="563" y="960"/>
                        <a:pt x="564" y="961"/>
                        <a:pt x="566" y="960"/>
                      </a:cubicBezTo>
                      <a:cubicBezTo>
                        <a:pt x="571" y="959"/>
                        <a:pt x="575" y="957"/>
                        <a:pt x="580" y="955"/>
                      </a:cubicBezTo>
                      <a:cubicBezTo>
                        <a:pt x="581" y="955"/>
                        <a:pt x="582" y="953"/>
                        <a:pt x="581" y="952"/>
                      </a:cubicBezTo>
                      <a:cubicBezTo>
                        <a:pt x="581" y="950"/>
                        <a:pt x="579" y="950"/>
                        <a:pt x="578" y="950"/>
                      </a:cubicBezTo>
                      <a:close/>
                      <a:moveTo>
                        <a:pt x="604" y="937"/>
                      </a:moveTo>
                      <a:cubicBezTo>
                        <a:pt x="600" y="940"/>
                        <a:pt x="596" y="942"/>
                        <a:pt x="591" y="944"/>
                      </a:cubicBezTo>
                      <a:cubicBezTo>
                        <a:pt x="590" y="945"/>
                        <a:pt x="590" y="946"/>
                        <a:pt x="590" y="948"/>
                      </a:cubicBezTo>
                      <a:cubicBezTo>
                        <a:pt x="591" y="949"/>
                        <a:pt x="593" y="949"/>
                        <a:pt x="594" y="949"/>
                      </a:cubicBezTo>
                      <a:cubicBezTo>
                        <a:pt x="598" y="946"/>
                        <a:pt x="603" y="944"/>
                        <a:pt x="607" y="941"/>
                      </a:cubicBezTo>
                      <a:cubicBezTo>
                        <a:pt x="608" y="940"/>
                        <a:pt x="608" y="939"/>
                        <a:pt x="608" y="938"/>
                      </a:cubicBezTo>
                      <a:cubicBezTo>
                        <a:pt x="607" y="937"/>
                        <a:pt x="605" y="936"/>
                        <a:pt x="604" y="937"/>
                      </a:cubicBezTo>
                      <a:close/>
                      <a:moveTo>
                        <a:pt x="628" y="919"/>
                      </a:moveTo>
                      <a:cubicBezTo>
                        <a:pt x="624" y="922"/>
                        <a:pt x="620" y="925"/>
                        <a:pt x="616" y="928"/>
                      </a:cubicBezTo>
                      <a:cubicBezTo>
                        <a:pt x="615" y="929"/>
                        <a:pt x="615" y="931"/>
                        <a:pt x="616" y="932"/>
                      </a:cubicBezTo>
                      <a:cubicBezTo>
                        <a:pt x="617" y="933"/>
                        <a:pt x="618" y="933"/>
                        <a:pt x="619" y="932"/>
                      </a:cubicBezTo>
                      <a:cubicBezTo>
                        <a:pt x="623" y="929"/>
                        <a:pt x="627" y="926"/>
                        <a:pt x="631" y="922"/>
                      </a:cubicBezTo>
                      <a:cubicBezTo>
                        <a:pt x="632" y="921"/>
                        <a:pt x="632" y="920"/>
                        <a:pt x="631" y="919"/>
                      </a:cubicBezTo>
                      <a:cubicBezTo>
                        <a:pt x="630" y="918"/>
                        <a:pt x="629" y="918"/>
                        <a:pt x="628" y="919"/>
                      </a:cubicBezTo>
                      <a:close/>
                      <a:moveTo>
                        <a:pt x="645" y="909"/>
                      </a:moveTo>
                      <a:cubicBezTo>
                        <a:pt x="645" y="908"/>
                        <a:pt x="646" y="906"/>
                        <a:pt x="647" y="905"/>
                      </a:cubicBezTo>
                      <a:cubicBezTo>
                        <a:pt x="647" y="904"/>
                        <a:pt x="647" y="903"/>
                        <a:pt x="647" y="903"/>
                      </a:cubicBezTo>
                      <a:cubicBezTo>
                        <a:pt x="647" y="902"/>
                        <a:pt x="647" y="901"/>
                        <a:pt x="646" y="901"/>
                      </a:cubicBezTo>
                      <a:cubicBezTo>
                        <a:pt x="646" y="901"/>
                        <a:pt x="645" y="900"/>
                        <a:pt x="644" y="901"/>
                      </a:cubicBezTo>
                      <a:cubicBezTo>
                        <a:pt x="644" y="901"/>
                        <a:pt x="643" y="901"/>
                        <a:pt x="643" y="902"/>
                      </a:cubicBezTo>
                      <a:cubicBezTo>
                        <a:pt x="641" y="904"/>
                        <a:pt x="639" y="906"/>
                        <a:pt x="638" y="908"/>
                      </a:cubicBezTo>
                      <a:cubicBezTo>
                        <a:pt x="637" y="909"/>
                        <a:pt x="637" y="911"/>
                        <a:pt x="638" y="912"/>
                      </a:cubicBezTo>
                      <a:cubicBezTo>
                        <a:pt x="639" y="913"/>
                        <a:pt x="641" y="912"/>
                        <a:pt x="641" y="911"/>
                      </a:cubicBezTo>
                      <a:cubicBezTo>
                        <a:pt x="643" y="909"/>
                        <a:pt x="645" y="907"/>
                        <a:pt x="647" y="905"/>
                      </a:cubicBezTo>
                      <a:cubicBezTo>
                        <a:pt x="648" y="903"/>
                        <a:pt x="647" y="902"/>
                        <a:pt x="646" y="901"/>
                      </a:cubicBezTo>
                      <a:cubicBezTo>
                        <a:pt x="645" y="900"/>
                        <a:pt x="644" y="900"/>
                        <a:pt x="643" y="902"/>
                      </a:cubicBezTo>
                      <a:cubicBezTo>
                        <a:pt x="641" y="904"/>
                        <a:pt x="640" y="906"/>
                        <a:pt x="640" y="909"/>
                      </a:cubicBezTo>
                      <a:cubicBezTo>
                        <a:pt x="640" y="910"/>
                        <a:pt x="641" y="911"/>
                        <a:pt x="642" y="912"/>
                      </a:cubicBezTo>
                      <a:cubicBezTo>
                        <a:pt x="644" y="912"/>
                        <a:pt x="645" y="911"/>
                        <a:pt x="645" y="909"/>
                      </a:cubicBezTo>
                      <a:close/>
                      <a:moveTo>
                        <a:pt x="660" y="931"/>
                      </a:moveTo>
                      <a:cubicBezTo>
                        <a:pt x="656" y="928"/>
                        <a:pt x="652" y="924"/>
                        <a:pt x="650" y="921"/>
                      </a:cubicBezTo>
                      <a:cubicBezTo>
                        <a:pt x="649" y="920"/>
                        <a:pt x="647" y="920"/>
                        <a:pt x="646" y="921"/>
                      </a:cubicBezTo>
                      <a:cubicBezTo>
                        <a:pt x="645" y="921"/>
                        <a:pt x="645" y="923"/>
                        <a:pt x="646" y="924"/>
                      </a:cubicBezTo>
                      <a:cubicBezTo>
                        <a:pt x="649" y="928"/>
                        <a:pt x="652" y="931"/>
                        <a:pt x="657" y="935"/>
                      </a:cubicBezTo>
                      <a:cubicBezTo>
                        <a:pt x="658" y="936"/>
                        <a:pt x="660" y="936"/>
                        <a:pt x="660" y="935"/>
                      </a:cubicBezTo>
                      <a:cubicBezTo>
                        <a:pt x="661" y="933"/>
                        <a:pt x="661" y="932"/>
                        <a:pt x="660" y="931"/>
                      </a:cubicBezTo>
                      <a:close/>
                      <a:moveTo>
                        <a:pt x="685" y="947"/>
                      </a:moveTo>
                      <a:cubicBezTo>
                        <a:pt x="680" y="945"/>
                        <a:pt x="676" y="942"/>
                        <a:pt x="672" y="940"/>
                      </a:cubicBezTo>
                      <a:cubicBezTo>
                        <a:pt x="671" y="939"/>
                        <a:pt x="669" y="939"/>
                        <a:pt x="669" y="940"/>
                      </a:cubicBezTo>
                      <a:cubicBezTo>
                        <a:pt x="668" y="941"/>
                        <a:pt x="668" y="943"/>
                        <a:pt x="669" y="944"/>
                      </a:cubicBezTo>
                      <a:cubicBezTo>
                        <a:pt x="673" y="946"/>
                        <a:pt x="678" y="949"/>
                        <a:pt x="682" y="952"/>
                      </a:cubicBezTo>
                      <a:cubicBezTo>
                        <a:pt x="684" y="952"/>
                        <a:pt x="685" y="952"/>
                        <a:pt x="686" y="951"/>
                      </a:cubicBezTo>
                      <a:cubicBezTo>
                        <a:pt x="686" y="950"/>
                        <a:pt x="686" y="948"/>
                        <a:pt x="685" y="947"/>
                      </a:cubicBezTo>
                      <a:close/>
                      <a:moveTo>
                        <a:pt x="711" y="961"/>
                      </a:moveTo>
                      <a:cubicBezTo>
                        <a:pt x="707" y="959"/>
                        <a:pt x="702" y="957"/>
                        <a:pt x="698" y="954"/>
                      </a:cubicBezTo>
                      <a:cubicBezTo>
                        <a:pt x="697" y="954"/>
                        <a:pt x="695" y="954"/>
                        <a:pt x="695" y="955"/>
                      </a:cubicBezTo>
                      <a:cubicBezTo>
                        <a:pt x="694" y="957"/>
                        <a:pt x="694" y="958"/>
                        <a:pt x="696" y="959"/>
                      </a:cubicBezTo>
                      <a:cubicBezTo>
                        <a:pt x="700" y="961"/>
                        <a:pt x="705" y="963"/>
                        <a:pt x="709" y="966"/>
                      </a:cubicBezTo>
                      <a:cubicBezTo>
                        <a:pt x="710" y="966"/>
                        <a:pt x="712" y="966"/>
                        <a:pt x="713" y="964"/>
                      </a:cubicBezTo>
                      <a:cubicBezTo>
                        <a:pt x="713" y="963"/>
                        <a:pt x="713" y="962"/>
                        <a:pt x="711" y="961"/>
                      </a:cubicBezTo>
                      <a:close/>
                      <a:moveTo>
                        <a:pt x="739" y="973"/>
                      </a:moveTo>
                      <a:cubicBezTo>
                        <a:pt x="734" y="971"/>
                        <a:pt x="730" y="969"/>
                        <a:pt x="725" y="967"/>
                      </a:cubicBezTo>
                      <a:cubicBezTo>
                        <a:pt x="724" y="967"/>
                        <a:pt x="722" y="967"/>
                        <a:pt x="722" y="969"/>
                      </a:cubicBezTo>
                      <a:cubicBezTo>
                        <a:pt x="721" y="970"/>
                        <a:pt x="722" y="971"/>
                        <a:pt x="723" y="972"/>
                      </a:cubicBezTo>
                      <a:cubicBezTo>
                        <a:pt x="727" y="974"/>
                        <a:pt x="732" y="976"/>
                        <a:pt x="737" y="978"/>
                      </a:cubicBezTo>
                      <a:cubicBezTo>
                        <a:pt x="738" y="979"/>
                        <a:pt x="739" y="978"/>
                        <a:pt x="740" y="977"/>
                      </a:cubicBezTo>
                      <a:cubicBezTo>
                        <a:pt x="741" y="975"/>
                        <a:pt x="740" y="974"/>
                        <a:pt x="739" y="973"/>
                      </a:cubicBezTo>
                      <a:close/>
                      <a:moveTo>
                        <a:pt x="766" y="985"/>
                      </a:moveTo>
                      <a:cubicBezTo>
                        <a:pt x="762" y="983"/>
                        <a:pt x="757" y="981"/>
                        <a:pt x="753" y="979"/>
                      </a:cubicBezTo>
                      <a:cubicBezTo>
                        <a:pt x="751" y="979"/>
                        <a:pt x="750" y="979"/>
                        <a:pt x="749" y="981"/>
                      </a:cubicBezTo>
                      <a:cubicBezTo>
                        <a:pt x="749" y="982"/>
                        <a:pt x="749" y="983"/>
                        <a:pt x="751" y="984"/>
                      </a:cubicBezTo>
                      <a:cubicBezTo>
                        <a:pt x="755" y="986"/>
                        <a:pt x="760" y="988"/>
                        <a:pt x="765" y="989"/>
                      </a:cubicBezTo>
                      <a:cubicBezTo>
                        <a:pt x="766" y="990"/>
                        <a:pt x="767" y="989"/>
                        <a:pt x="768" y="988"/>
                      </a:cubicBezTo>
                      <a:cubicBezTo>
                        <a:pt x="768" y="987"/>
                        <a:pt x="768" y="985"/>
                        <a:pt x="766" y="985"/>
                      </a:cubicBezTo>
                      <a:close/>
                      <a:moveTo>
                        <a:pt x="795" y="995"/>
                      </a:moveTo>
                      <a:cubicBezTo>
                        <a:pt x="790" y="994"/>
                        <a:pt x="785" y="992"/>
                        <a:pt x="780" y="990"/>
                      </a:cubicBezTo>
                      <a:cubicBezTo>
                        <a:pt x="779" y="990"/>
                        <a:pt x="778" y="990"/>
                        <a:pt x="777" y="992"/>
                      </a:cubicBezTo>
                      <a:cubicBezTo>
                        <a:pt x="777" y="993"/>
                        <a:pt x="777" y="994"/>
                        <a:pt x="779" y="995"/>
                      </a:cubicBezTo>
                      <a:cubicBezTo>
                        <a:pt x="784" y="997"/>
                        <a:pt x="788" y="998"/>
                        <a:pt x="793" y="1000"/>
                      </a:cubicBezTo>
                      <a:cubicBezTo>
                        <a:pt x="794" y="1000"/>
                        <a:pt x="796" y="1000"/>
                        <a:pt x="796" y="998"/>
                      </a:cubicBezTo>
                      <a:cubicBezTo>
                        <a:pt x="797" y="997"/>
                        <a:pt x="796" y="996"/>
                        <a:pt x="795" y="995"/>
                      </a:cubicBezTo>
                      <a:close/>
                      <a:moveTo>
                        <a:pt x="823" y="1005"/>
                      </a:moveTo>
                      <a:cubicBezTo>
                        <a:pt x="819" y="1004"/>
                        <a:pt x="814" y="1002"/>
                        <a:pt x="809" y="1000"/>
                      </a:cubicBezTo>
                      <a:cubicBezTo>
                        <a:pt x="807" y="1000"/>
                        <a:pt x="806" y="1000"/>
                        <a:pt x="806" y="1002"/>
                      </a:cubicBezTo>
                      <a:cubicBezTo>
                        <a:pt x="805" y="1003"/>
                        <a:pt x="806" y="1004"/>
                        <a:pt x="807" y="1005"/>
                      </a:cubicBezTo>
                      <a:cubicBezTo>
                        <a:pt x="813" y="1007"/>
                        <a:pt x="817" y="1008"/>
                        <a:pt x="822" y="1010"/>
                      </a:cubicBezTo>
                      <a:cubicBezTo>
                        <a:pt x="823" y="1010"/>
                        <a:pt x="824" y="1009"/>
                        <a:pt x="825" y="1008"/>
                      </a:cubicBezTo>
                      <a:cubicBezTo>
                        <a:pt x="825" y="1007"/>
                        <a:pt x="824" y="1005"/>
                        <a:pt x="823" y="1005"/>
                      </a:cubicBezTo>
                      <a:close/>
                      <a:moveTo>
                        <a:pt x="852" y="1010"/>
                      </a:moveTo>
                      <a:cubicBezTo>
                        <a:pt x="847" y="1009"/>
                        <a:pt x="842" y="1009"/>
                        <a:pt x="837" y="1008"/>
                      </a:cubicBezTo>
                      <a:cubicBezTo>
                        <a:pt x="836" y="1008"/>
                        <a:pt x="835" y="1009"/>
                        <a:pt x="834" y="1010"/>
                      </a:cubicBezTo>
                      <a:cubicBezTo>
                        <a:pt x="834" y="1012"/>
                        <a:pt x="835" y="1013"/>
                        <a:pt x="837" y="1013"/>
                      </a:cubicBezTo>
                      <a:cubicBezTo>
                        <a:pt x="842" y="1014"/>
                        <a:pt x="847" y="1014"/>
                        <a:pt x="852" y="1015"/>
                      </a:cubicBezTo>
                      <a:cubicBezTo>
                        <a:pt x="853" y="1015"/>
                        <a:pt x="854" y="1014"/>
                        <a:pt x="854" y="1012"/>
                      </a:cubicBezTo>
                      <a:cubicBezTo>
                        <a:pt x="854" y="1011"/>
                        <a:pt x="853" y="1010"/>
                        <a:pt x="852" y="1010"/>
                      </a:cubicBezTo>
                      <a:close/>
                      <a:moveTo>
                        <a:pt x="882" y="1011"/>
                      </a:moveTo>
                      <a:cubicBezTo>
                        <a:pt x="877" y="1011"/>
                        <a:pt x="872" y="1011"/>
                        <a:pt x="867" y="1011"/>
                      </a:cubicBezTo>
                      <a:cubicBezTo>
                        <a:pt x="866" y="1011"/>
                        <a:pt x="864" y="1012"/>
                        <a:pt x="864" y="1013"/>
                      </a:cubicBezTo>
                      <a:cubicBezTo>
                        <a:pt x="864" y="1015"/>
                        <a:pt x="865" y="1016"/>
                        <a:pt x="867" y="1016"/>
                      </a:cubicBezTo>
                      <a:cubicBezTo>
                        <a:pt x="872" y="1016"/>
                        <a:pt x="877" y="1016"/>
                        <a:pt x="882" y="1016"/>
                      </a:cubicBezTo>
                      <a:cubicBezTo>
                        <a:pt x="883" y="1016"/>
                        <a:pt x="884" y="1015"/>
                        <a:pt x="884" y="1014"/>
                      </a:cubicBezTo>
                      <a:cubicBezTo>
                        <a:pt x="884" y="1013"/>
                        <a:pt x="883" y="1011"/>
                        <a:pt x="882" y="1011"/>
                      </a:cubicBezTo>
                      <a:close/>
                      <a:moveTo>
                        <a:pt x="912" y="1011"/>
                      </a:moveTo>
                      <a:cubicBezTo>
                        <a:pt x="907" y="1011"/>
                        <a:pt x="902" y="1011"/>
                        <a:pt x="897" y="1012"/>
                      </a:cubicBezTo>
                      <a:cubicBezTo>
                        <a:pt x="895" y="1012"/>
                        <a:pt x="894" y="1013"/>
                        <a:pt x="894" y="1014"/>
                      </a:cubicBezTo>
                      <a:cubicBezTo>
                        <a:pt x="894" y="1015"/>
                        <a:pt x="895" y="1017"/>
                        <a:pt x="897" y="1017"/>
                      </a:cubicBezTo>
                      <a:cubicBezTo>
                        <a:pt x="902" y="1016"/>
                        <a:pt x="907" y="1016"/>
                        <a:pt x="912" y="1016"/>
                      </a:cubicBezTo>
                      <a:cubicBezTo>
                        <a:pt x="913" y="1016"/>
                        <a:pt x="914" y="1015"/>
                        <a:pt x="914" y="1014"/>
                      </a:cubicBezTo>
                      <a:cubicBezTo>
                        <a:pt x="914" y="1012"/>
                        <a:pt x="913" y="1011"/>
                        <a:pt x="912" y="1011"/>
                      </a:cubicBezTo>
                      <a:close/>
                      <a:moveTo>
                        <a:pt x="941" y="1009"/>
                      </a:moveTo>
                      <a:cubicBezTo>
                        <a:pt x="936" y="1009"/>
                        <a:pt x="932" y="1010"/>
                        <a:pt x="927" y="1010"/>
                      </a:cubicBezTo>
                      <a:cubicBezTo>
                        <a:pt x="925" y="1010"/>
                        <a:pt x="924" y="1012"/>
                        <a:pt x="924" y="1013"/>
                      </a:cubicBezTo>
                      <a:cubicBezTo>
                        <a:pt x="924" y="1014"/>
                        <a:pt x="926" y="1015"/>
                        <a:pt x="927" y="1015"/>
                      </a:cubicBezTo>
                      <a:cubicBezTo>
                        <a:pt x="932" y="1015"/>
                        <a:pt x="937" y="1014"/>
                        <a:pt x="942" y="1014"/>
                      </a:cubicBezTo>
                      <a:cubicBezTo>
                        <a:pt x="943" y="1014"/>
                        <a:pt x="944" y="1013"/>
                        <a:pt x="944" y="1011"/>
                      </a:cubicBezTo>
                      <a:cubicBezTo>
                        <a:pt x="944" y="1010"/>
                        <a:pt x="943" y="1009"/>
                        <a:pt x="941" y="1009"/>
                      </a:cubicBezTo>
                      <a:close/>
                      <a:moveTo>
                        <a:pt x="971" y="1005"/>
                      </a:moveTo>
                      <a:cubicBezTo>
                        <a:pt x="966" y="1006"/>
                        <a:pt x="961" y="1006"/>
                        <a:pt x="956" y="1007"/>
                      </a:cubicBezTo>
                      <a:cubicBezTo>
                        <a:pt x="955" y="1007"/>
                        <a:pt x="954" y="1009"/>
                        <a:pt x="954" y="1010"/>
                      </a:cubicBezTo>
                      <a:cubicBezTo>
                        <a:pt x="954" y="1011"/>
                        <a:pt x="956" y="1012"/>
                        <a:pt x="957" y="1012"/>
                      </a:cubicBezTo>
                      <a:cubicBezTo>
                        <a:pt x="962" y="1011"/>
                        <a:pt x="967" y="1011"/>
                        <a:pt x="972" y="1010"/>
                      </a:cubicBezTo>
                      <a:cubicBezTo>
                        <a:pt x="973" y="1010"/>
                        <a:pt x="974" y="1008"/>
                        <a:pt x="974" y="1007"/>
                      </a:cubicBezTo>
                      <a:cubicBezTo>
                        <a:pt x="974" y="1006"/>
                        <a:pt x="972" y="1005"/>
                        <a:pt x="971" y="1005"/>
                      </a:cubicBezTo>
                      <a:close/>
                      <a:moveTo>
                        <a:pt x="1000" y="999"/>
                      </a:moveTo>
                      <a:cubicBezTo>
                        <a:pt x="995" y="1000"/>
                        <a:pt x="991" y="1001"/>
                        <a:pt x="986" y="1002"/>
                      </a:cubicBezTo>
                      <a:cubicBezTo>
                        <a:pt x="984" y="1002"/>
                        <a:pt x="983" y="1004"/>
                        <a:pt x="984" y="1005"/>
                      </a:cubicBezTo>
                      <a:cubicBezTo>
                        <a:pt x="984" y="1006"/>
                        <a:pt x="985" y="1007"/>
                        <a:pt x="987" y="1007"/>
                      </a:cubicBezTo>
                      <a:cubicBezTo>
                        <a:pt x="992" y="1006"/>
                        <a:pt x="997" y="1005"/>
                        <a:pt x="1001" y="1004"/>
                      </a:cubicBezTo>
                      <a:cubicBezTo>
                        <a:pt x="1003" y="1004"/>
                        <a:pt x="1004" y="1002"/>
                        <a:pt x="1003" y="1001"/>
                      </a:cubicBezTo>
                      <a:cubicBezTo>
                        <a:pt x="1003" y="1000"/>
                        <a:pt x="1002" y="999"/>
                        <a:pt x="1000" y="999"/>
                      </a:cubicBezTo>
                      <a:close/>
                      <a:moveTo>
                        <a:pt x="1029" y="991"/>
                      </a:moveTo>
                      <a:cubicBezTo>
                        <a:pt x="1024" y="993"/>
                        <a:pt x="1020" y="994"/>
                        <a:pt x="1015" y="995"/>
                      </a:cubicBezTo>
                      <a:cubicBezTo>
                        <a:pt x="1013" y="996"/>
                        <a:pt x="1013" y="997"/>
                        <a:pt x="1013" y="998"/>
                      </a:cubicBezTo>
                      <a:cubicBezTo>
                        <a:pt x="1013" y="1000"/>
                        <a:pt x="1015" y="1001"/>
                        <a:pt x="1016" y="1000"/>
                      </a:cubicBezTo>
                      <a:cubicBezTo>
                        <a:pt x="1021" y="999"/>
                        <a:pt x="1026" y="998"/>
                        <a:pt x="1031" y="996"/>
                      </a:cubicBezTo>
                      <a:cubicBezTo>
                        <a:pt x="1032" y="996"/>
                        <a:pt x="1033" y="994"/>
                        <a:pt x="1032" y="993"/>
                      </a:cubicBezTo>
                      <a:cubicBezTo>
                        <a:pt x="1032" y="992"/>
                        <a:pt x="1030" y="991"/>
                        <a:pt x="1029" y="991"/>
                      </a:cubicBezTo>
                      <a:close/>
                      <a:moveTo>
                        <a:pt x="1057" y="982"/>
                      </a:moveTo>
                      <a:cubicBezTo>
                        <a:pt x="1053" y="983"/>
                        <a:pt x="1048" y="985"/>
                        <a:pt x="1043" y="987"/>
                      </a:cubicBezTo>
                      <a:cubicBezTo>
                        <a:pt x="1042" y="987"/>
                        <a:pt x="1041" y="989"/>
                        <a:pt x="1042" y="990"/>
                      </a:cubicBezTo>
                      <a:cubicBezTo>
                        <a:pt x="1042" y="991"/>
                        <a:pt x="1044" y="992"/>
                        <a:pt x="1045" y="991"/>
                      </a:cubicBezTo>
                      <a:cubicBezTo>
                        <a:pt x="1050" y="990"/>
                        <a:pt x="1054" y="988"/>
                        <a:pt x="1059" y="986"/>
                      </a:cubicBezTo>
                      <a:cubicBezTo>
                        <a:pt x="1060" y="986"/>
                        <a:pt x="1061" y="984"/>
                        <a:pt x="1061" y="983"/>
                      </a:cubicBezTo>
                      <a:cubicBezTo>
                        <a:pt x="1060" y="982"/>
                        <a:pt x="1059" y="981"/>
                        <a:pt x="1057" y="982"/>
                      </a:cubicBezTo>
                      <a:close/>
                      <a:moveTo>
                        <a:pt x="1085" y="970"/>
                      </a:moveTo>
                      <a:cubicBezTo>
                        <a:pt x="1080" y="972"/>
                        <a:pt x="1076" y="974"/>
                        <a:pt x="1072" y="976"/>
                      </a:cubicBezTo>
                      <a:cubicBezTo>
                        <a:pt x="1071" y="976"/>
                        <a:pt x="1071" y="976"/>
                        <a:pt x="1071" y="976"/>
                      </a:cubicBezTo>
                      <a:cubicBezTo>
                        <a:pt x="1070" y="977"/>
                        <a:pt x="1069" y="978"/>
                        <a:pt x="1070" y="980"/>
                      </a:cubicBezTo>
                      <a:cubicBezTo>
                        <a:pt x="1070" y="981"/>
                        <a:pt x="1072" y="981"/>
                        <a:pt x="1073" y="981"/>
                      </a:cubicBezTo>
                      <a:cubicBezTo>
                        <a:pt x="1073" y="981"/>
                        <a:pt x="1073" y="981"/>
                        <a:pt x="1073" y="981"/>
                      </a:cubicBezTo>
                      <a:cubicBezTo>
                        <a:pt x="1078" y="979"/>
                        <a:pt x="1083" y="977"/>
                        <a:pt x="1087" y="975"/>
                      </a:cubicBezTo>
                      <a:cubicBezTo>
                        <a:pt x="1088" y="974"/>
                        <a:pt x="1089" y="973"/>
                        <a:pt x="1088" y="971"/>
                      </a:cubicBezTo>
                      <a:cubicBezTo>
                        <a:pt x="1088" y="970"/>
                        <a:pt x="1086" y="970"/>
                        <a:pt x="1085" y="970"/>
                      </a:cubicBezTo>
                      <a:close/>
                      <a:moveTo>
                        <a:pt x="1111" y="956"/>
                      </a:moveTo>
                      <a:cubicBezTo>
                        <a:pt x="1107" y="959"/>
                        <a:pt x="1103" y="961"/>
                        <a:pt x="1098" y="964"/>
                      </a:cubicBezTo>
                      <a:cubicBezTo>
                        <a:pt x="1097" y="964"/>
                        <a:pt x="1096" y="966"/>
                        <a:pt x="1097" y="967"/>
                      </a:cubicBezTo>
                      <a:cubicBezTo>
                        <a:pt x="1098" y="968"/>
                        <a:pt x="1099" y="969"/>
                        <a:pt x="1100" y="968"/>
                      </a:cubicBezTo>
                      <a:cubicBezTo>
                        <a:pt x="1105" y="966"/>
                        <a:pt x="1109" y="963"/>
                        <a:pt x="1114" y="961"/>
                      </a:cubicBezTo>
                      <a:cubicBezTo>
                        <a:pt x="1115" y="960"/>
                        <a:pt x="1115" y="958"/>
                        <a:pt x="1114" y="957"/>
                      </a:cubicBezTo>
                      <a:cubicBezTo>
                        <a:pt x="1114" y="956"/>
                        <a:pt x="1112" y="956"/>
                        <a:pt x="1111" y="956"/>
                      </a:cubicBezTo>
                      <a:close/>
                      <a:moveTo>
                        <a:pt x="1136" y="940"/>
                      </a:moveTo>
                      <a:cubicBezTo>
                        <a:pt x="1132" y="943"/>
                        <a:pt x="1128" y="946"/>
                        <a:pt x="1124" y="948"/>
                      </a:cubicBezTo>
                      <a:cubicBezTo>
                        <a:pt x="1123" y="949"/>
                        <a:pt x="1122" y="951"/>
                        <a:pt x="1123" y="952"/>
                      </a:cubicBezTo>
                      <a:cubicBezTo>
                        <a:pt x="1124" y="953"/>
                        <a:pt x="1125" y="953"/>
                        <a:pt x="1126" y="953"/>
                      </a:cubicBezTo>
                      <a:cubicBezTo>
                        <a:pt x="1131" y="950"/>
                        <a:pt x="1135" y="947"/>
                        <a:pt x="1139" y="944"/>
                      </a:cubicBezTo>
                      <a:cubicBezTo>
                        <a:pt x="1140" y="943"/>
                        <a:pt x="1140" y="942"/>
                        <a:pt x="1139" y="940"/>
                      </a:cubicBezTo>
                      <a:cubicBezTo>
                        <a:pt x="1139" y="939"/>
                        <a:pt x="1137" y="939"/>
                        <a:pt x="1136" y="940"/>
                      </a:cubicBezTo>
                      <a:close/>
                      <a:moveTo>
                        <a:pt x="1159" y="921"/>
                      </a:moveTo>
                      <a:cubicBezTo>
                        <a:pt x="1155" y="924"/>
                        <a:pt x="1151" y="928"/>
                        <a:pt x="1148" y="931"/>
                      </a:cubicBezTo>
                      <a:cubicBezTo>
                        <a:pt x="1147" y="932"/>
                        <a:pt x="1146" y="933"/>
                        <a:pt x="1147" y="934"/>
                      </a:cubicBezTo>
                      <a:cubicBezTo>
                        <a:pt x="1148" y="935"/>
                        <a:pt x="1150" y="935"/>
                        <a:pt x="1151" y="935"/>
                      </a:cubicBezTo>
                      <a:cubicBezTo>
                        <a:pt x="1155" y="931"/>
                        <a:pt x="1158" y="928"/>
                        <a:pt x="1162" y="925"/>
                      </a:cubicBezTo>
                      <a:cubicBezTo>
                        <a:pt x="1163" y="924"/>
                        <a:pt x="1163" y="922"/>
                        <a:pt x="1162" y="921"/>
                      </a:cubicBezTo>
                      <a:cubicBezTo>
                        <a:pt x="1161" y="920"/>
                        <a:pt x="1160" y="920"/>
                        <a:pt x="1159" y="921"/>
                      </a:cubicBezTo>
                      <a:close/>
                      <a:moveTo>
                        <a:pt x="1180" y="900"/>
                      </a:moveTo>
                      <a:cubicBezTo>
                        <a:pt x="1176" y="904"/>
                        <a:pt x="1173" y="907"/>
                        <a:pt x="1169" y="911"/>
                      </a:cubicBezTo>
                      <a:cubicBezTo>
                        <a:pt x="1169" y="912"/>
                        <a:pt x="1169" y="913"/>
                        <a:pt x="1170" y="914"/>
                      </a:cubicBezTo>
                      <a:cubicBezTo>
                        <a:pt x="1170" y="915"/>
                        <a:pt x="1172" y="915"/>
                        <a:pt x="1173" y="914"/>
                      </a:cubicBezTo>
                      <a:cubicBezTo>
                        <a:pt x="1177" y="911"/>
                        <a:pt x="1180" y="907"/>
                        <a:pt x="1183" y="903"/>
                      </a:cubicBezTo>
                      <a:cubicBezTo>
                        <a:pt x="1184" y="902"/>
                        <a:pt x="1184" y="901"/>
                        <a:pt x="1183" y="900"/>
                      </a:cubicBezTo>
                      <a:cubicBezTo>
                        <a:pt x="1182" y="899"/>
                        <a:pt x="1181" y="899"/>
                        <a:pt x="1180" y="900"/>
                      </a:cubicBezTo>
                      <a:close/>
                      <a:moveTo>
                        <a:pt x="1198" y="877"/>
                      </a:moveTo>
                      <a:cubicBezTo>
                        <a:pt x="1195" y="881"/>
                        <a:pt x="1192" y="885"/>
                        <a:pt x="1189" y="888"/>
                      </a:cubicBezTo>
                      <a:cubicBezTo>
                        <a:pt x="1188" y="890"/>
                        <a:pt x="1189" y="891"/>
                        <a:pt x="1190" y="892"/>
                      </a:cubicBezTo>
                      <a:cubicBezTo>
                        <a:pt x="1191" y="893"/>
                        <a:pt x="1192" y="893"/>
                        <a:pt x="1193" y="892"/>
                      </a:cubicBezTo>
                      <a:cubicBezTo>
                        <a:pt x="1196" y="888"/>
                        <a:pt x="1199" y="884"/>
                        <a:pt x="1202" y="880"/>
                      </a:cubicBezTo>
                      <a:cubicBezTo>
                        <a:pt x="1203" y="878"/>
                        <a:pt x="1203" y="877"/>
                        <a:pt x="1202" y="876"/>
                      </a:cubicBezTo>
                      <a:cubicBezTo>
                        <a:pt x="1201" y="875"/>
                        <a:pt x="1199" y="876"/>
                        <a:pt x="1198" y="877"/>
                      </a:cubicBezTo>
                      <a:close/>
                      <a:moveTo>
                        <a:pt x="1214" y="852"/>
                      </a:moveTo>
                      <a:cubicBezTo>
                        <a:pt x="1212" y="856"/>
                        <a:pt x="1209" y="860"/>
                        <a:pt x="1207" y="864"/>
                      </a:cubicBezTo>
                      <a:cubicBezTo>
                        <a:pt x="1206" y="865"/>
                        <a:pt x="1206" y="867"/>
                        <a:pt x="1207" y="868"/>
                      </a:cubicBezTo>
                      <a:cubicBezTo>
                        <a:pt x="1208" y="869"/>
                        <a:pt x="1210" y="868"/>
                        <a:pt x="1211" y="867"/>
                      </a:cubicBezTo>
                      <a:cubicBezTo>
                        <a:pt x="1213" y="863"/>
                        <a:pt x="1216" y="859"/>
                        <a:pt x="1219" y="854"/>
                      </a:cubicBezTo>
                      <a:cubicBezTo>
                        <a:pt x="1219" y="853"/>
                        <a:pt x="1219" y="851"/>
                        <a:pt x="1218" y="851"/>
                      </a:cubicBezTo>
                      <a:cubicBezTo>
                        <a:pt x="1217" y="850"/>
                        <a:pt x="1215" y="850"/>
                        <a:pt x="1214" y="852"/>
                      </a:cubicBezTo>
                      <a:close/>
                      <a:moveTo>
                        <a:pt x="1228" y="825"/>
                      </a:moveTo>
                      <a:cubicBezTo>
                        <a:pt x="1226" y="830"/>
                        <a:pt x="1224" y="834"/>
                        <a:pt x="1222" y="839"/>
                      </a:cubicBezTo>
                      <a:cubicBezTo>
                        <a:pt x="1221" y="840"/>
                        <a:pt x="1221" y="841"/>
                        <a:pt x="1223" y="842"/>
                      </a:cubicBezTo>
                      <a:cubicBezTo>
                        <a:pt x="1224" y="843"/>
                        <a:pt x="1225" y="842"/>
                        <a:pt x="1226" y="841"/>
                      </a:cubicBezTo>
                      <a:cubicBezTo>
                        <a:pt x="1228" y="836"/>
                        <a:pt x="1231" y="832"/>
                        <a:pt x="1233" y="827"/>
                      </a:cubicBezTo>
                      <a:cubicBezTo>
                        <a:pt x="1233" y="826"/>
                        <a:pt x="1233" y="825"/>
                        <a:pt x="1231" y="824"/>
                      </a:cubicBezTo>
                      <a:cubicBezTo>
                        <a:pt x="1230" y="823"/>
                        <a:pt x="1229" y="824"/>
                        <a:pt x="1228" y="825"/>
                      </a:cubicBezTo>
                      <a:close/>
                      <a:moveTo>
                        <a:pt x="1240" y="798"/>
                      </a:moveTo>
                      <a:cubicBezTo>
                        <a:pt x="1238" y="802"/>
                        <a:pt x="1236" y="807"/>
                        <a:pt x="1234" y="812"/>
                      </a:cubicBezTo>
                      <a:cubicBezTo>
                        <a:pt x="1234" y="813"/>
                        <a:pt x="1234" y="814"/>
                        <a:pt x="1236" y="815"/>
                      </a:cubicBezTo>
                      <a:cubicBezTo>
                        <a:pt x="1237" y="815"/>
                        <a:pt x="1238" y="815"/>
                        <a:pt x="1239" y="814"/>
                      </a:cubicBezTo>
                      <a:cubicBezTo>
                        <a:pt x="1241" y="809"/>
                        <a:pt x="1243" y="804"/>
                        <a:pt x="1244" y="800"/>
                      </a:cubicBezTo>
                      <a:cubicBezTo>
                        <a:pt x="1245" y="798"/>
                        <a:pt x="1244" y="797"/>
                        <a:pt x="1243" y="796"/>
                      </a:cubicBezTo>
                      <a:cubicBezTo>
                        <a:pt x="1242" y="796"/>
                        <a:pt x="1240" y="796"/>
                        <a:pt x="1240" y="798"/>
                      </a:cubicBezTo>
                      <a:close/>
                      <a:moveTo>
                        <a:pt x="1249" y="769"/>
                      </a:moveTo>
                      <a:cubicBezTo>
                        <a:pt x="1248" y="774"/>
                        <a:pt x="1246" y="779"/>
                        <a:pt x="1245" y="784"/>
                      </a:cubicBezTo>
                      <a:cubicBezTo>
                        <a:pt x="1244" y="785"/>
                        <a:pt x="1245" y="786"/>
                        <a:pt x="1246" y="787"/>
                      </a:cubicBezTo>
                      <a:cubicBezTo>
                        <a:pt x="1247" y="787"/>
                        <a:pt x="1249" y="787"/>
                        <a:pt x="1249" y="785"/>
                      </a:cubicBezTo>
                      <a:cubicBezTo>
                        <a:pt x="1251" y="781"/>
                        <a:pt x="1252" y="776"/>
                        <a:pt x="1254" y="771"/>
                      </a:cubicBezTo>
                      <a:cubicBezTo>
                        <a:pt x="1254" y="770"/>
                        <a:pt x="1253" y="768"/>
                        <a:pt x="1252" y="768"/>
                      </a:cubicBezTo>
                      <a:cubicBezTo>
                        <a:pt x="1251" y="767"/>
                        <a:pt x="1249" y="768"/>
                        <a:pt x="1249" y="769"/>
                      </a:cubicBezTo>
                      <a:close/>
                      <a:moveTo>
                        <a:pt x="1256" y="741"/>
                      </a:moveTo>
                      <a:cubicBezTo>
                        <a:pt x="1255" y="745"/>
                        <a:pt x="1254" y="750"/>
                        <a:pt x="1253" y="755"/>
                      </a:cubicBezTo>
                      <a:cubicBezTo>
                        <a:pt x="1253" y="756"/>
                        <a:pt x="1253" y="758"/>
                        <a:pt x="1255" y="758"/>
                      </a:cubicBezTo>
                      <a:cubicBezTo>
                        <a:pt x="1256" y="758"/>
                        <a:pt x="1257" y="758"/>
                        <a:pt x="1258" y="756"/>
                      </a:cubicBezTo>
                      <a:cubicBezTo>
                        <a:pt x="1259" y="751"/>
                        <a:pt x="1260" y="747"/>
                        <a:pt x="1261" y="742"/>
                      </a:cubicBezTo>
                      <a:cubicBezTo>
                        <a:pt x="1262" y="740"/>
                        <a:pt x="1261" y="739"/>
                        <a:pt x="1259" y="739"/>
                      </a:cubicBezTo>
                      <a:cubicBezTo>
                        <a:pt x="1258" y="738"/>
                        <a:pt x="1257" y="739"/>
                        <a:pt x="1256" y="741"/>
                      </a:cubicBezTo>
                      <a:close/>
                      <a:moveTo>
                        <a:pt x="1288" y="742"/>
                      </a:moveTo>
                      <a:cubicBezTo>
                        <a:pt x="1283" y="742"/>
                        <a:pt x="1278" y="741"/>
                        <a:pt x="1273" y="740"/>
                      </a:cubicBezTo>
                      <a:cubicBezTo>
                        <a:pt x="1272" y="740"/>
                        <a:pt x="1270" y="741"/>
                        <a:pt x="1270" y="742"/>
                      </a:cubicBezTo>
                      <a:cubicBezTo>
                        <a:pt x="1270" y="743"/>
                        <a:pt x="1271" y="745"/>
                        <a:pt x="1272" y="745"/>
                      </a:cubicBezTo>
                      <a:cubicBezTo>
                        <a:pt x="1277" y="746"/>
                        <a:pt x="1282" y="747"/>
                        <a:pt x="1287" y="747"/>
                      </a:cubicBezTo>
                      <a:cubicBezTo>
                        <a:pt x="1288" y="748"/>
                        <a:pt x="1290" y="747"/>
                        <a:pt x="1290" y="745"/>
                      </a:cubicBezTo>
                      <a:cubicBezTo>
                        <a:pt x="1290" y="744"/>
                        <a:pt x="1289" y="743"/>
                        <a:pt x="1288" y="742"/>
                      </a:cubicBezTo>
                      <a:close/>
                      <a:moveTo>
                        <a:pt x="1317" y="746"/>
                      </a:moveTo>
                      <a:cubicBezTo>
                        <a:pt x="1312" y="746"/>
                        <a:pt x="1307" y="745"/>
                        <a:pt x="1302" y="745"/>
                      </a:cubicBezTo>
                      <a:cubicBezTo>
                        <a:pt x="1301" y="744"/>
                        <a:pt x="1300" y="745"/>
                        <a:pt x="1300" y="747"/>
                      </a:cubicBezTo>
                      <a:cubicBezTo>
                        <a:pt x="1299" y="748"/>
                        <a:pt x="1300" y="749"/>
                        <a:pt x="1302" y="750"/>
                      </a:cubicBezTo>
                      <a:cubicBezTo>
                        <a:pt x="1307" y="750"/>
                        <a:pt x="1312" y="751"/>
                        <a:pt x="1317" y="751"/>
                      </a:cubicBezTo>
                      <a:cubicBezTo>
                        <a:pt x="1318" y="752"/>
                        <a:pt x="1319" y="751"/>
                        <a:pt x="1320" y="749"/>
                      </a:cubicBezTo>
                      <a:cubicBezTo>
                        <a:pt x="1320" y="748"/>
                        <a:pt x="1319" y="747"/>
                        <a:pt x="1317" y="746"/>
                      </a:cubicBezTo>
                      <a:close/>
                      <a:moveTo>
                        <a:pt x="1347" y="749"/>
                      </a:moveTo>
                      <a:cubicBezTo>
                        <a:pt x="1342" y="749"/>
                        <a:pt x="1337" y="748"/>
                        <a:pt x="1332" y="748"/>
                      </a:cubicBezTo>
                      <a:cubicBezTo>
                        <a:pt x="1331" y="748"/>
                        <a:pt x="1330" y="749"/>
                        <a:pt x="1329" y="750"/>
                      </a:cubicBezTo>
                      <a:cubicBezTo>
                        <a:pt x="1329" y="751"/>
                        <a:pt x="1330" y="753"/>
                        <a:pt x="1332" y="753"/>
                      </a:cubicBezTo>
                      <a:cubicBezTo>
                        <a:pt x="1337" y="753"/>
                        <a:pt x="1342" y="754"/>
                        <a:pt x="1347" y="754"/>
                      </a:cubicBezTo>
                      <a:cubicBezTo>
                        <a:pt x="1348" y="754"/>
                        <a:pt x="1349" y="753"/>
                        <a:pt x="1349" y="751"/>
                      </a:cubicBezTo>
                      <a:cubicBezTo>
                        <a:pt x="1350" y="750"/>
                        <a:pt x="1348" y="749"/>
                        <a:pt x="1347" y="749"/>
                      </a:cubicBezTo>
                      <a:close/>
                      <a:moveTo>
                        <a:pt x="1377" y="749"/>
                      </a:moveTo>
                      <a:cubicBezTo>
                        <a:pt x="1375" y="749"/>
                        <a:pt x="1373" y="749"/>
                        <a:pt x="1371" y="749"/>
                      </a:cubicBezTo>
                      <a:cubicBezTo>
                        <a:pt x="1368" y="749"/>
                        <a:pt x="1365" y="749"/>
                        <a:pt x="1362" y="749"/>
                      </a:cubicBezTo>
                      <a:cubicBezTo>
                        <a:pt x="1361" y="749"/>
                        <a:pt x="1359" y="750"/>
                        <a:pt x="1359" y="752"/>
                      </a:cubicBezTo>
                      <a:cubicBezTo>
                        <a:pt x="1359" y="753"/>
                        <a:pt x="1361" y="754"/>
                        <a:pt x="1362" y="754"/>
                      </a:cubicBezTo>
                      <a:cubicBezTo>
                        <a:pt x="1365" y="754"/>
                        <a:pt x="1368" y="754"/>
                        <a:pt x="1371" y="754"/>
                      </a:cubicBezTo>
                      <a:cubicBezTo>
                        <a:pt x="1373" y="754"/>
                        <a:pt x="1375" y="754"/>
                        <a:pt x="1377" y="754"/>
                      </a:cubicBezTo>
                      <a:cubicBezTo>
                        <a:pt x="1378" y="754"/>
                        <a:pt x="1379" y="753"/>
                        <a:pt x="1379" y="752"/>
                      </a:cubicBezTo>
                      <a:cubicBezTo>
                        <a:pt x="1379" y="751"/>
                        <a:pt x="1378" y="749"/>
                        <a:pt x="1377" y="749"/>
                      </a:cubicBezTo>
                      <a:close/>
                      <a:moveTo>
                        <a:pt x="1407" y="748"/>
                      </a:moveTo>
                      <a:cubicBezTo>
                        <a:pt x="1402" y="748"/>
                        <a:pt x="1397" y="749"/>
                        <a:pt x="1392" y="749"/>
                      </a:cubicBezTo>
                      <a:cubicBezTo>
                        <a:pt x="1390" y="749"/>
                        <a:pt x="1389" y="750"/>
                        <a:pt x="1389" y="752"/>
                      </a:cubicBezTo>
                      <a:cubicBezTo>
                        <a:pt x="1389" y="753"/>
                        <a:pt x="1391" y="754"/>
                        <a:pt x="1392" y="754"/>
                      </a:cubicBezTo>
                      <a:cubicBezTo>
                        <a:pt x="1397" y="754"/>
                        <a:pt x="1402" y="753"/>
                        <a:pt x="1407" y="753"/>
                      </a:cubicBezTo>
                      <a:cubicBezTo>
                        <a:pt x="1408" y="753"/>
                        <a:pt x="1410" y="752"/>
                        <a:pt x="1409" y="750"/>
                      </a:cubicBezTo>
                      <a:cubicBezTo>
                        <a:pt x="1409" y="749"/>
                        <a:pt x="1408" y="748"/>
                        <a:pt x="1407" y="748"/>
                      </a:cubicBezTo>
                      <a:close/>
                      <a:moveTo>
                        <a:pt x="1436" y="744"/>
                      </a:moveTo>
                      <a:cubicBezTo>
                        <a:pt x="1431" y="745"/>
                        <a:pt x="1426" y="745"/>
                        <a:pt x="1421" y="746"/>
                      </a:cubicBezTo>
                      <a:cubicBezTo>
                        <a:pt x="1420" y="746"/>
                        <a:pt x="1419" y="748"/>
                        <a:pt x="1419" y="749"/>
                      </a:cubicBezTo>
                      <a:cubicBezTo>
                        <a:pt x="1420" y="750"/>
                        <a:pt x="1421" y="751"/>
                        <a:pt x="1422" y="751"/>
                      </a:cubicBezTo>
                      <a:cubicBezTo>
                        <a:pt x="1427" y="750"/>
                        <a:pt x="1432" y="750"/>
                        <a:pt x="1437" y="749"/>
                      </a:cubicBezTo>
                      <a:cubicBezTo>
                        <a:pt x="1438" y="748"/>
                        <a:pt x="1439" y="747"/>
                        <a:pt x="1439" y="746"/>
                      </a:cubicBezTo>
                      <a:cubicBezTo>
                        <a:pt x="1439" y="744"/>
                        <a:pt x="1437" y="743"/>
                        <a:pt x="1436" y="744"/>
                      </a:cubicBezTo>
                      <a:close/>
                      <a:moveTo>
                        <a:pt x="1465" y="736"/>
                      </a:moveTo>
                      <a:cubicBezTo>
                        <a:pt x="1460" y="738"/>
                        <a:pt x="1455" y="739"/>
                        <a:pt x="1451" y="740"/>
                      </a:cubicBezTo>
                      <a:cubicBezTo>
                        <a:pt x="1449" y="741"/>
                        <a:pt x="1448" y="742"/>
                        <a:pt x="1449" y="744"/>
                      </a:cubicBezTo>
                      <a:cubicBezTo>
                        <a:pt x="1449" y="745"/>
                        <a:pt x="1451" y="746"/>
                        <a:pt x="1452" y="745"/>
                      </a:cubicBezTo>
                      <a:cubicBezTo>
                        <a:pt x="1457" y="744"/>
                        <a:pt x="1462" y="743"/>
                        <a:pt x="1466" y="741"/>
                      </a:cubicBezTo>
                      <a:cubicBezTo>
                        <a:pt x="1468" y="741"/>
                        <a:pt x="1468" y="739"/>
                        <a:pt x="1468" y="738"/>
                      </a:cubicBezTo>
                      <a:cubicBezTo>
                        <a:pt x="1468" y="737"/>
                        <a:pt x="1466" y="736"/>
                        <a:pt x="1465" y="736"/>
                      </a:cubicBezTo>
                      <a:close/>
                      <a:moveTo>
                        <a:pt x="1492" y="725"/>
                      </a:moveTo>
                      <a:cubicBezTo>
                        <a:pt x="1488" y="728"/>
                        <a:pt x="1483" y="730"/>
                        <a:pt x="1479" y="731"/>
                      </a:cubicBezTo>
                      <a:cubicBezTo>
                        <a:pt x="1478" y="732"/>
                        <a:pt x="1477" y="733"/>
                        <a:pt x="1477" y="735"/>
                      </a:cubicBezTo>
                      <a:cubicBezTo>
                        <a:pt x="1478" y="736"/>
                        <a:pt x="1479" y="737"/>
                        <a:pt x="1481" y="736"/>
                      </a:cubicBezTo>
                      <a:cubicBezTo>
                        <a:pt x="1485" y="734"/>
                        <a:pt x="1490" y="732"/>
                        <a:pt x="1495" y="730"/>
                      </a:cubicBezTo>
                      <a:cubicBezTo>
                        <a:pt x="1496" y="729"/>
                        <a:pt x="1496" y="728"/>
                        <a:pt x="1496" y="726"/>
                      </a:cubicBezTo>
                      <a:cubicBezTo>
                        <a:pt x="1495" y="725"/>
                        <a:pt x="1494" y="725"/>
                        <a:pt x="1492" y="725"/>
                      </a:cubicBezTo>
                      <a:close/>
                      <a:moveTo>
                        <a:pt x="1518" y="710"/>
                      </a:moveTo>
                      <a:cubicBezTo>
                        <a:pt x="1514" y="713"/>
                        <a:pt x="1509" y="716"/>
                        <a:pt x="1505" y="718"/>
                      </a:cubicBezTo>
                      <a:cubicBezTo>
                        <a:pt x="1504" y="719"/>
                        <a:pt x="1504" y="720"/>
                        <a:pt x="1504" y="722"/>
                      </a:cubicBezTo>
                      <a:cubicBezTo>
                        <a:pt x="1505" y="723"/>
                        <a:pt x="1507" y="723"/>
                        <a:pt x="1508" y="723"/>
                      </a:cubicBezTo>
                      <a:cubicBezTo>
                        <a:pt x="1512" y="720"/>
                        <a:pt x="1516" y="717"/>
                        <a:pt x="1521" y="714"/>
                      </a:cubicBezTo>
                      <a:cubicBezTo>
                        <a:pt x="1522" y="713"/>
                        <a:pt x="1522" y="712"/>
                        <a:pt x="1521" y="711"/>
                      </a:cubicBezTo>
                      <a:cubicBezTo>
                        <a:pt x="1520" y="709"/>
                        <a:pt x="1519" y="709"/>
                        <a:pt x="1518" y="710"/>
                      </a:cubicBezTo>
                      <a:close/>
                      <a:moveTo>
                        <a:pt x="1539" y="690"/>
                      </a:moveTo>
                      <a:cubicBezTo>
                        <a:pt x="1536" y="694"/>
                        <a:pt x="1533" y="697"/>
                        <a:pt x="1529" y="701"/>
                      </a:cubicBezTo>
                      <a:cubicBezTo>
                        <a:pt x="1528" y="702"/>
                        <a:pt x="1528" y="703"/>
                        <a:pt x="1529" y="704"/>
                      </a:cubicBezTo>
                      <a:cubicBezTo>
                        <a:pt x="1530" y="705"/>
                        <a:pt x="1531" y="705"/>
                        <a:pt x="1532" y="704"/>
                      </a:cubicBezTo>
                      <a:cubicBezTo>
                        <a:pt x="1536" y="701"/>
                        <a:pt x="1540" y="698"/>
                        <a:pt x="1543" y="694"/>
                      </a:cubicBezTo>
                      <a:cubicBezTo>
                        <a:pt x="1544" y="693"/>
                        <a:pt x="1544" y="691"/>
                        <a:pt x="1543" y="690"/>
                      </a:cubicBezTo>
                      <a:cubicBezTo>
                        <a:pt x="1542" y="689"/>
                        <a:pt x="1540" y="689"/>
                        <a:pt x="1539" y="690"/>
                      </a:cubicBezTo>
                      <a:close/>
                      <a:moveTo>
                        <a:pt x="1557" y="667"/>
                      </a:moveTo>
                      <a:cubicBezTo>
                        <a:pt x="1555" y="671"/>
                        <a:pt x="1552" y="675"/>
                        <a:pt x="1549" y="679"/>
                      </a:cubicBezTo>
                      <a:cubicBezTo>
                        <a:pt x="1548" y="680"/>
                        <a:pt x="1548" y="682"/>
                        <a:pt x="1549" y="683"/>
                      </a:cubicBezTo>
                      <a:cubicBezTo>
                        <a:pt x="1551" y="683"/>
                        <a:pt x="1552" y="683"/>
                        <a:pt x="1553" y="682"/>
                      </a:cubicBezTo>
                      <a:cubicBezTo>
                        <a:pt x="1556" y="678"/>
                        <a:pt x="1559" y="674"/>
                        <a:pt x="1562" y="670"/>
                      </a:cubicBezTo>
                      <a:cubicBezTo>
                        <a:pt x="1562" y="668"/>
                        <a:pt x="1562" y="667"/>
                        <a:pt x="1561" y="666"/>
                      </a:cubicBezTo>
                      <a:cubicBezTo>
                        <a:pt x="1560" y="665"/>
                        <a:pt x="1558" y="666"/>
                        <a:pt x="1557" y="667"/>
                      </a:cubicBezTo>
                      <a:close/>
                      <a:moveTo>
                        <a:pt x="1570" y="641"/>
                      </a:moveTo>
                      <a:cubicBezTo>
                        <a:pt x="1569" y="645"/>
                        <a:pt x="1567" y="650"/>
                        <a:pt x="1564" y="654"/>
                      </a:cubicBezTo>
                      <a:cubicBezTo>
                        <a:pt x="1564" y="655"/>
                        <a:pt x="1564" y="657"/>
                        <a:pt x="1566" y="657"/>
                      </a:cubicBezTo>
                      <a:cubicBezTo>
                        <a:pt x="1567" y="658"/>
                        <a:pt x="1568" y="657"/>
                        <a:pt x="1569" y="656"/>
                      </a:cubicBezTo>
                      <a:cubicBezTo>
                        <a:pt x="1571" y="652"/>
                        <a:pt x="1573" y="647"/>
                        <a:pt x="1575" y="642"/>
                      </a:cubicBezTo>
                      <a:cubicBezTo>
                        <a:pt x="1576" y="641"/>
                        <a:pt x="1575" y="640"/>
                        <a:pt x="1574" y="639"/>
                      </a:cubicBezTo>
                      <a:cubicBezTo>
                        <a:pt x="1572" y="639"/>
                        <a:pt x="1571" y="639"/>
                        <a:pt x="1570" y="641"/>
                      </a:cubicBezTo>
                      <a:close/>
                      <a:moveTo>
                        <a:pt x="1579" y="612"/>
                      </a:moveTo>
                      <a:cubicBezTo>
                        <a:pt x="1578" y="616"/>
                        <a:pt x="1578" y="618"/>
                        <a:pt x="1577" y="621"/>
                      </a:cubicBezTo>
                      <a:cubicBezTo>
                        <a:pt x="1577" y="623"/>
                        <a:pt x="1576" y="625"/>
                        <a:pt x="1575" y="627"/>
                      </a:cubicBezTo>
                      <a:cubicBezTo>
                        <a:pt x="1575" y="628"/>
                        <a:pt x="1576" y="629"/>
                        <a:pt x="1577" y="630"/>
                      </a:cubicBezTo>
                      <a:cubicBezTo>
                        <a:pt x="1578" y="630"/>
                        <a:pt x="1580" y="629"/>
                        <a:pt x="1580" y="628"/>
                      </a:cubicBezTo>
                      <a:cubicBezTo>
                        <a:pt x="1581" y="626"/>
                        <a:pt x="1581" y="624"/>
                        <a:pt x="1582" y="622"/>
                      </a:cubicBezTo>
                      <a:cubicBezTo>
                        <a:pt x="1583" y="619"/>
                        <a:pt x="1583" y="617"/>
                        <a:pt x="1584" y="613"/>
                      </a:cubicBezTo>
                      <a:cubicBezTo>
                        <a:pt x="1584" y="612"/>
                        <a:pt x="1583" y="611"/>
                        <a:pt x="1582" y="610"/>
                      </a:cubicBezTo>
                      <a:cubicBezTo>
                        <a:pt x="1581" y="610"/>
                        <a:pt x="1579" y="611"/>
                        <a:pt x="1579" y="612"/>
                      </a:cubicBezTo>
                      <a:close/>
                      <a:moveTo>
                        <a:pt x="1582" y="583"/>
                      </a:moveTo>
                      <a:cubicBezTo>
                        <a:pt x="1581" y="588"/>
                        <a:pt x="1581" y="593"/>
                        <a:pt x="1581" y="598"/>
                      </a:cubicBezTo>
                      <a:cubicBezTo>
                        <a:pt x="1581" y="599"/>
                        <a:pt x="1582" y="600"/>
                        <a:pt x="1583" y="600"/>
                      </a:cubicBezTo>
                      <a:cubicBezTo>
                        <a:pt x="1584" y="601"/>
                        <a:pt x="1586" y="600"/>
                        <a:pt x="1586" y="598"/>
                      </a:cubicBezTo>
                      <a:cubicBezTo>
                        <a:pt x="1586" y="593"/>
                        <a:pt x="1586" y="588"/>
                        <a:pt x="1587" y="583"/>
                      </a:cubicBezTo>
                      <a:cubicBezTo>
                        <a:pt x="1587" y="582"/>
                        <a:pt x="1586" y="580"/>
                        <a:pt x="1584" y="580"/>
                      </a:cubicBezTo>
                      <a:cubicBezTo>
                        <a:pt x="1583" y="580"/>
                        <a:pt x="1582" y="581"/>
                        <a:pt x="1582" y="583"/>
                      </a:cubicBezTo>
                      <a:close/>
                      <a:moveTo>
                        <a:pt x="1581" y="553"/>
                      </a:moveTo>
                      <a:cubicBezTo>
                        <a:pt x="1582" y="558"/>
                        <a:pt x="1582" y="563"/>
                        <a:pt x="1582" y="568"/>
                      </a:cubicBezTo>
                      <a:cubicBezTo>
                        <a:pt x="1582" y="569"/>
                        <a:pt x="1583" y="570"/>
                        <a:pt x="1584" y="570"/>
                      </a:cubicBezTo>
                      <a:cubicBezTo>
                        <a:pt x="1586" y="570"/>
                        <a:pt x="1587" y="569"/>
                        <a:pt x="1587" y="568"/>
                      </a:cubicBezTo>
                      <a:cubicBezTo>
                        <a:pt x="1587" y="563"/>
                        <a:pt x="1587" y="558"/>
                        <a:pt x="1586" y="553"/>
                      </a:cubicBezTo>
                      <a:cubicBezTo>
                        <a:pt x="1586" y="551"/>
                        <a:pt x="1585" y="550"/>
                        <a:pt x="1584" y="550"/>
                      </a:cubicBezTo>
                      <a:cubicBezTo>
                        <a:pt x="1582" y="551"/>
                        <a:pt x="1581" y="552"/>
                        <a:pt x="1581" y="553"/>
                      </a:cubicBezTo>
                      <a:close/>
                      <a:moveTo>
                        <a:pt x="1579" y="523"/>
                      </a:moveTo>
                      <a:cubicBezTo>
                        <a:pt x="1579" y="528"/>
                        <a:pt x="1580" y="533"/>
                        <a:pt x="1580" y="538"/>
                      </a:cubicBezTo>
                      <a:cubicBezTo>
                        <a:pt x="1580" y="540"/>
                        <a:pt x="1582" y="541"/>
                        <a:pt x="1583" y="540"/>
                      </a:cubicBezTo>
                      <a:cubicBezTo>
                        <a:pt x="1584" y="540"/>
                        <a:pt x="1585" y="539"/>
                        <a:pt x="1585" y="538"/>
                      </a:cubicBezTo>
                      <a:cubicBezTo>
                        <a:pt x="1585" y="533"/>
                        <a:pt x="1584" y="528"/>
                        <a:pt x="1584" y="523"/>
                      </a:cubicBezTo>
                      <a:cubicBezTo>
                        <a:pt x="1583" y="521"/>
                        <a:pt x="1582" y="520"/>
                        <a:pt x="1581" y="521"/>
                      </a:cubicBezTo>
                      <a:cubicBezTo>
                        <a:pt x="1579" y="521"/>
                        <a:pt x="1578" y="522"/>
                        <a:pt x="1579" y="523"/>
                      </a:cubicBezTo>
                      <a:close/>
                      <a:moveTo>
                        <a:pt x="1573" y="494"/>
                      </a:moveTo>
                      <a:cubicBezTo>
                        <a:pt x="1574" y="499"/>
                        <a:pt x="1575" y="504"/>
                        <a:pt x="1576" y="509"/>
                      </a:cubicBezTo>
                      <a:cubicBezTo>
                        <a:pt x="1577" y="510"/>
                        <a:pt x="1578" y="511"/>
                        <a:pt x="1579" y="511"/>
                      </a:cubicBezTo>
                      <a:cubicBezTo>
                        <a:pt x="1581" y="510"/>
                        <a:pt x="1581" y="509"/>
                        <a:pt x="1581" y="508"/>
                      </a:cubicBezTo>
                      <a:cubicBezTo>
                        <a:pt x="1580" y="503"/>
                        <a:pt x="1579" y="498"/>
                        <a:pt x="1578" y="493"/>
                      </a:cubicBezTo>
                      <a:cubicBezTo>
                        <a:pt x="1578" y="492"/>
                        <a:pt x="1576" y="491"/>
                        <a:pt x="1575" y="491"/>
                      </a:cubicBezTo>
                      <a:cubicBezTo>
                        <a:pt x="1574" y="491"/>
                        <a:pt x="1573" y="493"/>
                        <a:pt x="1573" y="494"/>
                      </a:cubicBezTo>
                      <a:close/>
                      <a:moveTo>
                        <a:pt x="1564" y="466"/>
                      </a:moveTo>
                      <a:cubicBezTo>
                        <a:pt x="1566" y="471"/>
                        <a:pt x="1567" y="475"/>
                        <a:pt x="1569" y="480"/>
                      </a:cubicBezTo>
                      <a:cubicBezTo>
                        <a:pt x="1569" y="481"/>
                        <a:pt x="1571" y="482"/>
                        <a:pt x="1572" y="482"/>
                      </a:cubicBezTo>
                      <a:cubicBezTo>
                        <a:pt x="1573" y="481"/>
                        <a:pt x="1574" y="480"/>
                        <a:pt x="1574" y="478"/>
                      </a:cubicBezTo>
                      <a:cubicBezTo>
                        <a:pt x="1572" y="473"/>
                        <a:pt x="1570" y="469"/>
                        <a:pt x="1568" y="464"/>
                      </a:cubicBezTo>
                      <a:cubicBezTo>
                        <a:pt x="1568" y="463"/>
                        <a:pt x="1566" y="462"/>
                        <a:pt x="1565" y="463"/>
                      </a:cubicBezTo>
                      <a:cubicBezTo>
                        <a:pt x="1564" y="463"/>
                        <a:pt x="1563" y="465"/>
                        <a:pt x="1564" y="466"/>
                      </a:cubicBezTo>
                      <a:close/>
                      <a:moveTo>
                        <a:pt x="1548" y="442"/>
                      </a:moveTo>
                      <a:cubicBezTo>
                        <a:pt x="1551" y="445"/>
                        <a:pt x="1554" y="449"/>
                        <a:pt x="1557" y="453"/>
                      </a:cubicBezTo>
                      <a:cubicBezTo>
                        <a:pt x="1557" y="454"/>
                        <a:pt x="1559" y="455"/>
                        <a:pt x="1560" y="454"/>
                      </a:cubicBezTo>
                      <a:cubicBezTo>
                        <a:pt x="1561" y="453"/>
                        <a:pt x="1562" y="452"/>
                        <a:pt x="1561" y="451"/>
                      </a:cubicBezTo>
                      <a:cubicBezTo>
                        <a:pt x="1558" y="446"/>
                        <a:pt x="1555" y="442"/>
                        <a:pt x="1552" y="438"/>
                      </a:cubicBezTo>
                      <a:cubicBezTo>
                        <a:pt x="1551" y="437"/>
                        <a:pt x="1549" y="437"/>
                        <a:pt x="1548" y="438"/>
                      </a:cubicBezTo>
                      <a:cubicBezTo>
                        <a:pt x="1547" y="439"/>
                        <a:pt x="1547" y="441"/>
                        <a:pt x="1548" y="442"/>
                      </a:cubicBezTo>
                      <a:close/>
                      <a:moveTo>
                        <a:pt x="1524" y="428"/>
                      </a:moveTo>
                      <a:cubicBezTo>
                        <a:pt x="1529" y="429"/>
                        <a:pt x="1533" y="430"/>
                        <a:pt x="1537" y="433"/>
                      </a:cubicBezTo>
                      <a:cubicBezTo>
                        <a:pt x="1538" y="433"/>
                        <a:pt x="1540" y="433"/>
                        <a:pt x="1540" y="432"/>
                      </a:cubicBezTo>
                      <a:cubicBezTo>
                        <a:pt x="1541" y="431"/>
                        <a:pt x="1541" y="429"/>
                        <a:pt x="1540" y="428"/>
                      </a:cubicBezTo>
                      <a:cubicBezTo>
                        <a:pt x="1535" y="426"/>
                        <a:pt x="1530" y="424"/>
                        <a:pt x="1525" y="423"/>
                      </a:cubicBezTo>
                      <a:cubicBezTo>
                        <a:pt x="1524" y="422"/>
                        <a:pt x="1522" y="423"/>
                        <a:pt x="1522" y="425"/>
                      </a:cubicBezTo>
                      <a:cubicBezTo>
                        <a:pt x="1522" y="426"/>
                        <a:pt x="1523" y="427"/>
                        <a:pt x="1524" y="428"/>
                      </a:cubicBezTo>
                      <a:close/>
                      <a:moveTo>
                        <a:pt x="1501" y="423"/>
                      </a:moveTo>
                      <a:cubicBezTo>
                        <a:pt x="1500" y="423"/>
                        <a:pt x="1499" y="424"/>
                        <a:pt x="1498" y="424"/>
                      </a:cubicBezTo>
                      <a:cubicBezTo>
                        <a:pt x="1496" y="424"/>
                        <a:pt x="1495" y="426"/>
                        <a:pt x="1496" y="427"/>
                      </a:cubicBezTo>
                      <a:cubicBezTo>
                        <a:pt x="1496" y="428"/>
                        <a:pt x="1498" y="429"/>
                        <a:pt x="1499" y="429"/>
                      </a:cubicBezTo>
                      <a:cubicBezTo>
                        <a:pt x="1503" y="428"/>
                        <a:pt x="1506" y="427"/>
                        <a:pt x="1510" y="427"/>
                      </a:cubicBezTo>
                      <a:cubicBezTo>
                        <a:pt x="1511" y="427"/>
                        <a:pt x="1512" y="425"/>
                        <a:pt x="1512" y="424"/>
                      </a:cubicBezTo>
                      <a:cubicBezTo>
                        <a:pt x="1512" y="423"/>
                        <a:pt x="1511" y="422"/>
                        <a:pt x="1509" y="422"/>
                      </a:cubicBezTo>
                      <a:cubicBezTo>
                        <a:pt x="1506" y="422"/>
                        <a:pt x="1502" y="423"/>
                        <a:pt x="1498" y="424"/>
                      </a:cubicBezTo>
                      <a:cubicBezTo>
                        <a:pt x="1496" y="424"/>
                        <a:pt x="1495" y="426"/>
                        <a:pt x="1496" y="427"/>
                      </a:cubicBezTo>
                      <a:cubicBezTo>
                        <a:pt x="1496" y="428"/>
                        <a:pt x="1498" y="429"/>
                        <a:pt x="1499" y="429"/>
                      </a:cubicBezTo>
                      <a:cubicBezTo>
                        <a:pt x="1500" y="428"/>
                        <a:pt x="1501" y="428"/>
                        <a:pt x="1502" y="428"/>
                      </a:cubicBezTo>
                      <a:cubicBezTo>
                        <a:pt x="1504" y="427"/>
                        <a:pt x="1504" y="426"/>
                        <a:pt x="1504" y="425"/>
                      </a:cubicBezTo>
                      <a:cubicBezTo>
                        <a:pt x="1504" y="423"/>
                        <a:pt x="1502" y="423"/>
                        <a:pt x="1501" y="423"/>
                      </a:cubicBezTo>
                      <a:close/>
                      <a:moveTo>
                        <a:pt x="1526" y="409"/>
                      </a:moveTo>
                      <a:cubicBezTo>
                        <a:pt x="1523" y="412"/>
                        <a:pt x="1519" y="415"/>
                        <a:pt x="1514" y="417"/>
                      </a:cubicBezTo>
                      <a:cubicBezTo>
                        <a:pt x="1513" y="418"/>
                        <a:pt x="1513" y="420"/>
                        <a:pt x="1513" y="421"/>
                      </a:cubicBezTo>
                      <a:cubicBezTo>
                        <a:pt x="1514" y="422"/>
                        <a:pt x="1515" y="422"/>
                        <a:pt x="1517" y="422"/>
                      </a:cubicBezTo>
                      <a:cubicBezTo>
                        <a:pt x="1521" y="419"/>
                        <a:pt x="1526" y="416"/>
                        <a:pt x="1529" y="413"/>
                      </a:cubicBezTo>
                      <a:cubicBezTo>
                        <a:pt x="1531" y="412"/>
                        <a:pt x="1531" y="411"/>
                        <a:pt x="1530" y="410"/>
                      </a:cubicBezTo>
                      <a:cubicBezTo>
                        <a:pt x="1529" y="409"/>
                        <a:pt x="1527" y="408"/>
                        <a:pt x="1526" y="409"/>
                      </a:cubicBezTo>
                      <a:close/>
                      <a:moveTo>
                        <a:pt x="1543" y="386"/>
                      </a:moveTo>
                      <a:cubicBezTo>
                        <a:pt x="1541" y="391"/>
                        <a:pt x="1539" y="395"/>
                        <a:pt x="1536" y="399"/>
                      </a:cubicBezTo>
                      <a:cubicBezTo>
                        <a:pt x="1535" y="400"/>
                        <a:pt x="1535" y="401"/>
                        <a:pt x="1537" y="402"/>
                      </a:cubicBezTo>
                      <a:cubicBezTo>
                        <a:pt x="1538" y="403"/>
                        <a:pt x="1539" y="403"/>
                        <a:pt x="1540" y="402"/>
                      </a:cubicBezTo>
                      <a:cubicBezTo>
                        <a:pt x="1543" y="397"/>
                        <a:pt x="1546" y="393"/>
                        <a:pt x="1548" y="388"/>
                      </a:cubicBezTo>
                      <a:cubicBezTo>
                        <a:pt x="1548" y="387"/>
                        <a:pt x="1547" y="385"/>
                        <a:pt x="1546" y="385"/>
                      </a:cubicBezTo>
                      <a:cubicBezTo>
                        <a:pt x="1545" y="384"/>
                        <a:pt x="1543" y="385"/>
                        <a:pt x="1543" y="386"/>
                      </a:cubicBezTo>
                      <a:close/>
                      <a:moveTo>
                        <a:pt x="1548" y="358"/>
                      </a:moveTo>
                      <a:cubicBezTo>
                        <a:pt x="1548" y="363"/>
                        <a:pt x="1548" y="368"/>
                        <a:pt x="1547" y="372"/>
                      </a:cubicBezTo>
                      <a:cubicBezTo>
                        <a:pt x="1547" y="374"/>
                        <a:pt x="1548" y="375"/>
                        <a:pt x="1549" y="375"/>
                      </a:cubicBezTo>
                      <a:cubicBezTo>
                        <a:pt x="1550" y="375"/>
                        <a:pt x="1552" y="375"/>
                        <a:pt x="1552" y="373"/>
                      </a:cubicBezTo>
                      <a:cubicBezTo>
                        <a:pt x="1552" y="373"/>
                        <a:pt x="1552" y="373"/>
                        <a:pt x="1552" y="373"/>
                      </a:cubicBezTo>
                      <a:cubicBezTo>
                        <a:pt x="1553" y="368"/>
                        <a:pt x="1553" y="363"/>
                        <a:pt x="1553" y="358"/>
                      </a:cubicBezTo>
                      <a:cubicBezTo>
                        <a:pt x="1553" y="356"/>
                        <a:pt x="1552" y="355"/>
                        <a:pt x="1551" y="355"/>
                      </a:cubicBezTo>
                      <a:cubicBezTo>
                        <a:pt x="1549" y="355"/>
                        <a:pt x="1548" y="356"/>
                        <a:pt x="1548" y="358"/>
                      </a:cubicBezTo>
                      <a:close/>
                      <a:moveTo>
                        <a:pt x="1544" y="329"/>
                      </a:moveTo>
                      <a:cubicBezTo>
                        <a:pt x="1546" y="334"/>
                        <a:pt x="1547" y="338"/>
                        <a:pt x="1547" y="343"/>
                      </a:cubicBezTo>
                      <a:cubicBezTo>
                        <a:pt x="1547" y="345"/>
                        <a:pt x="1549" y="346"/>
                        <a:pt x="1550" y="345"/>
                      </a:cubicBezTo>
                      <a:cubicBezTo>
                        <a:pt x="1551" y="345"/>
                        <a:pt x="1552" y="344"/>
                        <a:pt x="1552" y="343"/>
                      </a:cubicBezTo>
                      <a:cubicBezTo>
                        <a:pt x="1551" y="337"/>
                        <a:pt x="1550" y="332"/>
                        <a:pt x="1549" y="328"/>
                      </a:cubicBezTo>
                      <a:cubicBezTo>
                        <a:pt x="1549" y="326"/>
                        <a:pt x="1547" y="325"/>
                        <a:pt x="1546" y="326"/>
                      </a:cubicBezTo>
                      <a:cubicBezTo>
                        <a:pt x="1545" y="326"/>
                        <a:pt x="1544" y="328"/>
                        <a:pt x="1544" y="329"/>
                      </a:cubicBezTo>
                      <a:close/>
                      <a:moveTo>
                        <a:pt x="1533" y="302"/>
                      </a:moveTo>
                      <a:cubicBezTo>
                        <a:pt x="1535" y="306"/>
                        <a:pt x="1537" y="311"/>
                        <a:pt x="1539" y="315"/>
                      </a:cubicBezTo>
                      <a:cubicBezTo>
                        <a:pt x="1540" y="316"/>
                        <a:pt x="1541" y="317"/>
                        <a:pt x="1542" y="316"/>
                      </a:cubicBezTo>
                      <a:cubicBezTo>
                        <a:pt x="1544" y="316"/>
                        <a:pt x="1544" y="314"/>
                        <a:pt x="1544" y="313"/>
                      </a:cubicBezTo>
                      <a:cubicBezTo>
                        <a:pt x="1542" y="308"/>
                        <a:pt x="1539" y="304"/>
                        <a:pt x="1537" y="299"/>
                      </a:cubicBezTo>
                      <a:cubicBezTo>
                        <a:pt x="1536" y="298"/>
                        <a:pt x="1535" y="298"/>
                        <a:pt x="1533" y="299"/>
                      </a:cubicBezTo>
                      <a:cubicBezTo>
                        <a:pt x="1532" y="299"/>
                        <a:pt x="1532" y="301"/>
                        <a:pt x="1533" y="302"/>
                      </a:cubicBezTo>
                      <a:close/>
                      <a:moveTo>
                        <a:pt x="1514" y="279"/>
                      </a:moveTo>
                      <a:cubicBezTo>
                        <a:pt x="1518" y="282"/>
                        <a:pt x="1521" y="286"/>
                        <a:pt x="1524" y="290"/>
                      </a:cubicBezTo>
                      <a:cubicBezTo>
                        <a:pt x="1525" y="291"/>
                        <a:pt x="1527" y="291"/>
                        <a:pt x="1528" y="290"/>
                      </a:cubicBezTo>
                      <a:cubicBezTo>
                        <a:pt x="1529" y="289"/>
                        <a:pt x="1529" y="288"/>
                        <a:pt x="1528" y="287"/>
                      </a:cubicBezTo>
                      <a:cubicBezTo>
                        <a:pt x="1525" y="283"/>
                        <a:pt x="1522" y="279"/>
                        <a:pt x="1518" y="275"/>
                      </a:cubicBezTo>
                      <a:cubicBezTo>
                        <a:pt x="1517" y="275"/>
                        <a:pt x="1515" y="275"/>
                        <a:pt x="1514" y="276"/>
                      </a:cubicBezTo>
                      <a:cubicBezTo>
                        <a:pt x="1513" y="277"/>
                        <a:pt x="1513" y="278"/>
                        <a:pt x="1514" y="279"/>
                      </a:cubicBezTo>
                      <a:close/>
                      <a:moveTo>
                        <a:pt x="1490" y="263"/>
                      </a:moveTo>
                      <a:cubicBezTo>
                        <a:pt x="1495" y="265"/>
                        <a:pt x="1499" y="267"/>
                        <a:pt x="1503" y="270"/>
                      </a:cubicBezTo>
                      <a:cubicBezTo>
                        <a:pt x="1504" y="271"/>
                        <a:pt x="1506" y="270"/>
                        <a:pt x="1507" y="269"/>
                      </a:cubicBezTo>
                      <a:cubicBezTo>
                        <a:pt x="1507" y="268"/>
                        <a:pt x="1507" y="267"/>
                        <a:pt x="1506" y="266"/>
                      </a:cubicBezTo>
                      <a:cubicBezTo>
                        <a:pt x="1502" y="263"/>
                        <a:pt x="1497" y="260"/>
                        <a:pt x="1492" y="258"/>
                      </a:cubicBezTo>
                      <a:cubicBezTo>
                        <a:pt x="1491" y="258"/>
                        <a:pt x="1490" y="258"/>
                        <a:pt x="1489" y="260"/>
                      </a:cubicBezTo>
                      <a:cubicBezTo>
                        <a:pt x="1489" y="261"/>
                        <a:pt x="1489" y="262"/>
                        <a:pt x="1490" y="263"/>
                      </a:cubicBezTo>
                      <a:close/>
                      <a:moveTo>
                        <a:pt x="1462" y="257"/>
                      </a:moveTo>
                      <a:cubicBezTo>
                        <a:pt x="1463" y="257"/>
                        <a:pt x="1463" y="257"/>
                        <a:pt x="1463" y="257"/>
                      </a:cubicBezTo>
                      <a:cubicBezTo>
                        <a:pt x="1468" y="257"/>
                        <a:pt x="1472" y="258"/>
                        <a:pt x="1477" y="259"/>
                      </a:cubicBezTo>
                      <a:cubicBezTo>
                        <a:pt x="1478" y="259"/>
                        <a:pt x="1479" y="258"/>
                        <a:pt x="1480" y="257"/>
                      </a:cubicBezTo>
                      <a:cubicBezTo>
                        <a:pt x="1480" y="255"/>
                        <a:pt x="1479" y="254"/>
                        <a:pt x="1478" y="254"/>
                      </a:cubicBezTo>
                      <a:cubicBezTo>
                        <a:pt x="1473" y="253"/>
                        <a:pt x="1468" y="252"/>
                        <a:pt x="1463" y="252"/>
                      </a:cubicBezTo>
                      <a:cubicBezTo>
                        <a:pt x="1463" y="252"/>
                        <a:pt x="1463" y="252"/>
                        <a:pt x="1462" y="252"/>
                      </a:cubicBezTo>
                      <a:cubicBezTo>
                        <a:pt x="1461" y="252"/>
                        <a:pt x="1460" y="253"/>
                        <a:pt x="1460" y="255"/>
                      </a:cubicBezTo>
                      <a:cubicBezTo>
                        <a:pt x="1460" y="256"/>
                        <a:pt x="1461" y="257"/>
                        <a:pt x="1462" y="257"/>
                      </a:cubicBezTo>
                      <a:close/>
                      <a:moveTo>
                        <a:pt x="1443" y="244"/>
                      </a:moveTo>
                      <a:cubicBezTo>
                        <a:pt x="1443" y="246"/>
                        <a:pt x="1443" y="247"/>
                        <a:pt x="1443" y="249"/>
                      </a:cubicBezTo>
                      <a:cubicBezTo>
                        <a:pt x="1443" y="251"/>
                        <a:pt x="1443" y="254"/>
                        <a:pt x="1443" y="257"/>
                      </a:cubicBezTo>
                      <a:cubicBezTo>
                        <a:pt x="1443" y="258"/>
                        <a:pt x="1443" y="258"/>
                        <a:pt x="1444" y="259"/>
                      </a:cubicBezTo>
                      <a:cubicBezTo>
                        <a:pt x="1444" y="260"/>
                        <a:pt x="1445" y="260"/>
                        <a:pt x="1446" y="259"/>
                      </a:cubicBezTo>
                      <a:cubicBezTo>
                        <a:pt x="1447" y="259"/>
                        <a:pt x="1447" y="259"/>
                        <a:pt x="1448" y="259"/>
                      </a:cubicBezTo>
                      <a:cubicBezTo>
                        <a:pt x="1449" y="259"/>
                        <a:pt x="1450" y="257"/>
                        <a:pt x="1450" y="256"/>
                      </a:cubicBezTo>
                      <a:cubicBezTo>
                        <a:pt x="1449" y="255"/>
                        <a:pt x="1448" y="254"/>
                        <a:pt x="1447" y="254"/>
                      </a:cubicBezTo>
                      <a:cubicBezTo>
                        <a:pt x="1446" y="254"/>
                        <a:pt x="1445" y="254"/>
                        <a:pt x="1445" y="255"/>
                      </a:cubicBezTo>
                      <a:cubicBezTo>
                        <a:pt x="1445" y="257"/>
                        <a:pt x="1445" y="257"/>
                        <a:pt x="1445" y="257"/>
                      </a:cubicBezTo>
                      <a:cubicBezTo>
                        <a:pt x="1448" y="257"/>
                        <a:pt x="1448" y="257"/>
                        <a:pt x="1448" y="257"/>
                      </a:cubicBezTo>
                      <a:cubicBezTo>
                        <a:pt x="1448" y="254"/>
                        <a:pt x="1448" y="252"/>
                        <a:pt x="1448" y="249"/>
                      </a:cubicBezTo>
                      <a:cubicBezTo>
                        <a:pt x="1448" y="247"/>
                        <a:pt x="1448" y="246"/>
                        <a:pt x="1448" y="244"/>
                      </a:cubicBezTo>
                      <a:cubicBezTo>
                        <a:pt x="1448" y="243"/>
                        <a:pt x="1447" y="242"/>
                        <a:pt x="1445" y="242"/>
                      </a:cubicBezTo>
                      <a:cubicBezTo>
                        <a:pt x="1444" y="242"/>
                        <a:pt x="1443" y="243"/>
                        <a:pt x="1443" y="244"/>
                      </a:cubicBezTo>
                      <a:close/>
                      <a:moveTo>
                        <a:pt x="1439" y="215"/>
                      </a:moveTo>
                      <a:cubicBezTo>
                        <a:pt x="1440" y="220"/>
                        <a:pt x="1441" y="225"/>
                        <a:pt x="1442" y="230"/>
                      </a:cubicBezTo>
                      <a:cubicBezTo>
                        <a:pt x="1442" y="231"/>
                        <a:pt x="1443" y="232"/>
                        <a:pt x="1445" y="232"/>
                      </a:cubicBezTo>
                      <a:cubicBezTo>
                        <a:pt x="1446" y="232"/>
                        <a:pt x="1447" y="230"/>
                        <a:pt x="1447" y="229"/>
                      </a:cubicBezTo>
                      <a:cubicBezTo>
                        <a:pt x="1446" y="224"/>
                        <a:pt x="1445" y="219"/>
                        <a:pt x="1444" y="214"/>
                      </a:cubicBezTo>
                      <a:cubicBezTo>
                        <a:pt x="1444" y="213"/>
                        <a:pt x="1442" y="212"/>
                        <a:pt x="1441" y="212"/>
                      </a:cubicBezTo>
                      <a:cubicBezTo>
                        <a:pt x="1440" y="212"/>
                        <a:pt x="1439" y="214"/>
                        <a:pt x="1439" y="215"/>
                      </a:cubicBezTo>
                      <a:close/>
                      <a:moveTo>
                        <a:pt x="1430" y="187"/>
                      </a:moveTo>
                      <a:cubicBezTo>
                        <a:pt x="1432" y="192"/>
                        <a:pt x="1434" y="196"/>
                        <a:pt x="1435" y="201"/>
                      </a:cubicBezTo>
                      <a:cubicBezTo>
                        <a:pt x="1436" y="202"/>
                        <a:pt x="1437" y="203"/>
                        <a:pt x="1438" y="203"/>
                      </a:cubicBezTo>
                      <a:cubicBezTo>
                        <a:pt x="1440" y="202"/>
                        <a:pt x="1441" y="201"/>
                        <a:pt x="1440" y="199"/>
                      </a:cubicBezTo>
                      <a:cubicBezTo>
                        <a:pt x="1439" y="195"/>
                        <a:pt x="1437" y="190"/>
                        <a:pt x="1435" y="185"/>
                      </a:cubicBezTo>
                      <a:cubicBezTo>
                        <a:pt x="1435" y="184"/>
                        <a:pt x="1433" y="183"/>
                        <a:pt x="1432" y="184"/>
                      </a:cubicBezTo>
                      <a:cubicBezTo>
                        <a:pt x="1431" y="184"/>
                        <a:pt x="1430" y="186"/>
                        <a:pt x="1430" y="187"/>
                      </a:cubicBezTo>
                      <a:close/>
                      <a:moveTo>
                        <a:pt x="1418" y="160"/>
                      </a:moveTo>
                      <a:cubicBezTo>
                        <a:pt x="1420" y="165"/>
                        <a:pt x="1422" y="169"/>
                        <a:pt x="1424" y="173"/>
                      </a:cubicBezTo>
                      <a:cubicBezTo>
                        <a:pt x="1425" y="175"/>
                        <a:pt x="1427" y="175"/>
                        <a:pt x="1428" y="175"/>
                      </a:cubicBezTo>
                      <a:cubicBezTo>
                        <a:pt x="1429" y="174"/>
                        <a:pt x="1430" y="172"/>
                        <a:pt x="1429" y="171"/>
                      </a:cubicBezTo>
                      <a:cubicBezTo>
                        <a:pt x="1427" y="167"/>
                        <a:pt x="1424" y="162"/>
                        <a:pt x="1422" y="158"/>
                      </a:cubicBezTo>
                      <a:cubicBezTo>
                        <a:pt x="1421" y="157"/>
                        <a:pt x="1420" y="156"/>
                        <a:pt x="1419" y="157"/>
                      </a:cubicBezTo>
                      <a:cubicBezTo>
                        <a:pt x="1417" y="157"/>
                        <a:pt x="1417" y="159"/>
                        <a:pt x="1418" y="160"/>
                      </a:cubicBezTo>
                      <a:close/>
                      <a:moveTo>
                        <a:pt x="1402" y="135"/>
                      </a:moveTo>
                      <a:cubicBezTo>
                        <a:pt x="1405" y="139"/>
                        <a:pt x="1407" y="143"/>
                        <a:pt x="1410" y="147"/>
                      </a:cubicBezTo>
                      <a:cubicBezTo>
                        <a:pt x="1411" y="149"/>
                        <a:pt x="1412" y="149"/>
                        <a:pt x="1413" y="148"/>
                      </a:cubicBezTo>
                      <a:cubicBezTo>
                        <a:pt x="1415" y="147"/>
                        <a:pt x="1415" y="146"/>
                        <a:pt x="1414" y="145"/>
                      </a:cubicBezTo>
                      <a:cubicBezTo>
                        <a:pt x="1412" y="140"/>
                        <a:pt x="1409" y="136"/>
                        <a:pt x="1406" y="132"/>
                      </a:cubicBezTo>
                      <a:cubicBezTo>
                        <a:pt x="1405" y="131"/>
                        <a:pt x="1404" y="131"/>
                        <a:pt x="1402" y="132"/>
                      </a:cubicBezTo>
                      <a:cubicBezTo>
                        <a:pt x="1401" y="132"/>
                        <a:pt x="1401" y="134"/>
                        <a:pt x="1402" y="135"/>
                      </a:cubicBezTo>
                      <a:close/>
                      <a:moveTo>
                        <a:pt x="1384" y="111"/>
                      </a:moveTo>
                      <a:cubicBezTo>
                        <a:pt x="1386" y="114"/>
                        <a:pt x="1388" y="117"/>
                        <a:pt x="1391" y="120"/>
                      </a:cubicBezTo>
                      <a:cubicBezTo>
                        <a:pt x="1391" y="121"/>
                        <a:pt x="1392" y="122"/>
                        <a:pt x="1393" y="123"/>
                      </a:cubicBezTo>
                      <a:cubicBezTo>
                        <a:pt x="1394" y="124"/>
                        <a:pt x="1395" y="124"/>
                        <a:pt x="1396" y="123"/>
                      </a:cubicBezTo>
                      <a:cubicBezTo>
                        <a:pt x="1398" y="123"/>
                        <a:pt x="1398" y="121"/>
                        <a:pt x="1397" y="120"/>
                      </a:cubicBezTo>
                      <a:cubicBezTo>
                        <a:pt x="1396" y="119"/>
                        <a:pt x="1395" y="118"/>
                        <a:pt x="1395" y="117"/>
                      </a:cubicBezTo>
                      <a:cubicBezTo>
                        <a:pt x="1392" y="114"/>
                        <a:pt x="1390" y="111"/>
                        <a:pt x="1388" y="108"/>
                      </a:cubicBezTo>
                      <a:cubicBezTo>
                        <a:pt x="1387" y="107"/>
                        <a:pt x="1385" y="107"/>
                        <a:pt x="1384" y="108"/>
                      </a:cubicBezTo>
                      <a:cubicBezTo>
                        <a:pt x="1383" y="109"/>
                        <a:pt x="1383" y="110"/>
                        <a:pt x="1384" y="111"/>
                      </a:cubicBezTo>
                      <a:close/>
                      <a:moveTo>
                        <a:pt x="1364" y="90"/>
                      </a:moveTo>
                      <a:cubicBezTo>
                        <a:pt x="1367" y="93"/>
                        <a:pt x="1371" y="96"/>
                        <a:pt x="1374" y="100"/>
                      </a:cubicBezTo>
                      <a:cubicBezTo>
                        <a:pt x="1375" y="101"/>
                        <a:pt x="1376" y="101"/>
                        <a:pt x="1377" y="100"/>
                      </a:cubicBezTo>
                      <a:cubicBezTo>
                        <a:pt x="1379" y="99"/>
                        <a:pt x="1379" y="98"/>
                        <a:pt x="1378" y="97"/>
                      </a:cubicBezTo>
                      <a:cubicBezTo>
                        <a:pt x="1374" y="93"/>
                        <a:pt x="1371" y="89"/>
                        <a:pt x="1367" y="86"/>
                      </a:cubicBezTo>
                      <a:cubicBezTo>
                        <a:pt x="1366" y="85"/>
                        <a:pt x="1364" y="85"/>
                        <a:pt x="1363" y="86"/>
                      </a:cubicBezTo>
                      <a:cubicBezTo>
                        <a:pt x="1363" y="87"/>
                        <a:pt x="1363" y="89"/>
                        <a:pt x="1364" y="90"/>
                      </a:cubicBezTo>
                      <a:close/>
                      <a:moveTo>
                        <a:pt x="1341" y="71"/>
                      </a:moveTo>
                      <a:cubicBezTo>
                        <a:pt x="1345" y="74"/>
                        <a:pt x="1349" y="77"/>
                        <a:pt x="1352" y="80"/>
                      </a:cubicBezTo>
                      <a:cubicBezTo>
                        <a:pt x="1354" y="81"/>
                        <a:pt x="1355" y="80"/>
                        <a:pt x="1356" y="79"/>
                      </a:cubicBezTo>
                      <a:cubicBezTo>
                        <a:pt x="1357" y="78"/>
                        <a:pt x="1357" y="77"/>
                        <a:pt x="1356" y="76"/>
                      </a:cubicBezTo>
                      <a:cubicBezTo>
                        <a:pt x="1352" y="73"/>
                        <a:pt x="1348" y="70"/>
                        <a:pt x="1343" y="67"/>
                      </a:cubicBezTo>
                      <a:cubicBezTo>
                        <a:pt x="1342" y="66"/>
                        <a:pt x="1341" y="66"/>
                        <a:pt x="1340" y="67"/>
                      </a:cubicBezTo>
                      <a:cubicBezTo>
                        <a:pt x="1339" y="69"/>
                        <a:pt x="1339" y="70"/>
                        <a:pt x="1341" y="71"/>
                      </a:cubicBezTo>
                      <a:close/>
                      <a:moveTo>
                        <a:pt x="1315" y="56"/>
                      </a:moveTo>
                      <a:cubicBezTo>
                        <a:pt x="1319" y="58"/>
                        <a:pt x="1324" y="61"/>
                        <a:pt x="1328" y="63"/>
                      </a:cubicBezTo>
                      <a:cubicBezTo>
                        <a:pt x="1329" y="64"/>
                        <a:pt x="1331" y="63"/>
                        <a:pt x="1332" y="62"/>
                      </a:cubicBezTo>
                      <a:cubicBezTo>
                        <a:pt x="1332" y="61"/>
                        <a:pt x="1332" y="59"/>
                        <a:pt x="1331" y="59"/>
                      </a:cubicBezTo>
                      <a:cubicBezTo>
                        <a:pt x="1326" y="56"/>
                        <a:pt x="1322" y="54"/>
                        <a:pt x="1317" y="52"/>
                      </a:cubicBezTo>
                      <a:cubicBezTo>
                        <a:pt x="1316" y="51"/>
                        <a:pt x="1314" y="52"/>
                        <a:pt x="1314" y="53"/>
                      </a:cubicBezTo>
                      <a:cubicBezTo>
                        <a:pt x="1313" y="54"/>
                        <a:pt x="1314" y="56"/>
                        <a:pt x="1315" y="56"/>
                      </a:cubicBezTo>
                      <a:close/>
                      <a:moveTo>
                        <a:pt x="1287" y="47"/>
                      </a:moveTo>
                      <a:cubicBezTo>
                        <a:pt x="1292" y="48"/>
                        <a:pt x="1297" y="49"/>
                        <a:pt x="1301" y="51"/>
                      </a:cubicBezTo>
                      <a:cubicBezTo>
                        <a:pt x="1303" y="51"/>
                        <a:pt x="1304" y="51"/>
                        <a:pt x="1304" y="49"/>
                      </a:cubicBezTo>
                      <a:cubicBezTo>
                        <a:pt x="1305" y="48"/>
                        <a:pt x="1304" y="47"/>
                        <a:pt x="1303" y="46"/>
                      </a:cubicBezTo>
                      <a:cubicBezTo>
                        <a:pt x="1298" y="45"/>
                        <a:pt x="1293" y="43"/>
                        <a:pt x="1288" y="42"/>
                      </a:cubicBezTo>
                      <a:cubicBezTo>
                        <a:pt x="1287" y="41"/>
                        <a:pt x="1286" y="42"/>
                        <a:pt x="1285" y="44"/>
                      </a:cubicBezTo>
                      <a:cubicBezTo>
                        <a:pt x="1285" y="45"/>
                        <a:pt x="1286" y="46"/>
                        <a:pt x="1287" y="47"/>
                      </a:cubicBezTo>
                      <a:close/>
                      <a:moveTo>
                        <a:pt x="1258" y="41"/>
                      </a:moveTo>
                      <a:cubicBezTo>
                        <a:pt x="1263" y="42"/>
                        <a:pt x="1268" y="42"/>
                        <a:pt x="1273" y="43"/>
                      </a:cubicBezTo>
                      <a:cubicBezTo>
                        <a:pt x="1274" y="44"/>
                        <a:pt x="1275" y="43"/>
                        <a:pt x="1276" y="41"/>
                      </a:cubicBezTo>
                      <a:cubicBezTo>
                        <a:pt x="1276" y="40"/>
                        <a:pt x="1275" y="39"/>
                        <a:pt x="1274" y="38"/>
                      </a:cubicBezTo>
                      <a:cubicBezTo>
                        <a:pt x="1269" y="37"/>
                        <a:pt x="1264" y="37"/>
                        <a:pt x="1259" y="36"/>
                      </a:cubicBezTo>
                      <a:cubicBezTo>
                        <a:pt x="1257" y="36"/>
                        <a:pt x="1256" y="37"/>
                        <a:pt x="1256" y="38"/>
                      </a:cubicBezTo>
                      <a:cubicBezTo>
                        <a:pt x="1256" y="39"/>
                        <a:pt x="1257" y="41"/>
                        <a:pt x="1258" y="41"/>
                      </a:cubicBezTo>
                      <a:close/>
                      <a:moveTo>
                        <a:pt x="1228" y="38"/>
                      </a:moveTo>
                      <a:cubicBezTo>
                        <a:pt x="1233" y="39"/>
                        <a:pt x="1238" y="39"/>
                        <a:pt x="1243" y="39"/>
                      </a:cubicBezTo>
                      <a:cubicBezTo>
                        <a:pt x="1245" y="39"/>
                        <a:pt x="1246" y="38"/>
                        <a:pt x="1246" y="37"/>
                      </a:cubicBezTo>
                      <a:cubicBezTo>
                        <a:pt x="1246" y="36"/>
                        <a:pt x="1245" y="34"/>
                        <a:pt x="1244" y="34"/>
                      </a:cubicBezTo>
                      <a:cubicBezTo>
                        <a:pt x="1239" y="34"/>
                        <a:pt x="1234" y="34"/>
                        <a:pt x="1229" y="33"/>
                      </a:cubicBezTo>
                      <a:cubicBezTo>
                        <a:pt x="1227" y="33"/>
                        <a:pt x="1226" y="34"/>
                        <a:pt x="1226" y="36"/>
                      </a:cubicBezTo>
                      <a:cubicBezTo>
                        <a:pt x="1226" y="37"/>
                        <a:pt x="1227" y="38"/>
                        <a:pt x="1228" y="38"/>
                      </a:cubicBezTo>
                      <a:close/>
                      <a:moveTo>
                        <a:pt x="1199" y="38"/>
                      </a:moveTo>
                      <a:cubicBezTo>
                        <a:pt x="1204" y="38"/>
                        <a:pt x="1209" y="38"/>
                        <a:pt x="1213" y="38"/>
                      </a:cubicBezTo>
                      <a:cubicBezTo>
                        <a:pt x="1215" y="38"/>
                        <a:pt x="1216" y="37"/>
                        <a:pt x="1216" y="36"/>
                      </a:cubicBezTo>
                      <a:cubicBezTo>
                        <a:pt x="1216" y="34"/>
                        <a:pt x="1215" y="33"/>
                        <a:pt x="1213" y="33"/>
                      </a:cubicBezTo>
                      <a:cubicBezTo>
                        <a:pt x="1208" y="33"/>
                        <a:pt x="1203" y="33"/>
                        <a:pt x="1198" y="33"/>
                      </a:cubicBezTo>
                      <a:cubicBezTo>
                        <a:pt x="1197" y="34"/>
                        <a:pt x="1196" y="35"/>
                        <a:pt x="1196" y="36"/>
                      </a:cubicBezTo>
                      <a:cubicBezTo>
                        <a:pt x="1196" y="37"/>
                        <a:pt x="1197" y="39"/>
                        <a:pt x="1199" y="38"/>
                      </a:cubicBezTo>
                      <a:close/>
                      <a:moveTo>
                        <a:pt x="1169" y="41"/>
                      </a:moveTo>
                      <a:cubicBezTo>
                        <a:pt x="1174" y="40"/>
                        <a:pt x="1179" y="40"/>
                        <a:pt x="1184" y="39"/>
                      </a:cubicBezTo>
                      <a:cubicBezTo>
                        <a:pt x="1185" y="39"/>
                        <a:pt x="1186" y="38"/>
                        <a:pt x="1186" y="37"/>
                      </a:cubicBezTo>
                      <a:cubicBezTo>
                        <a:pt x="1186" y="35"/>
                        <a:pt x="1185" y="34"/>
                        <a:pt x="1183" y="34"/>
                      </a:cubicBezTo>
                      <a:cubicBezTo>
                        <a:pt x="1178" y="35"/>
                        <a:pt x="1173" y="35"/>
                        <a:pt x="1168" y="36"/>
                      </a:cubicBezTo>
                      <a:cubicBezTo>
                        <a:pt x="1167" y="36"/>
                        <a:pt x="1166" y="37"/>
                        <a:pt x="1166" y="38"/>
                      </a:cubicBezTo>
                      <a:cubicBezTo>
                        <a:pt x="1166" y="40"/>
                        <a:pt x="1167" y="41"/>
                        <a:pt x="1169" y="41"/>
                      </a:cubicBezTo>
                      <a:close/>
                      <a:moveTo>
                        <a:pt x="1139" y="45"/>
                      </a:moveTo>
                      <a:cubicBezTo>
                        <a:pt x="1144" y="44"/>
                        <a:pt x="1149" y="43"/>
                        <a:pt x="1154" y="42"/>
                      </a:cubicBezTo>
                      <a:cubicBezTo>
                        <a:pt x="1155" y="42"/>
                        <a:pt x="1156" y="41"/>
                        <a:pt x="1156" y="40"/>
                      </a:cubicBezTo>
                      <a:cubicBezTo>
                        <a:pt x="1156" y="38"/>
                        <a:pt x="1155" y="37"/>
                        <a:pt x="1153" y="37"/>
                      </a:cubicBezTo>
                      <a:cubicBezTo>
                        <a:pt x="1148" y="38"/>
                        <a:pt x="1143" y="39"/>
                        <a:pt x="1138" y="40"/>
                      </a:cubicBezTo>
                      <a:cubicBezTo>
                        <a:pt x="1137" y="40"/>
                        <a:pt x="1136" y="41"/>
                        <a:pt x="1136" y="43"/>
                      </a:cubicBezTo>
                      <a:cubicBezTo>
                        <a:pt x="1136" y="44"/>
                        <a:pt x="1138" y="45"/>
                        <a:pt x="1139" y="45"/>
                      </a:cubicBezTo>
                      <a:close/>
                      <a:moveTo>
                        <a:pt x="1110" y="51"/>
                      </a:moveTo>
                      <a:cubicBezTo>
                        <a:pt x="1115" y="50"/>
                        <a:pt x="1120" y="48"/>
                        <a:pt x="1124" y="47"/>
                      </a:cubicBezTo>
                      <a:cubicBezTo>
                        <a:pt x="1126" y="47"/>
                        <a:pt x="1127" y="46"/>
                        <a:pt x="1126" y="45"/>
                      </a:cubicBezTo>
                      <a:cubicBezTo>
                        <a:pt x="1126" y="43"/>
                        <a:pt x="1125" y="42"/>
                        <a:pt x="1123" y="43"/>
                      </a:cubicBezTo>
                      <a:cubicBezTo>
                        <a:pt x="1119" y="44"/>
                        <a:pt x="1114" y="45"/>
                        <a:pt x="1109" y="46"/>
                      </a:cubicBezTo>
                      <a:cubicBezTo>
                        <a:pt x="1107" y="46"/>
                        <a:pt x="1107" y="48"/>
                        <a:pt x="1107" y="49"/>
                      </a:cubicBezTo>
                      <a:cubicBezTo>
                        <a:pt x="1107" y="50"/>
                        <a:pt x="1109" y="51"/>
                        <a:pt x="1110" y="51"/>
                      </a:cubicBezTo>
                      <a:close/>
                      <a:moveTo>
                        <a:pt x="1081" y="59"/>
                      </a:moveTo>
                      <a:cubicBezTo>
                        <a:pt x="1086" y="57"/>
                        <a:pt x="1091" y="56"/>
                        <a:pt x="1095" y="54"/>
                      </a:cubicBezTo>
                      <a:cubicBezTo>
                        <a:pt x="1097" y="54"/>
                        <a:pt x="1098" y="53"/>
                        <a:pt x="1097" y="51"/>
                      </a:cubicBezTo>
                      <a:cubicBezTo>
                        <a:pt x="1097" y="50"/>
                        <a:pt x="1095" y="49"/>
                        <a:pt x="1094" y="50"/>
                      </a:cubicBezTo>
                      <a:cubicBezTo>
                        <a:pt x="1089" y="51"/>
                        <a:pt x="1084" y="52"/>
                        <a:pt x="1080" y="54"/>
                      </a:cubicBezTo>
                      <a:cubicBezTo>
                        <a:pt x="1078" y="54"/>
                        <a:pt x="1078" y="56"/>
                        <a:pt x="1078" y="57"/>
                      </a:cubicBezTo>
                      <a:cubicBezTo>
                        <a:pt x="1078" y="58"/>
                        <a:pt x="1080" y="59"/>
                        <a:pt x="1081" y="59"/>
                      </a:cubicBezTo>
                      <a:close/>
                      <a:moveTo>
                        <a:pt x="1053" y="69"/>
                      </a:moveTo>
                      <a:cubicBezTo>
                        <a:pt x="1058" y="67"/>
                        <a:pt x="1062" y="65"/>
                        <a:pt x="1067" y="63"/>
                      </a:cubicBezTo>
                      <a:cubicBezTo>
                        <a:pt x="1068" y="63"/>
                        <a:pt x="1069" y="62"/>
                        <a:pt x="1068" y="60"/>
                      </a:cubicBezTo>
                      <a:cubicBezTo>
                        <a:pt x="1068" y="59"/>
                        <a:pt x="1067" y="58"/>
                        <a:pt x="1065" y="59"/>
                      </a:cubicBezTo>
                      <a:cubicBezTo>
                        <a:pt x="1061" y="60"/>
                        <a:pt x="1056" y="62"/>
                        <a:pt x="1051" y="64"/>
                      </a:cubicBezTo>
                      <a:cubicBezTo>
                        <a:pt x="1050" y="65"/>
                        <a:pt x="1049" y="66"/>
                        <a:pt x="1050" y="67"/>
                      </a:cubicBezTo>
                      <a:cubicBezTo>
                        <a:pt x="1050" y="69"/>
                        <a:pt x="1052" y="69"/>
                        <a:pt x="1053" y="69"/>
                      </a:cubicBezTo>
                      <a:close/>
                      <a:moveTo>
                        <a:pt x="1026" y="81"/>
                      </a:moveTo>
                      <a:cubicBezTo>
                        <a:pt x="1030" y="79"/>
                        <a:pt x="1035" y="77"/>
                        <a:pt x="1039" y="75"/>
                      </a:cubicBezTo>
                      <a:cubicBezTo>
                        <a:pt x="1041" y="74"/>
                        <a:pt x="1041" y="73"/>
                        <a:pt x="1041" y="71"/>
                      </a:cubicBezTo>
                      <a:cubicBezTo>
                        <a:pt x="1040" y="70"/>
                        <a:pt x="1039" y="70"/>
                        <a:pt x="1037" y="70"/>
                      </a:cubicBezTo>
                      <a:cubicBezTo>
                        <a:pt x="1033" y="72"/>
                        <a:pt x="1028" y="74"/>
                        <a:pt x="1024" y="77"/>
                      </a:cubicBezTo>
                      <a:cubicBezTo>
                        <a:pt x="1022" y="77"/>
                        <a:pt x="1022" y="79"/>
                        <a:pt x="1023" y="80"/>
                      </a:cubicBezTo>
                      <a:cubicBezTo>
                        <a:pt x="1023" y="81"/>
                        <a:pt x="1025" y="82"/>
                        <a:pt x="1026" y="81"/>
                      </a:cubicBezTo>
                      <a:close/>
                      <a:moveTo>
                        <a:pt x="1000" y="96"/>
                      </a:moveTo>
                      <a:cubicBezTo>
                        <a:pt x="1004" y="94"/>
                        <a:pt x="1009" y="91"/>
                        <a:pt x="1013" y="88"/>
                      </a:cubicBezTo>
                      <a:cubicBezTo>
                        <a:pt x="1014" y="88"/>
                        <a:pt x="1015" y="86"/>
                        <a:pt x="1014" y="85"/>
                      </a:cubicBezTo>
                      <a:cubicBezTo>
                        <a:pt x="1013" y="84"/>
                        <a:pt x="1012" y="83"/>
                        <a:pt x="1010" y="84"/>
                      </a:cubicBezTo>
                      <a:cubicBezTo>
                        <a:pt x="1006" y="87"/>
                        <a:pt x="1002" y="89"/>
                        <a:pt x="998" y="92"/>
                      </a:cubicBezTo>
                      <a:cubicBezTo>
                        <a:pt x="996" y="93"/>
                        <a:pt x="996" y="94"/>
                        <a:pt x="997" y="96"/>
                      </a:cubicBezTo>
                      <a:cubicBezTo>
                        <a:pt x="998" y="97"/>
                        <a:pt x="999" y="97"/>
                        <a:pt x="1000" y="96"/>
                      </a:cubicBezTo>
                      <a:close/>
                      <a:moveTo>
                        <a:pt x="977" y="114"/>
                      </a:moveTo>
                      <a:cubicBezTo>
                        <a:pt x="981" y="111"/>
                        <a:pt x="984" y="108"/>
                        <a:pt x="988" y="105"/>
                      </a:cubicBezTo>
                      <a:cubicBezTo>
                        <a:pt x="989" y="104"/>
                        <a:pt x="990" y="102"/>
                        <a:pt x="989" y="101"/>
                      </a:cubicBezTo>
                      <a:cubicBezTo>
                        <a:pt x="988" y="100"/>
                        <a:pt x="986" y="100"/>
                        <a:pt x="985" y="101"/>
                      </a:cubicBezTo>
                      <a:cubicBezTo>
                        <a:pt x="981" y="104"/>
                        <a:pt x="977" y="107"/>
                        <a:pt x="974" y="111"/>
                      </a:cubicBezTo>
                      <a:cubicBezTo>
                        <a:pt x="973" y="111"/>
                        <a:pt x="972" y="113"/>
                        <a:pt x="973" y="114"/>
                      </a:cubicBezTo>
                      <a:cubicBezTo>
                        <a:pt x="974" y="115"/>
                        <a:pt x="976" y="115"/>
                        <a:pt x="977" y="114"/>
                      </a:cubicBezTo>
                      <a:close/>
                      <a:moveTo>
                        <a:pt x="956" y="136"/>
                      </a:moveTo>
                      <a:cubicBezTo>
                        <a:pt x="960" y="132"/>
                        <a:pt x="963" y="128"/>
                        <a:pt x="966" y="125"/>
                      </a:cubicBezTo>
                      <a:cubicBezTo>
                        <a:pt x="967" y="124"/>
                        <a:pt x="967" y="122"/>
                        <a:pt x="966" y="121"/>
                      </a:cubicBezTo>
                      <a:cubicBezTo>
                        <a:pt x="965" y="120"/>
                        <a:pt x="964" y="120"/>
                        <a:pt x="963" y="121"/>
                      </a:cubicBezTo>
                      <a:cubicBezTo>
                        <a:pt x="959" y="125"/>
                        <a:pt x="956" y="129"/>
                        <a:pt x="953" y="133"/>
                      </a:cubicBezTo>
                      <a:cubicBezTo>
                        <a:pt x="952" y="134"/>
                        <a:pt x="952" y="135"/>
                        <a:pt x="953" y="136"/>
                      </a:cubicBezTo>
                      <a:cubicBezTo>
                        <a:pt x="954" y="137"/>
                        <a:pt x="956" y="137"/>
                        <a:pt x="956" y="136"/>
                      </a:cubicBezTo>
                      <a:close/>
                      <a:moveTo>
                        <a:pt x="940" y="160"/>
                      </a:moveTo>
                      <a:cubicBezTo>
                        <a:pt x="943" y="156"/>
                        <a:pt x="945" y="152"/>
                        <a:pt x="948" y="148"/>
                      </a:cubicBezTo>
                      <a:cubicBezTo>
                        <a:pt x="949" y="146"/>
                        <a:pt x="948" y="145"/>
                        <a:pt x="947" y="144"/>
                      </a:cubicBezTo>
                      <a:cubicBezTo>
                        <a:pt x="946" y="143"/>
                        <a:pt x="944" y="144"/>
                        <a:pt x="944" y="145"/>
                      </a:cubicBezTo>
                      <a:cubicBezTo>
                        <a:pt x="941" y="149"/>
                        <a:pt x="938" y="153"/>
                        <a:pt x="936" y="158"/>
                      </a:cubicBezTo>
                      <a:cubicBezTo>
                        <a:pt x="935" y="159"/>
                        <a:pt x="936" y="161"/>
                        <a:pt x="937" y="161"/>
                      </a:cubicBezTo>
                      <a:cubicBezTo>
                        <a:pt x="938" y="162"/>
                        <a:pt x="940" y="161"/>
                        <a:pt x="940" y="160"/>
                      </a:cubicBezTo>
                      <a:close/>
                      <a:moveTo>
                        <a:pt x="930" y="188"/>
                      </a:moveTo>
                      <a:cubicBezTo>
                        <a:pt x="931" y="183"/>
                        <a:pt x="933" y="178"/>
                        <a:pt x="934" y="174"/>
                      </a:cubicBezTo>
                      <a:cubicBezTo>
                        <a:pt x="935" y="172"/>
                        <a:pt x="934" y="171"/>
                        <a:pt x="933" y="170"/>
                      </a:cubicBezTo>
                      <a:cubicBezTo>
                        <a:pt x="932" y="170"/>
                        <a:pt x="930" y="171"/>
                        <a:pt x="930" y="172"/>
                      </a:cubicBezTo>
                      <a:cubicBezTo>
                        <a:pt x="928" y="177"/>
                        <a:pt x="926" y="181"/>
                        <a:pt x="925" y="186"/>
                      </a:cubicBezTo>
                      <a:cubicBezTo>
                        <a:pt x="925" y="188"/>
                        <a:pt x="925" y="189"/>
                        <a:pt x="927" y="189"/>
                      </a:cubicBezTo>
                      <a:cubicBezTo>
                        <a:pt x="928" y="190"/>
                        <a:pt x="929" y="189"/>
                        <a:pt x="930" y="188"/>
                      </a:cubicBezTo>
                      <a:close/>
                      <a:moveTo>
                        <a:pt x="925" y="217"/>
                      </a:moveTo>
                      <a:cubicBezTo>
                        <a:pt x="925" y="212"/>
                        <a:pt x="926" y="207"/>
                        <a:pt x="927" y="202"/>
                      </a:cubicBezTo>
                      <a:cubicBezTo>
                        <a:pt x="927" y="201"/>
                        <a:pt x="926" y="199"/>
                        <a:pt x="925" y="199"/>
                      </a:cubicBezTo>
                      <a:cubicBezTo>
                        <a:pt x="923" y="199"/>
                        <a:pt x="922" y="200"/>
                        <a:pt x="922" y="201"/>
                      </a:cubicBezTo>
                      <a:cubicBezTo>
                        <a:pt x="921" y="206"/>
                        <a:pt x="920" y="211"/>
                        <a:pt x="920" y="216"/>
                      </a:cubicBezTo>
                      <a:cubicBezTo>
                        <a:pt x="920" y="218"/>
                        <a:pt x="921" y="219"/>
                        <a:pt x="922" y="219"/>
                      </a:cubicBezTo>
                      <a:cubicBezTo>
                        <a:pt x="924" y="219"/>
                        <a:pt x="925" y="218"/>
                        <a:pt x="925" y="217"/>
                      </a:cubicBezTo>
                      <a:close/>
                      <a:moveTo>
                        <a:pt x="921" y="245"/>
                      </a:moveTo>
                      <a:cubicBezTo>
                        <a:pt x="921" y="245"/>
                        <a:pt x="921" y="246"/>
                        <a:pt x="921" y="246"/>
                      </a:cubicBezTo>
                      <a:cubicBezTo>
                        <a:pt x="922" y="247"/>
                        <a:pt x="923" y="248"/>
                        <a:pt x="924" y="247"/>
                      </a:cubicBezTo>
                      <a:cubicBezTo>
                        <a:pt x="925" y="247"/>
                        <a:pt x="926" y="246"/>
                        <a:pt x="926" y="245"/>
                      </a:cubicBezTo>
                      <a:cubicBezTo>
                        <a:pt x="925" y="240"/>
                        <a:pt x="925" y="236"/>
                        <a:pt x="925" y="231"/>
                      </a:cubicBezTo>
                      <a:cubicBezTo>
                        <a:pt x="925" y="230"/>
                        <a:pt x="924" y="229"/>
                        <a:pt x="922" y="229"/>
                      </a:cubicBezTo>
                      <a:cubicBezTo>
                        <a:pt x="921" y="229"/>
                        <a:pt x="920" y="230"/>
                        <a:pt x="920" y="232"/>
                      </a:cubicBezTo>
                      <a:cubicBezTo>
                        <a:pt x="920" y="236"/>
                        <a:pt x="921" y="241"/>
                        <a:pt x="921" y="245"/>
                      </a:cubicBezTo>
                      <a:cubicBezTo>
                        <a:pt x="924" y="245"/>
                        <a:pt x="924" y="245"/>
                        <a:pt x="924" y="245"/>
                      </a:cubicBezTo>
                      <a:cubicBezTo>
                        <a:pt x="926" y="244"/>
                        <a:pt x="926" y="244"/>
                        <a:pt x="926" y="244"/>
                      </a:cubicBezTo>
                      <a:cubicBezTo>
                        <a:pt x="926" y="243"/>
                        <a:pt x="925" y="243"/>
                        <a:pt x="925" y="243"/>
                      </a:cubicBezTo>
                      <a:cubicBezTo>
                        <a:pt x="924" y="241"/>
                        <a:pt x="923" y="241"/>
                        <a:pt x="922" y="241"/>
                      </a:cubicBezTo>
                      <a:cubicBezTo>
                        <a:pt x="921" y="242"/>
                        <a:pt x="920" y="244"/>
                        <a:pt x="921" y="245"/>
                      </a:cubicBezTo>
                      <a:close/>
                      <a:moveTo>
                        <a:pt x="902" y="223"/>
                      </a:moveTo>
                      <a:cubicBezTo>
                        <a:pt x="906" y="226"/>
                        <a:pt x="910" y="229"/>
                        <a:pt x="913" y="233"/>
                      </a:cubicBezTo>
                      <a:cubicBezTo>
                        <a:pt x="914" y="234"/>
                        <a:pt x="915" y="234"/>
                        <a:pt x="916" y="233"/>
                      </a:cubicBezTo>
                      <a:cubicBezTo>
                        <a:pt x="917" y="232"/>
                        <a:pt x="917" y="231"/>
                        <a:pt x="917" y="230"/>
                      </a:cubicBezTo>
                      <a:cubicBezTo>
                        <a:pt x="913" y="226"/>
                        <a:pt x="910" y="222"/>
                        <a:pt x="906" y="219"/>
                      </a:cubicBezTo>
                      <a:cubicBezTo>
                        <a:pt x="905" y="218"/>
                        <a:pt x="903" y="218"/>
                        <a:pt x="902" y="219"/>
                      </a:cubicBezTo>
                      <a:cubicBezTo>
                        <a:pt x="901" y="220"/>
                        <a:pt x="901" y="222"/>
                        <a:pt x="902" y="223"/>
                      </a:cubicBezTo>
                      <a:close/>
                      <a:moveTo>
                        <a:pt x="877" y="208"/>
                      </a:moveTo>
                      <a:cubicBezTo>
                        <a:pt x="882" y="209"/>
                        <a:pt x="886" y="212"/>
                        <a:pt x="891" y="214"/>
                      </a:cubicBezTo>
                      <a:cubicBezTo>
                        <a:pt x="892" y="215"/>
                        <a:pt x="893" y="214"/>
                        <a:pt x="894" y="213"/>
                      </a:cubicBezTo>
                      <a:cubicBezTo>
                        <a:pt x="895" y="212"/>
                        <a:pt x="894" y="211"/>
                        <a:pt x="893" y="210"/>
                      </a:cubicBezTo>
                      <a:cubicBezTo>
                        <a:pt x="889" y="207"/>
                        <a:pt x="884" y="205"/>
                        <a:pt x="879" y="203"/>
                      </a:cubicBezTo>
                      <a:cubicBezTo>
                        <a:pt x="878" y="202"/>
                        <a:pt x="877" y="203"/>
                        <a:pt x="876" y="204"/>
                      </a:cubicBezTo>
                      <a:cubicBezTo>
                        <a:pt x="876" y="206"/>
                        <a:pt x="876" y="207"/>
                        <a:pt x="877" y="208"/>
                      </a:cubicBezTo>
                      <a:close/>
                      <a:moveTo>
                        <a:pt x="849" y="201"/>
                      </a:moveTo>
                      <a:cubicBezTo>
                        <a:pt x="854" y="201"/>
                        <a:pt x="859" y="202"/>
                        <a:pt x="864" y="203"/>
                      </a:cubicBezTo>
                      <a:cubicBezTo>
                        <a:pt x="865" y="203"/>
                        <a:pt x="866" y="203"/>
                        <a:pt x="867" y="201"/>
                      </a:cubicBezTo>
                      <a:cubicBezTo>
                        <a:pt x="867" y="200"/>
                        <a:pt x="866" y="199"/>
                        <a:pt x="865" y="198"/>
                      </a:cubicBezTo>
                      <a:cubicBezTo>
                        <a:pt x="860" y="197"/>
                        <a:pt x="855" y="196"/>
                        <a:pt x="850" y="196"/>
                      </a:cubicBezTo>
                      <a:cubicBezTo>
                        <a:pt x="848" y="195"/>
                        <a:pt x="847" y="196"/>
                        <a:pt x="847" y="198"/>
                      </a:cubicBezTo>
                      <a:cubicBezTo>
                        <a:pt x="847" y="199"/>
                        <a:pt x="848" y="200"/>
                        <a:pt x="849" y="201"/>
                      </a:cubicBezTo>
                      <a:close/>
                      <a:moveTo>
                        <a:pt x="820" y="203"/>
                      </a:moveTo>
                      <a:cubicBezTo>
                        <a:pt x="825" y="202"/>
                        <a:pt x="830" y="201"/>
                        <a:pt x="835" y="200"/>
                      </a:cubicBezTo>
                      <a:cubicBezTo>
                        <a:pt x="836" y="200"/>
                        <a:pt x="837" y="199"/>
                        <a:pt x="837" y="198"/>
                      </a:cubicBezTo>
                      <a:cubicBezTo>
                        <a:pt x="837" y="196"/>
                        <a:pt x="836" y="195"/>
                        <a:pt x="834" y="195"/>
                      </a:cubicBezTo>
                      <a:cubicBezTo>
                        <a:pt x="829" y="196"/>
                        <a:pt x="824" y="197"/>
                        <a:pt x="819" y="198"/>
                      </a:cubicBezTo>
                      <a:cubicBezTo>
                        <a:pt x="818" y="198"/>
                        <a:pt x="817" y="200"/>
                        <a:pt x="817" y="201"/>
                      </a:cubicBezTo>
                      <a:cubicBezTo>
                        <a:pt x="818" y="202"/>
                        <a:pt x="819" y="203"/>
                        <a:pt x="820" y="203"/>
                      </a:cubicBezTo>
                      <a:close/>
                      <a:moveTo>
                        <a:pt x="795" y="216"/>
                      </a:moveTo>
                      <a:cubicBezTo>
                        <a:pt x="799" y="213"/>
                        <a:pt x="803" y="210"/>
                        <a:pt x="807" y="208"/>
                      </a:cubicBezTo>
                      <a:cubicBezTo>
                        <a:pt x="808" y="208"/>
                        <a:pt x="809" y="206"/>
                        <a:pt x="808" y="205"/>
                      </a:cubicBezTo>
                      <a:cubicBezTo>
                        <a:pt x="807" y="204"/>
                        <a:pt x="806" y="203"/>
                        <a:pt x="805" y="204"/>
                      </a:cubicBezTo>
                      <a:cubicBezTo>
                        <a:pt x="800" y="206"/>
                        <a:pt x="796" y="209"/>
                        <a:pt x="792" y="212"/>
                      </a:cubicBezTo>
                      <a:cubicBezTo>
                        <a:pt x="791" y="213"/>
                        <a:pt x="791" y="215"/>
                        <a:pt x="791" y="216"/>
                      </a:cubicBezTo>
                      <a:cubicBezTo>
                        <a:pt x="792" y="217"/>
                        <a:pt x="794" y="217"/>
                        <a:pt x="795" y="216"/>
                      </a:cubicBezTo>
                      <a:close/>
                      <a:moveTo>
                        <a:pt x="791" y="195"/>
                      </a:moveTo>
                      <a:cubicBezTo>
                        <a:pt x="790" y="200"/>
                        <a:pt x="790" y="205"/>
                        <a:pt x="789" y="210"/>
                      </a:cubicBezTo>
                      <a:cubicBezTo>
                        <a:pt x="788" y="211"/>
                        <a:pt x="789" y="212"/>
                        <a:pt x="790" y="213"/>
                      </a:cubicBezTo>
                      <a:cubicBezTo>
                        <a:pt x="792" y="213"/>
                        <a:pt x="793" y="212"/>
                        <a:pt x="793" y="211"/>
                      </a:cubicBezTo>
                      <a:cubicBezTo>
                        <a:pt x="795" y="206"/>
                        <a:pt x="795" y="201"/>
                        <a:pt x="796" y="196"/>
                      </a:cubicBezTo>
                      <a:cubicBezTo>
                        <a:pt x="796" y="194"/>
                        <a:pt x="795" y="193"/>
                        <a:pt x="794" y="193"/>
                      </a:cubicBezTo>
                      <a:cubicBezTo>
                        <a:pt x="792" y="193"/>
                        <a:pt x="791" y="194"/>
                        <a:pt x="791" y="195"/>
                      </a:cubicBezTo>
                      <a:close/>
                      <a:moveTo>
                        <a:pt x="791" y="166"/>
                      </a:moveTo>
                      <a:cubicBezTo>
                        <a:pt x="792" y="171"/>
                        <a:pt x="792" y="176"/>
                        <a:pt x="792" y="180"/>
                      </a:cubicBezTo>
                      <a:cubicBezTo>
                        <a:pt x="792" y="181"/>
                        <a:pt x="792" y="181"/>
                        <a:pt x="792" y="181"/>
                      </a:cubicBezTo>
                      <a:cubicBezTo>
                        <a:pt x="792" y="182"/>
                        <a:pt x="793" y="183"/>
                        <a:pt x="794" y="183"/>
                      </a:cubicBezTo>
                      <a:cubicBezTo>
                        <a:pt x="796" y="183"/>
                        <a:pt x="797" y="182"/>
                        <a:pt x="797" y="181"/>
                      </a:cubicBezTo>
                      <a:cubicBezTo>
                        <a:pt x="797" y="180"/>
                        <a:pt x="797" y="180"/>
                        <a:pt x="797" y="180"/>
                      </a:cubicBezTo>
                      <a:cubicBezTo>
                        <a:pt x="797" y="175"/>
                        <a:pt x="797" y="170"/>
                        <a:pt x="796" y="165"/>
                      </a:cubicBezTo>
                      <a:cubicBezTo>
                        <a:pt x="796" y="164"/>
                        <a:pt x="795" y="163"/>
                        <a:pt x="793" y="163"/>
                      </a:cubicBezTo>
                      <a:cubicBezTo>
                        <a:pt x="792" y="163"/>
                        <a:pt x="791" y="165"/>
                        <a:pt x="791" y="166"/>
                      </a:cubicBezTo>
                      <a:close/>
                      <a:moveTo>
                        <a:pt x="784" y="137"/>
                      </a:moveTo>
                      <a:cubicBezTo>
                        <a:pt x="786" y="142"/>
                        <a:pt x="787" y="147"/>
                        <a:pt x="788" y="152"/>
                      </a:cubicBezTo>
                      <a:cubicBezTo>
                        <a:pt x="789" y="153"/>
                        <a:pt x="790" y="154"/>
                        <a:pt x="791" y="153"/>
                      </a:cubicBezTo>
                      <a:cubicBezTo>
                        <a:pt x="793" y="153"/>
                        <a:pt x="794" y="152"/>
                        <a:pt x="793" y="150"/>
                      </a:cubicBezTo>
                      <a:cubicBezTo>
                        <a:pt x="792" y="145"/>
                        <a:pt x="791" y="141"/>
                        <a:pt x="789" y="136"/>
                      </a:cubicBezTo>
                      <a:cubicBezTo>
                        <a:pt x="788" y="134"/>
                        <a:pt x="787" y="134"/>
                        <a:pt x="786" y="134"/>
                      </a:cubicBezTo>
                      <a:cubicBezTo>
                        <a:pt x="784" y="135"/>
                        <a:pt x="784" y="136"/>
                        <a:pt x="784" y="137"/>
                      </a:cubicBezTo>
                      <a:close/>
                      <a:moveTo>
                        <a:pt x="771" y="111"/>
                      </a:moveTo>
                      <a:cubicBezTo>
                        <a:pt x="774" y="115"/>
                        <a:pt x="776" y="120"/>
                        <a:pt x="778" y="124"/>
                      </a:cubicBezTo>
                      <a:cubicBezTo>
                        <a:pt x="779" y="125"/>
                        <a:pt x="780" y="126"/>
                        <a:pt x="782" y="125"/>
                      </a:cubicBezTo>
                      <a:cubicBezTo>
                        <a:pt x="783" y="124"/>
                        <a:pt x="783" y="123"/>
                        <a:pt x="783" y="122"/>
                      </a:cubicBezTo>
                      <a:cubicBezTo>
                        <a:pt x="781" y="117"/>
                        <a:pt x="778" y="113"/>
                        <a:pt x="775" y="108"/>
                      </a:cubicBezTo>
                      <a:cubicBezTo>
                        <a:pt x="775" y="107"/>
                        <a:pt x="773" y="107"/>
                        <a:pt x="772" y="108"/>
                      </a:cubicBezTo>
                      <a:cubicBezTo>
                        <a:pt x="771" y="108"/>
                        <a:pt x="770" y="110"/>
                        <a:pt x="771" y="111"/>
                      </a:cubicBezTo>
                      <a:close/>
                      <a:moveTo>
                        <a:pt x="753" y="88"/>
                      </a:moveTo>
                      <a:cubicBezTo>
                        <a:pt x="757" y="91"/>
                        <a:pt x="760" y="95"/>
                        <a:pt x="763" y="99"/>
                      </a:cubicBezTo>
                      <a:cubicBezTo>
                        <a:pt x="764" y="100"/>
                        <a:pt x="765" y="100"/>
                        <a:pt x="766" y="99"/>
                      </a:cubicBezTo>
                      <a:cubicBezTo>
                        <a:pt x="767" y="99"/>
                        <a:pt x="768" y="97"/>
                        <a:pt x="767" y="96"/>
                      </a:cubicBezTo>
                      <a:cubicBezTo>
                        <a:pt x="764" y="92"/>
                        <a:pt x="760" y="88"/>
                        <a:pt x="757" y="84"/>
                      </a:cubicBezTo>
                      <a:cubicBezTo>
                        <a:pt x="756" y="83"/>
                        <a:pt x="755" y="83"/>
                        <a:pt x="753" y="84"/>
                      </a:cubicBezTo>
                      <a:cubicBezTo>
                        <a:pt x="752" y="85"/>
                        <a:pt x="752" y="87"/>
                        <a:pt x="753" y="88"/>
                      </a:cubicBezTo>
                      <a:close/>
                      <a:moveTo>
                        <a:pt x="732" y="67"/>
                      </a:moveTo>
                      <a:cubicBezTo>
                        <a:pt x="736" y="70"/>
                        <a:pt x="739" y="74"/>
                        <a:pt x="743" y="77"/>
                      </a:cubicBezTo>
                      <a:cubicBezTo>
                        <a:pt x="744" y="78"/>
                        <a:pt x="746" y="78"/>
                        <a:pt x="747" y="77"/>
                      </a:cubicBezTo>
                      <a:cubicBezTo>
                        <a:pt x="747" y="76"/>
                        <a:pt x="747" y="74"/>
                        <a:pt x="746" y="73"/>
                      </a:cubicBezTo>
                      <a:cubicBezTo>
                        <a:pt x="743" y="70"/>
                        <a:pt x="739" y="67"/>
                        <a:pt x="735" y="63"/>
                      </a:cubicBezTo>
                      <a:cubicBezTo>
                        <a:pt x="734" y="62"/>
                        <a:pt x="733" y="62"/>
                        <a:pt x="732" y="64"/>
                      </a:cubicBezTo>
                      <a:cubicBezTo>
                        <a:pt x="731" y="65"/>
                        <a:pt x="731" y="66"/>
                        <a:pt x="732" y="67"/>
                      </a:cubicBezTo>
                      <a:close/>
                      <a:moveTo>
                        <a:pt x="708" y="49"/>
                      </a:moveTo>
                      <a:cubicBezTo>
                        <a:pt x="712" y="52"/>
                        <a:pt x="716" y="55"/>
                        <a:pt x="720" y="58"/>
                      </a:cubicBezTo>
                      <a:cubicBezTo>
                        <a:pt x="721" y="59"/>
                        <a:pt x="723" y="59"/>
                        <a:pt x="724" y="57"/>
                      </a:cubicBezTo>
                      <a:cubicBezTo>
                        <a:pt x="725" y="56"/>
                        <a:pt x="724" y="55"/>
                        <a:pt x="723" y="54"/>
                      </a:cubicBezTo>
                      <a:cubicBezTo>
                        <a:pt x="719" y="51"/>
                        <a:pt x="715" y="48"/>
                        <a:pt x="711" y="45"/>
                      </a:cubicBezTo>
                      <a:cubicBezTo>
                        <a:pt x="710" y="45"/>
                        <a:pt x="708" y="45"/>
                        <a:pt x="707" y="46"/>
                      </a:cubicBezTo>
                      <a:cubicBezTo>
                        <a:pt x="707" y="47"/>
                        <a:pt x="707" y="49"/>
                        <a:pt x="708" y="49"/>
                      </a:cubicBezTo>
                      <a:close/>
                      <a:moveTo>
                        <a:pt x="682" y="35"/>
                      </a:moveTo>
                      <a:cubicBezTo>
                        <a:pt x="687" y="37"/>
                        <a:pt x="691" y="39"/>
                        <a:pt x="695" y="42"/>
                      </a:cubicBezTo>
                      <a:cubicBezTo>
                        <a:pt x="696" y="42"/>
                        <a:pt x="698" y="42"/>
                        <a:pt x="699" y="41"/>
                      </a:cubicBezTo>
                      <a:cubicBezTo>
                        <a:pt x="699" y="40"/>
                        <a:pt x="699" y="38"/>
                        <a:pt x="698" y="37"/>
                      </a:cubicBezTo>
                      <a:cubicBezTo>
                        <a:pt x="693" y="35"/>
                        <a:pt x="689" y="33"/>
                        <a:pt x="684" y="30"/>
                      </a:cubicBezTo>
                      <a:cubicBezTo>
                        <a:pt x="683" y="30"/>
                        <a:pt x="682" y="30"/>
                        <a:pt x="681" y="31"/>
                      </a:cubicBezTo>
                      <a:cubicBezTo>
                        <a:pt x="680" y="33"/>
                        <a:pt x="681" y="34"/>
                        <a:pt x="682" y="35"/>
                      </a:cubicBezTo>
                      <a:close/>
                      <a:moveTo>
                        <a:pt x="655" y="23"/>
                      </a:moveTo>
                      <a:cubicBezTo>
                        <a:pt x="660" y="24"/>
                        <a:pt x="664" y="26"/>
                        <a:pt x="669" y="28"/>
                      </a:cubicBezTo>
                      <a:cubicBezTo>
                        <a:pt x="670" y="29"/>
                        <a:pt x="671" y="28"/>
                        <a:pt x="672" y="27"/>
                      </a:cubicBezTo>
                      <a:cubicBezTo>
                        <a:pt x="673" y="26"/>
                        <a:pt x="672" y="24"/>
                        <a:pt x="671" y="24"/>
                      </a:cubicBezTo>
                      <a:cubicBezTo>
                        <a:pt x="666" y="22"/>
                        <a:pt x="661" y="20"/>
                        <a:pt x="657" y="18"/>
                      </a:cubicBezTo>
                      <a:cubicBezTo>
                        <a:pt x="655" y="17"/>
                        <a:pt x="654" y="18"/>
                        <a:pt x="654" y="19"/>
                      </a:cubicBezTo>
                      <a:cubicBezTo>
                        <a:pt x="653" y="21"/>
                        <a:pt x="654" y="22"/>
                        <a:pt x="655" y="23"/>
                      </a:cubicBezTo>
                      <a:close/>
                      <a:moveTo>
                        <a:pt x="627" y="13"/>
                      </a:moveTo>
                      <a:cubicBezTo>
                        <a:pt x="631" y="15"/>
                        <a:pt x="636" y="16"/>
                        <a:pt x="641" y="18"/>
                      </a:cubicBezTo>
                      <a:cubicBezTo>
                        <a:pt x="642" y="18"/>
                        <a:pt x="644" y="17"/>
                        <a:pt x="644" y="16"/>
                      </a:cubicBezTo>
                      <a:cubicBezTo>
                        <a:pt x="645" y="15"/>
                        <a:pt x="644" y="13"/>
                        <a:pt x="643" y="13"/>
                      </a:cubicBezTo>
                      <a:cubicBezTo>
                        <a:pt x="638" y="11"/>
                        <a:pt x="633" y="10"/>
                        <a:pt x="628" y="9"/>
                      </a:cubicBezTo>
                      <a:cubicBezTo>
                        <a:pt x="627" y="8"/>
                        <a:pt x="625" y="9"/>
                        <a:pt x="625" y="10"/>
                      </a:cubicBezTo>
                      <a:cubicBezTo>
                        <a:pt x="625" y="12"/>
                        <a:pt x="625" y="13"/>
                        <a:pt x="627" y="13"/>
                      </a:cubicBezTo>
                      <a:close/>
                      <a:moveTo>
                        <a:pt x="598" y="7"/>
                      </a:moveTo>
                      <a:cubicBezTo>
                        <a:pt x="602" y="8"/>
                        <a:pt x="607" y="9"/>
                        <a:pt x="612" y="10"/>
                      </a:cubicBezTo>
                      <a:cubicBezTo>
                        <a:pt x="614" y="10"/>
                        <a:pt x="615" y="9"/>
                        <a:pt x="615" y="8"/>
                      </a:cubicBezTo>
                      <a:cubicBezTo>
                        <a:pt x="615" y="7"/>
                        <a:pt x="615" y="5"/>
                        <a:pt x="613" y="5"/>
                      </a:cubicBezTo>
                      <a:cubicBezTo>
                        <a:pt x="608" y="4"/>
                        <a:pt x="603" y="3"/>
                        <a:pt x="598" y="2"/>
                      </a:cubicBezTo>
                      <a:cubicBezTo>
                        <a:pt x="597" y="2"/>
                        <a:pt x="596" y="3"/>
                        <a:pt x="596" y="4"/>
                      </a:cubicBezTo>
                      <a:cubicBezTo>
                        <a:pt x="595" y="6"/>
                        <a:pt x="596" y="7"/>
                        <a:pt x="598" y="7"/>
                      </a:cubicBezTo>
                      <a:close/>
                      <a:moveTo>
                        <a:pt x="568" y="5"/>
                      </a:moveTo>
                      <a:cubicBezTo>
                        <a:pt x="570" y="5"/>
                        <a:pt x="572" y="5"/>
                        <a:pt x="574" y="5"/>
                      </a:cubicBezTo>
                      <a:cubicBezTo>
                        <a:pt x="577" y="5"/>
                        <a:pt x="580" y="5"/>
                        <a:pt x="583" y="6"/>
                      </a:cubicBezTo>
                      <a:cubicBezTo>
                        <a:pt x="584" y="6"/>
                        <a:pt x="585" y="5"/>
                        <a:pt x="586" y="3"/>
                      </a:cubicBezTo>
                      <a:cubicBezTo>
                        <a:pt x="586" y="2"/>
                        <a:pt x="585" y="1"/>
                        <a:pt x="583" y="1"/>
                      </a:cubicBezTo>
                      <a:cubicBezTo>
                        <a:pt x="580" y="0"/>
                        <a:pt x="577" y="0"/>
                        <a:pt x="575" y="0"/>
                      </a:cubicBezTo>
                      <a:cubicBezTo>
                        <a:pt x="572" y="0"/>
                        <a:pt x="570" y="0"/>
                        <a:pt x="568" y="0"/>
                      </a:cubicBezTo>
                      <a:cubicBezTo>
                        <a:pt x="567" y="0"/>
                        <a:pt x="566" y="1"/>
                        <a:pt x="566" y="2"/>
                      </a:cubicBezTo>
                      <a:cubicBezTo>
                        <a:pt x="566" y="4"/>
                        <a:pt x="567" y="5"/>
                        <a:pt x="568" y="5"/>
                      </a:cubicBezTo>
                      <a:close/>
                      <a:moveTo>
                        <a:pt x="538" y="7"/>
                      </a:moveTo>
                      <a:cubicBezTo>
                        <a:pt x="543" y="6"/>
                        <a:pt x="548" y="6"/>
                        <a:pt x="553" y="5"/>
                      </a:cubicBezTo>
                      <a:cubicBezTo>
                        <a:pt x="555" y="5"/>
                        <a:pt x="556" y="4"/>
                        <a:pt x="556" y="3"/>
                      </a:cubicBezTo>
                      <a:cubicBezTo>
                        <a:pt x="556" y="1"/>
                        <a:pt x="554" y="0"/>
                        <a:pt x="553" y="0"/>
                      </a:cubicBezTo>
                      <a:cubicBezTo>
                        <a:pt x="548" y="1"/>
                        <a:pt x="543" y="1"/>
                        <a:pt x="538" y="2"/>
                      </a:cubicBezTo>
                      <a:cubicBezTo>
                        <a:pt x="536" y="2"/>
                        <a:pt x="536" y="3"/>
                        <a:pt x="536" y="4"/>
                      </a:cubicBezTo>
                      <a:cubicBezTo>
                        <a:pt x="536" y="6"/>
                        <a:pt x="537" y="7"/>
                        <a:pt x="538" y="7"/>
                      </a:cubicBezTo>
                      <a:close/>
                      <a:moveTo>
                        <a:pt x="509" y="11"/>
                      </a:moveTo>
                      <a:cubicBezTo>
                        <a:pt x="514" y="10"/>
                        <a:pt x="519" y="9"/>
                        <a:pt x="524" y="9"/>
                      </a:cubicBezTo>
                      <a:cubicBezTo>
                        <a:pt x="525" y="8"/>
                        <a:pt x="526" y="7"/>
                        <a:pt x="526" y="6"/>
                      </a:cubicBezTo>
                      <a:cubicBezTo>
                        <a:pt x="526" y="4"/>
                        <a:pt x="524" y="3"/>
                        <a:pt x="523" y="4"/>
                      </a:cubicBezTo>
                      <a:cubicBezTo>
                        <a:pt x="518" y="4"/>
                        <a:pt x="513" y="5"/>
                        <a:pt x="508" y="6"/>
                      </a:cubicBezTo>
                      <a:cubicBezTo>
                        <a:pt x="507" y="7"/>
                        <a:pt x="506" y="8"/>
                        <a:pt x="506" y="9"/>
                      </a:cubicBezTo>
                      <a:cubicBezTo>
                        <a:pt x="506" y="11"/>
                        <a:pt x="508" y="12"/>
                        <a:pt x="509" y="11"/>
                      </a:cubicBezTo>
                      <a:close/>
                      <a:moveTo>
                        <a:pt x="480" y="19"/>
                      </a:moveTo>
                      <a:cubicBezTo>
                        <a:pt x="485" y="17"/>
                        <a:pt x="490" y="16"/>
                        <a:pt x="494" y="15"/>
                      </a:cubicBezTo>
                      <a:cubicBezTo>
                        <a:pt x="496" y="14"/>
                        <a:pt x="497" y="13"/>
                        <a:pt x="496" y="12"/>
                      </a:cubicBezTo>
                      <a:cubicBezTo>
                        <a:pt x="496" y="10"/>
                        <a:pt x="495" y="9"/>
                        <a:pt x="493" y="10"/>
                      </a:cubicBezTo>
                      <a:cubicBezTo>
                        <a:pt x="488" y="11"/>
                        <a:pt x="484" y="12"/>
                        <a:pt x="479" y="14"/>
                      </a:cubicBezTo>
                      <a:cubicBezTo>
                        <a:pt x="477" y="14"/>
                        <a:pt x="477" y="16"/>
                        <a:pt x="477" y="17"/>
                      </a:cubicBezTo>
                      <a:cubicBezTo>
                        <a:pt x="477" y="18"/>
                        <a:pt x="479" y="19"/>
                        <a:pt x="480" y="19"/>
                      </a:cubicBezTo>
                      <a:close/>
                      <a:moveTo>
                        <a:pt x="452" y="28"/>
                      </a:moveTo>
                      <a:cubicBezTo>
                        <a:pt x="457" y="26"/>
                        <a:pt x="461" y="25"/>
                        <a:pt x="466" y="23"/>
                      </a:cubicBezTo>
                      <a:cubicBezTo>
                        <a:pt x="467" y="23"/>
                        <a:pt x="468" y="21"/>
                        <a:pt x="467" y="20"/>
                      </a:cubicBezTo>
                      <a:cubicBezTo>
                        <a:pt x="467" y="19"/>
                        <a:pt x="466" y="18"/>
                        <a:pt x="464" y="18"/>
                      </a:cubicBezTo>
                      <a:cubicBezTo>
                        <a:pt x="459" y="20"/>
                        <a:pt x="455" y="22"/>
                        <a:pt x="450" y="24"/>
                      </a:cubicBezTo>
                      <a:cubicBezTo>
                        <a:pt x="449" y="24"/>
                        <a:pt x="448" y="25"/>
                        <a:pt x="449" y="27"/>
                      </a:cubicBezTo>
                      <a:cubicBezTo>
                        <a:pt x="449" y="28"/>
                        <a:pt x="451" y="29"/>
                        <a:pt x="452" y="28"/>
                      </a:cubicBezTo>
                      <a:close/>
                      <a:moveTo>
                        <a:pt x="425" y="40"/>
                      </a:moveTo>
                      <a:cubicBezTo>
                        <a:pt x="429" y="38"/>
                        <a:pt x="434" y="36"/>
                        <a:pt x="438" y="34"/>
                      </a:cubicBezTo>
                      <a:cubicBezTo>
                        <a:pt x="439" y="33"/>
                        <a:pt x="440" y="32"/>
                        <a:pt x="439" y="31"/>
                      </a:cubicBezTo>
                      <a:cubicBezTo>
                        <a:pt x="439" y="29"/>
                        <a:pt x="437" y="29"/>
                        <a:pt x="436" y="29"/>
                      </a:cubicBezTo>
                      <a:cubicBezTo>
                        <a:pt x="431" y="31"/>
                        <a:pt x="427" y="34"/>
                        <a:pt x="422" y="36"/>
                      </a:cubicBezTo>
                      <a:cubicBezTo>
                        <a:pt x="421" y="36"/>
                        <a:pt x="421" y="38"/>
                        <a:pt x="421" y="39"/>
                      </a:cubicBezTo>
                      <a:cubicBezTo>
                        <a:pt x="422" y="40"/>
                        <a:pt x="423" y="41"/>
                        <a:pt x="425" y="40"/>
                      </a:cubicBezTo>
                      <a:close/>
                      <a:moveTo>
                        <a:pt x="399" y="55"/>
                      </a:moveTo>
                      <a:cubicBezTo>
                        <a:pt x="403" y="52"/>
                        <a:pt x="407" y="50"/>
                        <a:pt x="412" y="47"/>
                      </a:cubicBezTo>
                      <a:cubicBezTo>
                        <a:pt x="413" y="47"/>
                        <a:pt x="413" y="45"/>
                        <a:pt x="412" y="44"/>
                      </a:cubicBezTo>
                      <a:cubicBezTo>
                        <a:pt x="412" y="43"/>
                        <a:pt x="410" y="42"/>
                        <a:pt x="409" y="43"/>
                      </a:cubicBezTo>
                      <a:cubicBezTo>
                        <a:pt x="405" y="46"/>
                        <a:pt x="400" y="48"/>
                        <a:pt x="396" y="51"/>
                      </a:cubicBezTo>
                      <a:cubicBezTo>
                        <a:pt x="395" y="52"/>
                        <a:pt x="395" y="53"/>
                        <a:pt x="395" y="54"/>
                      </a:cubicBezTo>
                      <a:cubicBezTo>
                        <a:pt x="396" y="56"/>
                        <a:pt x="398" y="56"/>
                        <a:pt x="399" y="55"/>
                      </a:cubicBezTo>
                      <a:close/>
                      <a:moveTo>
                        <a:pt x="375" y="73"/>
                      </a:moveTo>
                      <a:cubicBezTo>
                        <a:pt x="379" y="70"/>
                        <a:pt x="383" y="67"/>
                        <a:pt x="387" y="64"/>
                      </a:cubicBezTo>
                      <a:cubicBezTo>
                        <a:pt x="388" y="63"/>
                        <a:pt x="388" y="61"/>
                        <a:pt x="387" y="60"/>
                      </a:cubicBezTo>
                      <a:cubicBezTo>
                        <a:pt x="386" y="59"/>
                        <a:pt x="385" y="59"/>
                        <a:pt x="384" y="60"/>
                      </a:cubicBezTo>
                      <a:cubicBezTo>
                        <a:pt x="380" y="63"/>
                        <a:pt x="376" y="66"/>
                        <a:pt x="372" y="69"/>
                      </a:cubicBezTo>
                      <a:cubicBezTo>
                        <a:pt x="371" y="70"/>
                        <a:pt x="371" y="72"/>
                        <a:pt x="372" y="73"/>
                      </a:cubicBezTo>
                      <a:cubicBezTo>
                        <a:pt x="373" y="74"/>
                        <a:pt x="374" y="74"/>
                        <a:pt x="375" y="73"/>
                      </a:cubicBezTo>
                      <a:close/>
                      <a:moveTo>
                        <a:pt x="355" y="95"/>
                      </a:moveTo>
                      <a:cubicBezTo>
                        <a:pt x="358" y="91"/>
                        <a:pt x="361" y="87"/>
                        <a:pt x="365" y="83"/>
                      </a:cubicBezTo>
                      <a:cubicBezTo>
                        <a:pt x="366" y="82"/>
                        <a:pt x="366" y="81"/>
                        <a:pt x="365" y="80"/>
                      </a:cubicBezTo>
                      <a:cubicBezTo>
                        <a:pt x="364" y="79"/>
                        <a:pt x="362" y="79"/>
                        <a:pt x="361" y="80"/>
                      </a:cubicBezTo>
                      <a:cubicBezTo>
                        <a:pt x="358" y="84"/>
                        <a:pt x="354" y="87"/>
                        <a:pt x="351" y="91"/>
                      </a:cubicBezTo>
                      <a:cubicBezTo>
                        <a:pt x="350" y="93"/>
                        <a:pt x="351" y="94"/>
                        <a:pt x="352" y="95"/>
                      </a:cubicBezTo>
                      <a:cubicBezTo>
                        <a:pt x="353" y="96"/>
                        <a:pt x="354" y="96"/>
                        <a:pt x="355" y="95"/>
                      </a:cubicBezTo>
                      <a:close/>
                      <a:moveTo>
                        <a:pt x="340" y="120"/>
                      </a:moveTo>
                      <a:cubicBezTo>
                        <a:pt x="342" y="115"/>
                        <a:pt x="344" y="111"/>
                        <a:pt x="347" y="107"/>
                      </a:cubicBezTo>
                      <a:cubicBezTo>
                        <a:pt x="348" y="105"/>
                        <a:pt x="347" y="104"/>
                        <a:pt x="346" y="103"/>
                      </a:cubicBezTo>
                      <a:cubicBezTo>
                        <a:pt x="345" y="103"/>
                        <a:pt x="343" y="103"/>
                        <a:pt x="343" y="104"/>
                      </a:cubicBezTo>
                      <a:cubicBezTo>
                        <a:pt x="340" y="109"/>
                        <a:pt x="338" y="113"/>
                        <a:pt x="336" y="118"/>
                      </a:cubicBezTo>
                      <a:cubicBezTo>
                        <a:pt x="335" y="119"/>
                        <a:pt x="336" y="120"/>
                        <a:pt x="337" y="121"/>
                      </a:cubicBezTo>
                      <a:cubicBezTo>
                        <a:pt x="338" y="122"/>
                        <a:pt x="340" y="121"/>
                        <a:pt x="340" y="120"/>
                      </a:cubicBezTo>
                      <a:close/>
                      <a:moveTo>
                        <a:pt x="333" y="148"/>
                      </a:moveTo>
                      <a:cubicBezTo>
                        <a:pt x="333" y="143"/>
                        <a:pt x="334" y="138"/>
                        <a:pt x="336" y="134"/>
                      </a:cubicBezTo>
                      <a:cubicBezTo>
                        <a:pt x="336" y="132"/>
                        <a:pt x="335" y="131"/>
                        <a:pt x="334" y="130"/>
                      </a:cubicBezTo>
                      <a:cubicBezTo>
                        <a:pt x="332" y="130"/>
                        <a:pt x="331" y="131"/>
                        <a:pt x="331" y="132"/>
                      </a:cubicBezTo>
                      <a:cubicBezTo>
                        <a:pt x="329" y="137"/>
                        <a:pt x="328" y="142"/>
                        <a:pt x="328" y="147"/>
                      </a:cubicBezTo>
                      <a:cubicBezTo>
                        <a:pt x="328" y="149"/>
                        <a:pt x="329" y="150"/>
                        <a:pt x="330" y="150"/>
                      </a:cubicBezTo>
                      <a:cubicBezTo>
                        <a:pt x="331" y="150"/>
                        <a:pt x="333" y="149"/>
                        <a:pt x="333" y="148"/>
                      </a:cubicBezTo>
                      <a:close/>
                      <a:moveTo>
                        <a:pt x="334" y="177"/>
                      </a:moveTo>
                      <a:cubicBezTo>
                        <a:pt x="333" y="172"/>
                        <a:pt x="333" y="167"/>
                        <a:pt x="332" y="162"/>
                      </a:cubicBezTo>
                      <a:cubicBezTo>
                        <a:pt x="332" y="161"/>
                        <a:pt x="331" y="160"/>
                        <a:pt x="330" y="160"/>
                      </a:cubicBezTo>
                      <a:cubicBezTo>
                        <a:pt x="328" y="160"/>
                        <a:pt x="327" y="161"/>
                        <a:pt x="327" y="163"/>
                      </a:cubicBezTo>
                      <a:cubicBezTo>
                        <a:pt x="328" y="168"/>
                        <a:pt x="328" y="173"/>
                        <a:pt x="329" y="178"/>
                      </a:cubicBezTo>
                      <a:cubicBezTo>
                        <a:pt x="329" y="179"/>
                        <a:pt x="330" y="180"/>
                        <a:pt x="332" y="180"/>
                      </a:cubicBezTo>
                      <a:cubicBezTo>
                        <a:pt x="333" y="180"/>
                        <a:pt x="334" y="178"/>
                        <a:pt x="334" y="177"/>
                      </a:cubicBezTo>
                      <a:close/>
                      <a:moveTo>
                        <a:pt x="333" y="197"/>
                      </a:moveTo>
                      <a:cubicBezTo>
                        <a:pt x="334" y="199"/>
                        <a:pt x="335" y="200"/>
                        <a:pt x="335" y="202"/>
                      </a:cubicBezTo>
                      <a:cubicBezTo>
                        <a:pt x="336" y="203"/>
                        <a:pt x="337" y="204"/>
                        <a:pt x="339" y="203"/>
                      </a:cubicBezTo>
                      <a:cubicBezTo>
                        <a:pt x="340" y="203"/>
                        <a:pt x="341" y="201"/>
                        <a:pt x="340" y="200"/>
                      </a:cubicBezTo>
                      <a:cubicBezTo>
                        <a:pt x="339" y="197"/>
                        <a:pt x="338" y="194"/>
                        <a:pt x="337" y="191"/>
                      </a:cubicBezTo>
                      <a:cubicBezTo>
                        <a:pt x="337" y="190"/>
                        <a:pt x="335" y="189"/>
                        <a:pt x="334" y="190"/>
                      </a:cubicBezTo>
                      <a:cubicBezTo>
                        <a:pt x="333" y="190"/>
                        <a:pt x="332" y="191"/>
                        <a:pt x="332" y="193"/>
                      </a:cubicBezTo>
                      <a:cubicBezTo>
                        <a:pt x="333" y="196"/>
                        <a:pt x="334" y="199"/>
                        <a:pt x="335" y="202"/>
                      </a:cubicBezTo>
                      <a:cubicBezTo>
                        <a:pt x="336" y="202"/>
                        <a:pt x="336" y="203"/>
                        <a:pt x="337" y="203"/>
                      </a:cubicBezTo>
                      <a:cubicBezTo>
                        <a:pt x="337" y="203"/>
                        <a:pt x="338" y="203"/>
                        <a:pt x="339" y="203"/>
                      </a:cubicBezTo>
                      <a:cubicBezTo>
                        <a:pt x="339" y="203"/>
                        <a:pt x="340" y="203"/>
                        <a:pt x="340" y="202"/>
                      </a:cubicBezTo>
                      <a:cubicBezTo>
                        <a:pt x="340" y="201"/>
                        <a:pt x="340" y="201"/>
                        <a:pt x="340" y="200"/>
                      </a:cubicBezTo>
                      <a:cubicBezTo>
                        <a:pt x="339" y="198"/>
                        <a:pt x="339" y="196"/>
                        <a:pt x="337" y="195"/>
                      </a:cubicBezTo>
                      <a:cubicBezTo>
                        <a:pt x="337" y="193"/>
                        <a:pt x="335" y="193"/>
                        <a:pt x="334" y="194"/>
                      </a:cubicBezTo>
                      <a:cubicBezTo>
                        <a:pt x="333" y="194"/>
                        <a:pt x="332" y="196"/>
                        <a:pt x="333" y="197"/>
                      </a:cubicBezTo>
                      <a:close/>
                      <a:moveTo>
                        <a:pt x="311" y="180"/>
                      </a:moveTo>
                      <a:cubicBezTo>
                        <a:pt x="316" y="182"/>
                        <a:pt x="320" y="184"/>
                        <a:pt x="324" y="187"/>
                      </a:cubicBezTo>
                      <a:cubicBezTo>
                        <a:pt x="325" y="188"/>
                        <a:pt x="326" y="188"/>
                        <a:pt x="327" y="187"/>
                      </a:cubicBezTo>
                      <a:cubicBezTo>
                        <a:pt x="328" y="185"/>
                        <a:pt x="328" y="184"/>
                        <a:pt x="327" y="183"/>
                      </a:cubicBezTo>
                      <a:cubicBezTo>
                        <a:pt x="323" y="180"/>
                        <a:pt x="318" y="177"/>
                        <a:pt x="313" y="175"/>
                      </a:cubicBezTo>
                      <a:cubicBezTo>
                        <a:pt x="312" y="175"/>
                        <a:pt x="310" y="175"/>
                        <a:pt x="310" y="177"/>
                      </a:cubicBezTo>
                      <a:cubicBezTo>
                        <a:pt x="309" y="178"/>
                        <a:pt x="310" y="179"/>
                        <a:pt x="311" y="180"/>
                      </a:cubicBezTo>
                      <a:close/>
                      <a:moveTo>
                        <a:pt x="283" y="171"/>
                      </a:moveTo>
                      <a:cubicBezTo>
                        <a:pt x="288" y="172"/>
                        <a:pt x="293" y="173"/>
                        <a:pt x="297" y="175"/>
                      </a:cubicBezTo>
                      <a:cubicBezTo>
                        <a:pt x="299" y="175"/>
                        <a:pt x="300" y="174"/>
                        <a:pt x="300" y="173"/>
                      </a:cubicBezTo>
                      <a:cubicBezTo>
                        <a:pt x="301" y="172"/>
                        <a:pt x="300" y="170"/>
                        <a:pt x="299" y="170"/>
                      </a:cubicBezTo>
                      <a:cubicBezTo>
                        <a:pt x="294" y="169"/>
                        <a:pt x="289" y="167"/>
                        <a:pt x="284" y="166"/>
                      </a:cubicBezTo>
                      <a:cubicBezTo>
                        <a:pt x="283" y="166"/>
                        <a:pt x="281" y="167"/>
                        <a:pt x="281" y="168"/>
                      </a:cubicBezTo>
                      <a:cubicBezTo>
                        <a:pt x="281" y="170"/>
                        <a:pt x="282" y="171"/>
                        <a:pt x="283" y="171"/>
                      </a:cubicBezTo>
                      <a:close/>
                      <a:moveTo>
                        <a:pt x="254" y="167"/>
                      </a:moveTo>
                      <a:cubicBezTo>
                        <a:pt x="259" y="168"/>
                        <a:pt x="263" y="168"/>
                        <a:pt x="268" y="169"/>
                      </a:cubicBezTo>
                      <a:cubicBezTo>
                        <a:pt x="270" y="169"/>
                        <a:pt x="271" y="168"/>
                        <a:pt x="271" y="167"/>
                      </a:cubicBezTo>
                      <a:cubicBezTo>
                        <a:pt x="271" y="165"/>
                        <a:pt x="270" y="164"/>
                        <a:pt x="269" y="164"/>
                      </a:cubicBezTo>
                      <a:cubicBezTo>
                        <a:pt x="264" y="163"/>
                        <a:pt x="259" y="163"/>
                        <a:pt x="254" y="162"/>
                      </a:cubicBezTo>
                      <a:cubicBezTo>
                        <a:pt x="253" y="162"/>
                        <a:pt x="251" y="163"/>
                        <a:pt x="251" y="165"/>
                      </a:cubicBezTo>
                      <a:cubicBezTo>
                        <a:pt x="251" y="166"/>
                        <a:pt x="252" y="167"/>
                        <a:pt x="254" y="167"/>
                      </a:cubicBezTo>
                      <a:close/>
                      <a:moveTo>
                        <a:pt x="224" y="167"/>
                      </a:moveTo>
                      <a:cubicBezTo>
                        <a:pt x="227" y="167"/>
                        <a:pt x="230" y="167"/>
                        <a:pt x="234" y="167"/>
                      </a:cubicBezTo>
                      <a:cubicBezTo>
                        <a:pt x="235" y="167"/>
                        <a:pt x="237" y="167"/>
                        <a:pt x="239" y="167"/>
                      </a:cubicBezTo>
                      <a:cubicBezTo>
                        <a:pt x="240" y="167"/>
                        <a:pt x="241" y="166"/>
                        <a:pt x="241" y="164"/>
                      </a:cubicBezTo>
                      <a:cubicBezTo>
                        <a:pt x="241" y="163"/>
                        <a:pt x="240" y="162"/>
                        <a:pt x="239" y="162"/>
                      </a:cubicBezTo>
                      <a:cubicBezTo>
                        <a:pt x="237" y="162"/>
                        <a:pt x="235" y="162"/>
                        <a:pt x="234" y="162"/>
                      </a:cubicBezTo>
                      <a:cubicBezTo>
                        <a:pt x="230" y="162"/>
                        <a:pt x="227" y="162"/>
                        <a:pt x="224" y="162"/>
                      </a:cubicBezTo>
                      <a:cubicBezTo>
                        <a:pt x="222" y="162"/>
                        <a:pt x="221" y="163"/>
                        <a:pt x="221" y="164"/>
                      </a:cubicBezTo>
                      <a:cubicBezTo>
                        <a:pt x="221" y="166"/>
                        <a:pt x="222" y="167"/>
                        <a:pt x="224" y="167"/>
                      </a:cubicBezTo>
                      <a:close/>
                      <a:moveTo>
                        <a:pt x="195" y="170"/>
                      </a:moveTo>
                      <a:cubicBezTo>
                        <a:pt x="199" y="169"/>
                        <a:pt x="203" y="168"/>
                        <a:pt x="209" y="168"/>
                      </a:cubicBezTo>
                      <a:cubicBezTo>
                        <a:pt x="210" y="168"/>
                        <a:pt x="211" y="166"/>
                        <a:pt x="211" y="165"/>
                      </a:cubicBezTo>
                      <a:cubicBezTo>
                        <a:pt x="211" y="164"/>
                        <a:pt x="210" y="163"/>
                        <a:pt x="209" y="163"/>
                      </a:cubicBezTo>
                      <a:cubicBezTo>
                        <a:pt x="203" y="163"/>
                        <a:pt x="198" y="164"/>
                        <a:pt x="193" y="165"/>
                      </a:cubicBezTo>
                      <a:cubicBezTo>
                        <a:pt x="192" y="166"/>
                        <a:pt x="191" y="167"/>
                        <a:pt x="192" y="168"/>
                      </a:cubicBezTo>
                      <a:cubicBezTo>
                        <a:pt x="192" y="170"/>
                        <a:pt x="193" y="170"/>
                        <a:pt x="195" y="170"/>
                      </a:cubicBezTo>
                      <a:close/>
                      <a:moveTo>
                        <a:pt x="167" y="180"/>
                      </a:moveTo>
                      <a:cubicBezTo>
                        <a:pt x="171" y="178"/>
                        <a:pt x="176" y="176"/>
                        <a:pt x="181" y="174"/>
                      </a:cubicBezTo>
                      <a:cubicBezTo>
                        <a:pt x="182" y="174"/>
                        <a:pt x="182" y="173"/>
                        <a:pt x="182" y="171"/>
                      </a:cubicBezTo>
                      <a:cubicBezTo>
                        <a:pt x="182" y="170"/>
                        <a:pt x="180" y="169"/>
                        <a:pt x="179" y="170"/>
                      </a:cubicBezTo>
                      <a:cubicBezTo>
                        <a:pt x="174" y="171"/>
                        <a:pt x="169" y="173"/>
                        <a:pt x="165" y="175"/>
                      </a:cubicBezTo>
                      <a:cubicBezTo>
                        <a:pt x="163" y="176"/>
                        <a:pt x="163" y="177"/>
                        <a:pt x="164" y="179"/>
                      </a:cubicBezTo>
                      <a:cubicBezTo>
                        <a:pt x="164" y="180"/>
                        <a:pt x="166" y="181"/>
                        <a:pt x="167" y="180"/>
                      </a:cubicBezTo>
                      <a:close/>
                      <a:moveTo>
                        <a:pt x="141" y="195"/>
                      </a:moveTo>
                      <a:cubicBezTo>
                        <a:pt x="145" y="192"/>
                        <a:pt x="149" y="189"/>
                        <a:pt x="154" y="187"/>
                      </a:cubicBezTo>
                      <a:cubicBezTo>
                        <a:pt x="155" y="186"/>
                        <a:pt x="155" y="185"/>
                        <a:pt x="155" y="183"/>
                      </a:cubicBezTo>
                      <a:cubicBezTo>
                        <a:pt x="154" y="182"/>
                        <a:pt x="152" y="182"/>
                        <a:pt x="151" y="182"/>
                      </a:cubicBezTo>
                      <a:cubicBezTo>
                        <a:pt x="147" y="185"/>
                        <a:pt x="142" y="188"/>
                        <a:pt x="138" y="191"/>
                      </a:cubicBezTo>
                      <a:cubicBezTo>
                        <a:pt x="137" y="192"/>
                        <a:pt x="137" y="193"/>
                        <a:pt x="138" y="194"/>
                      </a:cubicBezTo>
                      <a:cubicBezTo>
                        <a:pt x="139" y="195"/>
                        <a:pt x="140" y="196"/>
                        <a:pt x="141" y="195"/>
                      </a:cubicBezTo>
                      <a:close/>
                      <a:moveTo>
                        <a:pt x="120" y="215"/>
                      </a:moveTo>
                      <a:cubicBezTo>
                        <a:pt x="123" y="211"/>
                        <a:pt x="126" y="207"/>
                        <a:pt x="130" y="204"/>
                      </a:cubicBezTo>
                      <a:cubicBezTo>
                        <a:pt x="131" y="203"/>
                        <a:pt x="131" y="202"/>
                        <a:pt x="130" y="201"/>
                      </a:cubicBezTo>
                      <a:cubicBezTo>
                        <a:pt x="129" y="200"/>
                        <a:pt x="128" y="199"/>
                        <a:pt x="127" y="200"/>
                      </a:cubicBezTo>
                      <a:cubicBezTo>
                        <a:pt x="123" y="204"/>
                        <a:pt x="119" y="207"/>
                        <a:pt x="116" y="211"/>
                      </a:cubicBezTo>
                      <a:cubicBezTo>
                        <a:pt x="115" y="212"/>
                        <a:pt x="115" y="214"/>
                        <a:pt x="116" y="215"/>
                      </a:cubicBezTo>
                      <a:cubicBezTo>
                        <a:pt x="117" y="216"/>
                        <a:pt x="119" y="216"/>
                        <a:pt x="120" y="215"/>
                      </a:cubicBezTo>
                      <a:close/>
                      <a:moveTo>
                        <a:pt x="103" y="239"/>
                      </a:moveTo>
                      <a:cubicBezTo>
                        <a:pt x="105" y="234"/>
                        <a:pt x="108" y="230"/>
                        <a:pt x="111" y="226"/>
                      </a:cubicBezTo>
                      <a:cubicBezTo>
                        <a:pt x="111" y="225"/>
                        <a:pt x="111" y="223"/>
                        <a:pt x="110" y="223"/>
                      </a:cubicBezTo>
                      <a:cubicBezTo>
                        <a:pt x="109" y="222"/>
                        <a:pt x="107" y="222"/>
                        <a:pt x="107" y="223"/>
                      </a:cubicBezTo>
                      <a:cubicBezTo>
                        <a:pt x="104" y="228"/>
                        <a:pt x="101" y="232"/>
                        <a:pt x="99" y="236"/>
                      </a:cubicBezTo>
                      <a:cubicBezTo>
                        <a:pt x="98" y="238"/>
                        <a:pt x="98" y="239"/>
                        <a:pt x="100" y="240"/>
                      </a:cubicBezTo>
                      <a:cubicBezTo>
                        <a:pt x="101" y="240"/>
                        <a:pt x="102" y="240"/>
                        <a:pt x="103" y="239"/>
                      </a:cubicBezTo>
                      <a:close/>
                      <a:moveTo>
                        <a:pt x="92" y="266"/>
                      </a:moveTo>
                      <a:cubicBezTo>
                        <a:pt x="94" y="261"/>
                        <a:pt x="95" y="257"/>
                        <a:pt x="97" y="252"/>
                      </a:cubicBezTo>
                      <a:cubicBezTo>
                        <a:pt x="97" y="251"/>
                        <a:pt x="97" y="249"/>
                        <a:pt x="96" y="249"/>
                      </a:cubicBezTo>
                      <a:cubicBezTo>
                        <a:pt x="94" y="248"/>
                        <a:pt x="93" y="249"/>
                        <a:pt x="92" y="250"/>
                      </a:cubicBezTo>
                      <a:cubicBezTo>
                        <a:pt x="90" y="255"/>
                        <a:pt x="89" y="260"/>
                        <a:pt x="87" y="265"/>
                      </a:cubicBezTo>
                      <a:cubicBezTo>
                        <a:pt x="87" y="266"/>
                        <a:pt x="88" y="267"/>
                        <a:pt x="89" y="268"/>
                      </a:cubicBezTo>
                      <a:cubicBezTo>
                        <a:pt x="90" y="268"/>
                        <a:pt x="92" y="267"/>
                        <a:pt x="92" y="266"/>
                      </a:cubicBezTo>
                      <a:close/>
                      <a:moveTo>
                        <a:pt x="87" y="295"/>
                      </a:moveTo>
                      <a:cubicBezTo>
                        <a:pt x="88" y="290"/>
                        <a:pt x="88" y="285"/>
                        <a:pt x="89" y="280"/>
                      </a:cubicBezTo>
                      <a:cubicBezTo>
                        <a:pt x="89" y="279"/>
                        <a:pt x="88" y="278"/>
                        <a:pt x="87" y="278"/>
                      </a:cubicBezTo>
                      <a:cubicBezTo>
                        <a:pt x="86" y="277"/>
                        <a:pt x="84" y="278"/>
                        <a:pt x="84" y="280"/>
                      </a:cubicBezTo>
                      <a:cubicBezTo>
                        <a:pt x="83" y="285"/>
                        <a:pt x="83" y="290"/>
                        <a:pt x="82" y="295"/>
                      </a:cubicBezTo>
                      <a:cubicBezTo>
                        <a:pt x="82" y="296"/>
                        <a:pt x="83" y="297"/>
                        <a:pt x="84" y="297"/>
                      </a:cubicBezTo>
                      <a:cubicBezTo>
                        <a:pt x="86" y="298"/>
                        <a:pt x="87" y="296"/>
                        <a:pt x="87" y="295"/>
                      </a:cubicBezTo>
                      <a:close/>
                      <a:moveTo>
                        <a:pt x="87" y="325"/>
                      </a:moveTo>
                      <a:cubicBezTo>
                        <a:pt x="87" y="320"/>
                        <a:pt x="87" y="315"/>
                        <a:pt x="87" y="310"/>
                      </a:cubicBezTo>
                      <a:cubicBezTo>
                        <a:pt x="87" y="309"/>
                        <a:pt x="85" y="307"/>
                        <a:pt x="84" y="307"/>
                      </a:cubicBezTo>
                      <a:cubicBezTo>
                        <a:pt x="83" y="307"/>
                        <a:pt x="82" y="309"/>
                        <a:pt x="82" y="310"/>
                      </a:cubicBezTo>
                      <a:cubicBezTo>
                        <a:pt x="82" y="315"/>
                        <a:pt x="82" y="320"/>
                        <a:pt x="82" y="325"/>
                      </a:cubicBezTo>
                      <a:cubicBezTo>
                        <a:pt x="82" y="326"/>
                        <a:pt x="84" y="327"/>
                        <a:pt x="85" y="327"/>
                      </a:cubicBezTo>
                      <a:cubicBezTo>
                        <a:pt x="86" y="327"/>
                        <a:pt x="87" y="326"/>
                        <a:pt x="87" y="325"/>
                      </a:cubicBezTo>
                      <a:close/>
                      <a:moveTo>
                        <a:pt x="92" y="354"/>
                      </a:moveTo>
                      <a:cubicBezTo>
                        <a:pt x="91" y="349"/>
                        <a:pt x="90" y="344"/>
                        <a:pt x="89" y="339"/>
                      </a:cubicBezTo>
                      <a:cubicBezTo>
                        <a:pt x="89" y="338"/>
                        <a:pt x="88" y="337"/>
                        <a:pt x="86" y="337"/>
                      </a:cubicBezTo>
                      <a:cubicBezTo>
                        <a:pt x="85" y="338"/>
                        <a:pt x="84" y="339"/>
                        <a:pt x="84" y="340"/>
                      </a:cubicBezTo>
                      <a:cubicBezTo>
                        <a:pt x="85" y="345"/>
                        <a:pt x="86" y="350"/>
                        <a:pt x="87" y="355"/>
                      </a:cubicBezTo>
                      <a:cubicBezTo>
                        <a:pt x="88" y="356"/>
                        <a:pt x="89" y="357"/>
                        <a:pt x="90" y="357"/>
                      </a:cubicBezTo>
                      <a:cubicBezTo>
                        <a:pt x="92" y="357"/>
                        <a:pt x="92" y="355"/>
                        <a:pt x="92" y="354"/>
                      </a:cubicBezTo>
                      <a:close/>
                      <a:moveTo>
                        <a:pt x="101" y="382"/>
                      </a:moveTo>
                      <a:cubicBezTo>
                        <a:pt x="99" y="377"/>
                        <a:pt x="98" y="373"/>
                        <a:pt x="96" y="368"/>
                      </a:cubicBezTo>
                      <a:cubicBezTo>
                        <a:pt x="96" y="367"/>
                        <a:pt x="94" y="366"/>
                        <a:pt x="93" y="367"/>
                      </a:cubicBezTo>
                      <a:cubicBezTo>
                        <a:pt x="92" y="367"/>
                        <a:pt x="91" y="368"/>
                        <a:pt x="91" y="370"/>
                      </a:cubicBezTo>
                      <a:cubicBezTo>
                        <a:pt x="93" y="374"/>
                        <a:pt x="95" y="379"/>
                        <a:pt x="96" y="384"/>
                      </a:cubicBezTo>
                      <a:cubicBezTo>
                        <a:pt x="97" y="385"/>
                        <a:pt x="98" y="386"/>
                        <a:pt x="100" y="385"/>
                      </a:cubicBezTo>
                      <a:cubicBezTo>
                        <a:pt x="101" y="385"/>
                        <a:pt x="102" y="383"/>
                        <a:pt x="101" y="382"/>
                      </a:cubicBezTo>
                      <a:close/>
                      <a:moveTo>
                        <a:pt x="114" y="409"/>
                      </a:moveTo>
                      <a:cubicBezTo>
                        <a:pt x="111" y="405"/>
                        <a:pt x="109" y="400"/>
                        <a:pt x="107" y="396"/>
                      </a:cubicBezTo>
                      <a:cubicBezTo>
                        <a:pt x="106" y="395"/>
                        <a:pt x="105" y="394"/>
                        <a:pt x="104" y="395"/>
                      </a:cubicBezTo>
                      <a:cubicBezTo>
                        <a:pt x="102" y="395"/>
                        <a:pt x="102" y="397"/>
                        <a:pt x="102" y="398"/>
                      </a:cubicBezTo>
                      <a:cubicBezTo>
                        <a:pt x="104" y="402"/>
                        <a:pt x="107" y="407"/>
                        <a:pt x="109" y="411"/>
                      </a:cubicBezTo>
                      <a:cubicBezTo>
                        <a:pt x="110" y="413"/>
                        <a:pt x="111" y="413"/>
                        <a:pt x="113" y="412"/>
                      </a:cubicBezTo>
                      <a:cubicBezTo>
                        <a:pt x="114" y="412"/>
                        <a:pt x="114" y="410"/>
                        <a:pt x="114" y="409"/>
                      </a:cubicBezTo>
                      <a:close/>
                      <a:moveTo>
                        <a:pt x="110" y="432"/>
                      </a:moveTo>
                      <a:cubicBezTo>
                        <a:pt x="114" y="430"/>
                        <a:pt x="117" y="429"/>
                        <a:pt x="121" y="428"/>
                      </a:cubicBezTo>
                      <a:cubicBezTo>
                        <a:pt x="122" y="428"/>
                        <a:pt x="123" y="427"/>
                        <a:pt x="123" y="426"/>
                      </a:cubicBezTo>
                      <a:cubicBezTo>
                        <a:pt x="123" y="426"/>
                        <a:pt x="123" y="425"/>
                        <a:pt x="123" y="424"/>
                      </a:cubicBezTo>
                      <a:cubicBezTo>
                        <a:pt x="122" y="423"/>
                        <a:pt x="122" y="423"/>
                        <a:pt x="121" y="422"/>
                      </a:cubicBezTo>
                      <a:cubicBezTo>
                        <a:pt x="120" y="421"/>
                        <a:pt x="119" y="420"/>
                        <a:pt x="118" y="421"/>
                      </a:cubicBezTo>
                      <a:cubicBezTo>
                        <a:pt x="117" y="422"/>
                        <a:pt x="116" y="423"/>
                        <a:pt x="117" y="424"/>
                      </a:cubicBezTo>
                      <a:cubicBezTo>
                        <a:pt x="117" y="425"/>
                        <a:pt x="118" y="426"/>
                        <a:pt x="118" y="427"/>
                      </a:cubicBezTo>
                      <a:cubicBezTo>
                        <a:pt x="120" y="425"/>
                        <a:pt x="120" y="425"/>
                        <a:pt x="120" y="425"/>
                      </a:cubicBezTo>
                      <a:cubicBezTo>
                        <a:pt x="120" y="423"/>
                        <a:pt x="120" y="423"/>
                        <a:pt x="120" y="423"/>
                      </a:cubicBezTo>
                      <a:cubicBezTo>
                        <a:pt x="116" y="424"/>
                        <a:pt x="112" y="426"/>
                        <a:pt x="108" y="427"/>
                      </a:cubicBezTo>
                      <a:cubicBezTo>
                        <a:pt x="107" y="428"/>
                        <a:pt x="106" y="429"/>
                        <a:pt x="107" y="430"/>
                      </a:cubicBezTo>
                      <a:cubicBezTo>
                        <a:pt x="107" y="432"/>
                        <a:pt x="109" y="432"/>
                        <a:pt x="110" y="432"/>
                      </a:cubicBezTo>
                      <a:close/>
                      <a:moveTo>
                        <a:pt x="84" y="445"/>
                      </a:moveTo>
                      <a:cubicBezTo>
                        <a:pt x="88" y="443"/>
                        <a:pt x="92" y="440"/>
                        <a:pt x="96" y="438"/>
                      </a:cubicBezTo>
                      <a:cubicBezTo>
                        <a:pt x="98" y="437"/>
                        <a:pt x="98" y="436"/>
                        <a:pt x="97" y="434"/>
                      </a:cubicBezTo>
                      <a:cubicBezTo>
                        <a:pt x="97" y="433"/>
                        <a:pt x="95" y="433"/>
                        <a:pt x="94" y="433"/>
                      </a:cubicBezTo>
                      <a:cubicBezTo>
                        <a:pt x="90" y="436"/>
                        <a:pt x="85" y="438"/>
                        <a:pt x="81" y="441"/>
                      </a:cubicBezTo>
                      <a:cubicBezTo>
                        <a:pt x="80" y="442"/>
                        <a:pt x="79" y="443"/>
                        <a:pt x="80" y="445"/>
                      </a:cubicBezTo>
                      <a:cubicBezTo>
                        <a:pt x="81" y="446"/>
                        <a:pt x="83" y="446"/>
                        <a:pt x="84" y="445"/>
                      </a:cubicBezTo>
                      <a:close/>
                      <a:moveTo>
                        <a:pt x="61" y="464"/>
                      </a:moveTo>
                      <a:cubicBezTo>
                        <a:pt x="64" y="460"/>
                        <a:pt x="68" y="457"/>
                        <a:pt x="72" y="454"/>
                      </a:cubicBezTo>
                      <a:cubicBezTo>
                        <a:pt x="73" y="453"/>
                        <a:pt x="73" y="452"/>
                        <a:pt x="72" y="450"/>
                      </a:cubicBezTo>
                      <a:cubicBezTo>
                        <a:pt x="71" y="449"/>
                        <a:pt x="70" y="449"/>
                        <a:pt x="69" y="450"/>
                      </a:cubicBezTo>
                      <a:cubicBezTo>
                        <a:pt x="65" y="453"/>
                        <a:pt x="61" y="457"/>
                        <a:pt x="57" y="460"/>
                      </a:cubicBezTo>
                      <a:cubicBezTo>
                        <a:pt x="56" y="461"/>
                        <a:pt x="56" y="463"/>
                        <a:pt x="57" y="464"/>
                      </a:cubicBezTo>
                      <a:cubicBezTo>
                        <a:pt x="58" y="465"/>
                        <a:pt x="60" y="465"/>
                        <a:pt x="61" y="464"/>
                      </a:cubicBezTo>
                      <a:close/>
                      <a:moveTo>
                        <a:pt x="41" y="486"/>
                      </a:moveTo>
                      <a:cubicBezTo>
                        <a:pt x="44" y="482"/>
                        <a:pt x="47" y="478"/>
                        <a:pt x="50" y="474"/>
                      </a:cubicBezTo>
                      <a:cubicBezTo>
                        <a:pt x="51" y="473"/>
                        <a:pt x="51" y="472"/>
                        <a:pt x="50" y="471"/>
                      </a:cubicBezTo>
                      <a:cubicBezTo>
                        <a:pt x="49" y="470"/>
                        <a:pt x="48" y="470"/>
                        <a:pt x="47" y="471"/>
                      </a:cubicBezTo>
                      <a:cubicBezTo>
                        <a:pt x="43" y="475"/>
                        <a:pt x="40" y="479"/>
                        <a:pt x="37" y="483"/>
                      </a:cubicBezTo>
                      <a:cubicBezTo>
                        <a:pt x="36" y="484"/>
                        <a:pt x="36" y="486"/>
                        <a:pt x="38" y="486"/>
                      </a:cubicBezTo>
                      <a:cubicBezTo>
                        <a:pt x="39" y="487"/>
                        <a:pt x="40" y="487"/>
                        <a:pt x="41" y="486"/>
                      </a:cubicBezTo>
                      <a:close/>
                      <a:moveTo>
                        <a:pt x="25" y="511"/>
                      </a:moveTo>
                      <a:cubicBezTo>
                        <a:pt x="28" y="507"/>
                        <a:pt x="30" y="502"/>
                        <a:pt x="33" y="498"/>
                      </a:cubicBezTo>
                      <a:cubicBezTo>
                        <a:pt x="33" y="497"/>
                        <a:pt x="33" y="495"/>
                        <a:pt x="32" y="495"/>
                      </a:cubicBezTo>
                      <a:cubicBezTo>
                        <a:pt x="31" y="494"/>
                        <a:pt x="29" y="494"/>
                        <a:pt x="28" y="495"/>
                      </a:cubicBezTo>
                      <a:cubicBezTo>
                        <a:pt x="26" y="500"/>
                        <a:pt x="23" y="504"/>
                        <a:pt x="21" y="509"/>
                      </a:cubicBezTo>
                      <a:cubicBezTo>
                        <a:pt x="20" y="510"/>
                        <a:pt x="21" y="511"/>
                        <a:pt x="22" y="512"/>
                      </a:cubicBezTo>
                      <a:cubicBezTo>
                        <a:pt x="23" y="513"/>
                        <a:pt x="25" y="512"/>
                        <a:pt x="25" y="511"/>
                      </a:cubicBezTo>
                      <a:close/>
                      <a:moveTo>
                        <a:pt x="14" y="538"/>
                      </a:moveTo>
                      <a:cubicBezTo>
                        <a:pt x="15" y="533"/>
                        <a:pt x="17" y="529"/>
                        <a:pt x="19" y="524"/>
                      </a:cubicBezTo>
                      <a:cubicBezTo>
                        <a:pt x="19" y="523"/>
                        <a:pt x="19" y="522"/>
                        <a:pt x="18" y="521"/>
                      </a:cubicBezTo>
                      <a:cubicBezTo>
                        <a:pt x="16" y="520"/>
                        <a:pt x="15" y="521"/>
                        <a:pt x="14" y="522"/>
                      </a:cubicBezTo>
                      <a:cubicBezTo>
                        <a:pt x="12" y="527"/>
                        <a:pt x="10" y="532"/>
                        <a:pt x="9" y="536"/>
                      </a:cubicBezTo>
                      <a:cubicBezTo>
                        <a:pt x="8" y="538"/>
                        <a:pt x="9" y="539"/>
                        <a:pt x="10" y="540"/>
                      </a:cubicBezTo>
                      <a:cubicBezTo>
                        <a:pt x="12" y="540"/>
                        <a:pt x="13" y="539"/>
                        <a:pt x="14" y="538"/>
                      </a:cubicBezTo>
                      <a:close/>
                      <a:moveTo>
                        <a:pt x="7" y="567"/>
                      </a:moveTo>
                      <a:cubicBezTo>
                        <a:pt x="7" y="562"/>
                        <a:pt x="8" y="557"/>
                        <a:pt x="9" y="552"/>
                      </a:cubicBezTo>
                      <a:cubicBezTo>
                        <a:pt x="10" y="551"/>
                        <a:pt x="9" y="550"/>
                        <a:pt x="8" y="549"/>
                      </a:cubicBezTo>
                      <a:cubicBezTo>
                        <a:pt x="6" y="549"/>
                        <a:pt x="5" y="550"/>
                        <a:pt x="5" y="551"/>
                      </a:cubicBezTo>
                      <a:cubicBezTo>
                        <a:pt x="3" y="556"/>
                        <a:pt x="2" y="561"/>
                        <a:pt x="2" y="566"/>
                      </a:cubicBezTo>
                      <a:cubicBezTo>
                        <a:pt x="1" y="567"/>
                        <a:pt x="2" y="569"/>
                        <a:pt x="4" y="569"/>
                      </a:cubicBezTo>
                      <a:cubicBezTo>
                        <a:pt x="5" y="569"/>
                        <a:pt x="6" y="568"/>
                        <a:pt x="7" y="567"/>
                      </a:cubicBezTo>
                      <a:close/>
                      <a:moveTo>
                        <a:pt x="5" y="596"/>
                      </a:moveTo>
                      <a:cubicBezTo>
                        <a:pt x="5" y="594"/>
                        <a:pt x="5" y="592"/>
                        <a:pt x="5" y="590"/>
                      </a:cubicBezTo>
                      <a:cubicBezTo>
                        <a:pt x="5" y="587"/>
                        <a:pt x="5" y="584"/>
                        <a:pt x="5" y="581"/>
                      </a:cubicBezTo>
                      <a:cubicBezTo>
                        <a:pt x="5" y="580"/>
                        <a:pt x="4" y="579"/>
                        <a:pt x="3" y="579"/>
                      </a:cubicBezTo>
                      <a:cubicBezTo>
                        <a:pt x="1" y="579"/>
                        <a:pt x="0" y="580"/>
                        <a:pt x="0" y="581"/>
                      </a:cubicBezTo>
                      <a:cubicBezTo>
                        <a:pt x="0" y="584"/>
                        <a:pt x="0" y="587"/>
                        <a:pt x="0" y="590"/>
                      </a:cubicBezTo>
                      <a:cubicBezTo>
                        <a:pt x="0" y="592"/>
                        <a:pt x="0" y="594"/>
                        <a:pt x="0" y="596"/>
                      </a:cubicBezTo>
                      <a:cubicBezTo>
                        <a:pt x="0" y="598"/>
                        <a:pt x="1" y="599"/>
                        <a:pt x="2" y="599"/>
                      </a:cubicBezTo>
                      <a:cubicBezTo>
                        <a:pt x="4" y="599"/>
                        <a:pt x="5" y="598"/>
                        <a:pt x="5" y="596"/>
                      </a:cubicBezTo>
                      <a:close/>
                      <a:moveTo>
                        <a:pt x="10" y="625"/>
                      </a:moveTo>
                      <a:cubicBezTo>
                        <a:pt x="8" y="620"/>
                        <a:pt x="7" y="616"/>
                        <a:pt x="6" y="611"/>
                      </a:cubicBezTo>
                      <a:cubicBezTo>
                        <a:pt x="6" y="609"/>
                        <a:pt x="5" y="608"/>
                        <a:pt x="3" y="609"/>
                      </a:cubicBezTo>
                      <a:cubicBezTo>
                        <a:pt x="2" y="609"/>
                        <a:pt x="1" y="610"/>
                        <a:pt x="1" y="612"/>
                      </a:cubicBezTo>
                      <a:cubicBezTo>
                        <a:pt x="2" y="617"/>
                        <a:pt x="3" y="622"/>
                        <a:pt x="5" y="627"/>
                      </a:cubicBezTo>
                      <a:cubicBezTo>
                        <a:pt x="5" y="628"/>
                        <a:pt x="6" y="629"/>
                        <a:pt x="8" y="628"/>
                      </a:cubicBezTo>
                      <a:cubicBezTo>
                        <a:pt x="9" y="628"/>
                        <a:pt x="10" y="626"/>
                        <a:pt x="10" y="625"/>
                      </a:cubicBezTo>
                      <a:close/>
                      <a:moveTo>
                        <a:pt x="20" y="653"/>
                      </a:moveTo>
                      <a:cubicBezTo>
                        <a:pt x="18" y="648"/>
                        <a:pt x="16" y="644"/>
                        <a:pt x="14" y="639"/>
                      </a:cubicBezTo>
                      <a:cubicBezTo>
                        <a:pt x="14" y="638"/>
                        <a:pt x="12" y="637"/>
                        <a:pt x="11" y="638"/>
                      </a:cubicBezTo>
                      <a:cubicBezTo>
                        <a:pt x="10" y="638"/>
                        <a:pt x="9" y="640"/>
                        <a:pt x="10" y="641"/>
                      </a:cubicBezTo>
                      <a:cubicBezTo>
                        <a:pt x="12" y="646"/>
                        <a:pt x="14" y="650"/>
                        <a:pt x="16" y="655"/>
                      </a:cubicBezTo>
                      <a:cubicBezTo>
                        <a:pt x="16" y="656"/>
                        <a:pt x="18" y="657"/>
                        <a:pt x="19" y="656"/>
                      </a:cubicBezTo>
                      <a:cubicBezTo>
                        <a:pt x="20" y="655"/>
                        <a:pt x="21" y="654"/>
                        <a:pt x="20" y="653"/>
                      </a:cubicBezTo>
                      <a:close/>
                      <a:moveTo>
                        <a:pt x="36" y="678"/>
                      </a:moveTo>
                      <a:cubicBezTo>
                        <a:pt x="33" y="674"/>
                        <a:pt x="30" y="670"/>
                        <a:pt x="27" y="666"/>
                      </a:cubicBezTo>
                      <a:cubicBezTo>
                        <a:pt x="27" y="664"/>
                        <a:pt x="25" y="664"/>
                        <a:pt x="24" y="665"/>
                      </a:cubicBezTo>
                      <a:cubicBezTo>
                        <a:pt x="23" y="665"/>
                        <a:pt x="22" y="667"/>
                        <a:pt x="23" y="668"/>
                      </a:cubicBezTo>
                      <a:cubicBezTo>
                        <a:pt x="26" y="673"/>
                        <a:pt x="29" y="677"/>
                        <a:pt x="32" y="681"/>
                      </a:cubicBezTo>
                      <a:cubicBezTo>
                        <a:pt x="32" y="682"/>
                        <a:pt x="34" y="682"/>
                        <a:pt x="35" y="681"/>
                      </a:cubicBezTo>
                      <a:cubicBezTo>
                        <a:pt x="36" y="681"/>
                        <a:pt x="36" y="679"/>
                        <a:pt x="36" y="678"/>
                      </a:cubicBezTo>
                      <a:close/>
                      <a:moveTo>
                        <a:pt x="55" y="700"/>
                      </a:moveTo>
                      <a:cubicBezTo>
                        <a:pt x="51" y="697"/>
                        <a:pt x="48" y="693"/>
                        <a:pt x="45" y="689"/>
                      </a:cubicBezTo>
                      <a:cubicBezTo>
                        <a:pt x="44" y="688"/>
                        <a:pt x="42" y="688"/>
                        <a:pt x="41" y="689"/>
                      </a:cubicBezTo>
                      <a:cubicBezTo>
                        <a:pt x="40" y="690"/>
                        <a:pt x="40" y="692"/>
                        <a:pt x="41" y="693"/>
                      </a:cubicBezTo>
                      <a:cubicBezTo>
                        <a:pt x="44" y="697"/>
                        <a:pt x="48" y="700"/>
                        <a:pt x="52" y="704"/>
                      </a:cubicBezTo>
                      <a:cubicBezTo>
                        <a:pt x="53" y="705"/>
                        <a:pt x="54" y="705"/>
                        <a:pt x="55" y="704"/>
                      </a:cubicBezTo>
                      <a:cubicBezTo>
                        <a:pt x="56" y="703"/>
                        <a:pt x="56" y="701"/>
                        <a:pt x="55" y="700"/>
                      </a:cubicBezTo>
                      <a:close/>
                      <a:moveTo>
                        <a:pt x="78" y="718"/>
                      </a:moveTo>
                      <a:cubicBezTo>
                        <a:pt x="74" y="716"/>
                        <a:pt x="70" y="713"/>
                        <a:pt x="66" y="710"/>
                      </a:cubicBezTo>
                      <a:cubicBezTo>
                        <a:pt x="65" y="709"/>
                        <a:pt x="63" y="709"/>
                        <a:pt x="63" y="710"/>
                      </a:cubicBezTo>
                      <a:cubicBezTo>
                        <a:pt x="62" y="711"/>
                        <a:pt x="62" y="713"/>
                        <a:pt x="63" y="714"/>
                      </a:cubicBezTo>
                      <a:cubicBezTo>
                        <a:pt x="67" y="717"/>
                        <a:pt x="71" y="720"/>
                        <a:pt x="75" y="723"/>
                      </a:cubicBezTo>
                      <a:cubicBezTo>
                        <a:pt x="76" y="723"/>
                        <a:pt x="78" y="723"/>
                        <a:pt x="79" y="722"/>
                      </a:cubicBezTo>
                      <a:cubicBezTo>
                        <a:pt x="80" y="721"/>
                        <a:pt x="79" y="719"/>
                        <a:pt x="78" y="718"/>
                      </a:cubicBezTo>
                      <a:close/>
                      <a:moveTo>
                        <a:pt x="104" y="733"/>
                      </a:moveTo>
                      <a:cubicBezTo>
                        <a:pt x="99" y="731"/>
                        <a:pt x="95" y="729"/>
                        <a:pt x="91" y="726"/>
                      </a:cubicBezTo>
                      <a:cubicBezTo>
                        <a:pt x="89" y="726"/>
                        <a:pt x="88" y="726"/>
                        <a:pt x="87" y="727"/>
                      </a:cubicBezTo>
                      <a:cubicBezTo>
                        <a:pt x="87" y="728"/>
                        <a:pt x="87" y="730"/>
                        <a:pt x="88" y="731"/>
                      </a:cubicBezTo>
                      <a:cubicBezTo>
                        <a:pt x="93" y="733"/>
                        <a:pt x="97" y="735"/>
                        <a:pt x="102" y="737"/>
                      </a:cubicBezTo>
                      <a:cubicBezTo>
                        <a:pt x="103" y="738"/>
                        <a:pt x="105" y="737"/>
                        <a:pt x="105" y="736"/>
                      </a:cubicBezTo>
                      <a:cubicBezTo>
                        <a:pt x="106" y="735"/>
                        <a:pt x="105" y="733"/>
                        <a:pt x="104" y="733"/>
                      </a:cubicBezTo>
                      <a:close/>
                      <a:moveTo>
                        <a:pt x="132" y="743"/>
                      </a:moveTo>
                      <a:cubicBezTo>
                        <a:pt x="127" y="742"/>
                        <a:pt x="122" y="740"/>
                        <a:pt x="118" y="738"/>
                      </a:cubicBezTo>
                      <a:cubicBezTo>
                        <a:pt x="116" y="738"/>
                        <a:pt x="115" y="739"/>
                        <a:pt x="114" y="740"/>
                      </a:cubicBezTo>
                      <a:cubicBezTo>
                        <a:pt x="114" y="741"/>
                        <a:pt x="115" y="743"/>
                        <a:pt x="116" y="743"/>
                      </a:cubicBezTo>
                      <a:cubicBezTo>
                        <a:pt x="121" y="745"/>
                        <a:pt x="125" y="746"/>
                        <a:pt x="130" y="748"/>
                      </a:cubicBezTo>
                      <a:cubicBezTo>
                        <a:pt x="132" y="748"/>
                        <a:pt x="133" y="747"/>
                        <a:pt x="133" y="746"/>
                      </a:cubicBezTo>
                      <a:cubicBezTo>
                        <a:pt x="134" y="745"/>
                        <a:pt x="133" y="743"/>
                        <a:pt x="132" y="743"/>
                      </a:cubicBezTo>
                      <a:close/>
                      <a:moveTo>
                        <a:pt x="161" y="749"/>
                      </a:moveTo>
                      <a:cubicBezTo>
                        <a:pt x="156" y="748"/>
                        <a:pt x="151" y="748"/>
                        <a:pt x="146" y="747"/>
                      </a:cubicBezTo>
                      <a:cubicBezTo>
                        <a:pt x="145" y="746"/>
                        <a:pt x="143" y="747"/>
                        <a:pt x="143" y="748"/>
                      </a:cubicBezTo>
                      <a:cubicBezTo>
                        <a:pt x="143" y="750"/>
                        <a:pt x="144" y="751"/>
                        <a:pt x="145" y="751"/>
                      </a:cubicBezTo>
                      <a:cubicBezTo>
                        <a:pt x="150" y="752"/>
                        <a:pt x="155" y="753"/>
                        <a:pt x="160" y="754"/>
                      </a:cubicBezTo>
                      <a:cubicBezTo>
                        <a:pt x="161" y="754"/>
                        <a:pt x="163" y="753"/>
                        <a:pt x="163" y="752"/>
                      </a:cubicBezTo>
                      <a:cubicBezTo>
                        <a:pt x="163" y="750"/>
                        <a:pt x="162" y="749"/>
                        <a:pt x="161" y="749"/>
                      </a:cubicBezTo>
                      <a:close/>
                      <a:moveTo>
                        <a:pt x="190" y="751"/>
                      </a:moveTo>
                      <a:cubicBezTo>
                        <a:pt x="185" y="751"/>
                        <a:pt x="180" y="751"/>
                        <a:pt x="175" y="751"/>
                      </a:cubicBezTo>
                      <a:cubicBezTo>
                        <a:pt x="174" y="750"/>
                        <a:pt x="173" y="751"/>
                        <a:pt x="173" y="753"/>
                      </a:cubicBezTo>
                      <a:cubicBezTo>
                        <a:pt x="173" y="754"/>
                        <a:pt x="174" y="755"/>
                        <a:pt x="175" y="756"/>
                      </a:cubicBezTo>
                      <a:cubicBezTo>
                        <a:pt x="180" y="756"/>
                        <a:pt x="185" y="756"/>
                        <a:pt x="190" y="756"/>
                      </a:cubicBezTo>
                      <a:cubicBezTo>
                        <a:pt x="192" y="756"/>
                        <a:pt x="193" y="755"/>
                        <a:pt x="193" y="754"/>
                      </a:cubicBezTo>
                      <a:cubicBezTo>
                        <a:pt x="193" y="752"/>
                        <a:pt x="192" y="751"/>
                        <a:pt x="190" y="751"/>
                      </a:cubicBezTo>
                      <a:close/>
                      <a:moveTo>
                        <a:pt x="220" y="749"/>
                      </a:moveTo>
                      <a:cubicBezTo>
                        <a:pt x="215" y="750"/>
                        <a:pt x="210" y="750"/>
                        <a:pt x="205" y="751"/>
                      </a:cubicBezTo>
                      <a:cubicBezTo>
                        <a:pt x="204" y="751"/>
                        <a:pt x="203" y="752"/>
                        <a:pt x="203" y="753"/>
                      </a:cubicBezTo>
                      <a:cubicBezTo>
                        <a:pt x="203" y="755"/>
                        <a:pt x="204" y="756"/>
                        <a:pt x="205" y="756"/>
                      </a:cubicBezTo>
                      <a:cubicBezTo>
                        <a:pt x="210" y="755"/>
                        <a:pt x="215" y="755"/>
                        <a:pt x="221" y="754"/>
                      </a:cubicBezTo>
                      <a:cubicBezTo>
                        <a:pt x="222" y="754"/>
                        <a:pt x="223" y="753"/>
                        <a:pt x="223" y="751"/>
                      </a:cubicBezTo>
                      <a:cubicBezTo>
                        <a:pt x="223" y="750"/>
                        <a:pt x="221" y="749"/>
                        <a:pt x="220" y="749"/>
                      </a:cubicBezTo>
                      <a:close/>
                      <a:moveTo>
                        <a:pt x="249" y="744"/>
                      </a:moveTo>
                      <a:cubicBezTo>
                        <a:pt x="244" y="745"/>
                        <a:pt x="239" y="746"/>
                        <a:pt x="235" y="747"/>
                      </a:cubicBezTo>
                      <a:cubicBezTo>
                        <a:pt x="233" y="747"/>
                        <a:pt x="232" y="749"/>
                        <a:pt x="233" y="750"/>
                      </a:cubicBezTo>
                      <a:cubicBezTo>
                        <a:pt x="233" y="751"/>
                        <a:pt x="234" y="752"/>
                        <a:pt x="235" y="752"/>
                      </a:cubicBezTo>
                      <a:cubicBezTo>
                        <a:pt x="240" y="751"/>
                        <a:pt x="245" y="750"/>
                        <a:pt x="250" y="749"/>
                      </a:cubicBezTo>
                      <a:cubicBezTo>
                        <a:pt x="252" y="748"/>
                        <a:pt x="252" y="747"/>
                        <a:pt x="252" y="745"/>
                      </a:cubicBezTo>
                      <a:cubicBezTo>
                        <a:pt x="252" y="744"/>
                        <a:pt x="250" y="743"/>
                        <a:pt x="249" y="744"/>
                      </a:cubicBezTo>
                      <a:close/>
                      <a:moveTo>
                        <a:pt x="245" y="767"/>
                      </a:moveTo>
                      <a:cubicBezTo>
                        <a:pt x="246" y="763"/>
                        <a:pt x="248" y="758"/>
                        <a:pt x="251" y="754"/>
                      </a:cubicBezTo>
                      <a:cubicBezTo>
                        <a:pt x="252" y="753"/>
                        <a:pt x="251" y="751"/>
                        <a:pt x="250" y="751"/>
                      </a:cubicBezTo>
                      <a:cubicBezTo>
                        <a:pt x="249" y="750"/>
                        <a:pt x="247" y="750"/>
                        <a:pt x="247" y="751"/>
                      </a:cubicBezTo>
                      <a:cubicBezTo>
                        <a:pt x="244" y="756"/>
                        <a:pt x="242" y="761"/>
                        <a:pt x="240" y="766"/>
                      </a:cubicBezTo>
                      <a:cubicBezTo>
                        <a:pt x="240" y="767"/>
                        <a:pt x="241" y="768"/>
                        <a:pt x="242" y="769"/>
                      </a:cubicBezTo>
                      <a:cubicBezTo>
                        <a:pt x="243" y="769"/>
                        <a:pt x="245" y="768"/>
                        <a:pt x="245" y="767"/>
                      </a:cubicBezTo>
                      <a:close/>
                      <a:moveTo>
                        <a:pt x="244" y="796"/>
                      </a:moveTo>
                      <a:cubicBezTo>
                        <a:pt x="243" y="791"/>
                        <a:pt x="243" y="787"/>
                        <a:pt x="243" y="783"/>
                      </a:cubicBezTo>
                      <a:cubicBezTo>
                        <a:pt x="243" y="782"/>
                        <a:pt x="243" y="782"/>
                        <a:pt x="243" y="781"/>
                      </a:cubicBezTo>
                      <a:cubicBezTo>
                        <a:pt x="243" y="780"/>
                        <a:pt x="242" y="779"/>
                        <a:pt x="241" y="779"/>
                      </a:cubicBezTo>
                      <a:cubicBezTo>
                        <a:pt x="239" y="779"/>
                        <a:pt x="238" y="780"/>
                        <a:pt x="238" y="781"/>
                      </a:cubicBezTo>
                      <a:cubicBezTo>
                        <a:pt x="238" y="782"/>
                        <a:pt x="238" y="782"/>
                        <a:pt x="238" y="783"/>
                      </a:cubicBezTo>
                      <a:cubicBezTo>
                        <a:pt x="238" y="787"/>
                        <a:pt x="238" y="792"/>
                        <a:pt x="239" y="797"/>
                      </a:cubicBezTo>
                      <a:cubicBezTo>
                        <a:pt x="239" y="798"/>
                        <a:pt x="241" y="799"/>
                        <a:pt x="242" y="799"/>
                      </a:cubicBezTo>
                      <a:cubicBezTo>
                        <a:pt x="243" y="798"/>
                        <a:pt x="244" y="797"/>
                        <a:pt x="244" y="796"/>
                      </a:cubicBezTo>
                      <a:close/>
                      <a:moveTo>
                        <a:pt x="253" y="824"/>
                      </a:moveTo>
                      <a:cubicBezTo>
                        <a:pt x="251" y="819"/>
                        <a:pt x="249" y="814"/>
                        <a:pt x="248" y="810"/>
                      </a:cubicBezTo>
                      <a:cubicBezTo>
                        <a:pt x="247" y="809"/>
                        <a:pt x="246" y="808"/>
                        <a:pt x="245" y="808"/>
                      </a:cubicBezTo>
                      <a:cubicBezTo>
                        <a:pt x="243" y="809"/>
                        <a:pt x="243" y="810"/>
                        <a:pt x="243" y="811"/>
                      </a:cubicBezTo>
                      <a:cubicBezTo>
                        <a:pt x="245" y="816"/>
                        <a:pt x="247" y="821"/>
                        <a:pt x="249" y="826"/>
                      </a:cubicBezTo>
                      <a:cubicBezTo>
                        <a:pt x="249" y="827"/>
                        <a:pt x="251" y="827"/>
                        <a:pt x="252" y="827"/>
                      </a:cubicBezTo>
                      <a:cubicBezTo>
                        <a:pt x="253" y="826"/>
                        <a:pt x="254" y="825"/>
                        <a:pt x="253" y="824"/>
                      </a:cubicBezTo>
                      <a:close/>
                      <a:moveTo>
                        <a:pt x="268" y="849"/>
                      </a:moveTo>
                      <a:cubicBezTo>
                        <a:pt x="265" y="845"/>
                        <a:pt x="263" y="841"/>
                        <a:pt x="260" y="837"/>
                      </a:cubicBezTo>
                      <a:cubicBezTo>
                        <a:pt x="259" y="835"/>
                        <a:pt x="258" y="835"/>
                        <a:pt x="257" y="836"/>
                      </a:cubicBezTo>
                      <a:cubicBezTo>
                        <a:pt x="256" y="836"/>
                        <a:pt x="255" y="838"/>
                        <a:pt x="256" y="839"/>
                      </a:cubicBezTo>
                      <a:cubicBezTo>
                        <a:pt x="258" y="844"/>
                        <a:pt x="261" y="848"/>
                        <a:pt x="264" y="852"/>
                      </a:cubicBezTo>
                      <a:cubicBezTo>
                        <a:pt x="265" y="853"/>
                        <a:pt x="266" y="853"/>
                        <a:pt x="267" y="853"/>
                      </a:cubicBezTo>
                      <a:cubicBezTo>
                        <a:pt x="269" y="852"/>
                        <a:pt x="269" y="850"/>
                        <a:pt x="268" y="849"/>
                      </a:cubicBezTo>
                      <a:close/>
                      <a:moveTo>
                        <a:pt x="286" y="873"/>
                      </a:moveTo>
                      <a:cubicBezTo>
                        <a:pt x="283" y="869"/>
                        <a:pt x="280" y="865"/>
                        <a:pt x="277" y="861"/>
                      </a:cubicBezTo>
                      <a:cubicBezTo>
                        <a:pt x="276" y="860"/>
                        <a:pt x="274" y="860"/>
                        <a:pt x="273" y="861"/>
                      </a:cubicBezTo>
                      <a:cubicBezTo>
                        <a:pt x="272" y="862"/>
                        <a:pt x="272" y="863"/>
                        <a:pt x="273" y="864"/>
                      </a:cubicBezTo>
                      <a:cubicBezTo>
                        <a:pt x="276" y="868"/>
                        <a:pt x="279" y="872"/>
                        <a:pt x="282" y="876"/>
                      </a:cubicBezTo>
                      <a:cubicBezTo>
                        <a:pt x="283" y="877"/>
                        <a:pt x="285" y="877"/>
                        <a:pt x="286" y="876"/>
                      </a:cubicBezTo>
                      <a:cubicBezTo>
                        <a:pt x="287" y="875"/>
                        <a:pt x="287" y="874"/>
                        <a:pt x="286" y="873"/>
                      </a:cubicBezTo>
                      <a:close/>
                      <a:moveTo>
                        <a:pt x="307" y="894"/>
                      </a:moveTo>
                      <a:cubicBezTo>
                        <a:pt x="303" y="891"/>
                        <a:pt x="300" y="887"/>
                        <a:pt x="296" y="884"/>
                      </a:cubicBezTo>
                      <a:cubicBezTo>
                        <a:pt x="295" y="883"/>
                        <a:pt x="294" y="883"/>
                        <a:pt x="293" y="884"/>
                      </a:cubicBezTo>
                      <a:cubicBezTo>
                        <a:pt x="292" y="885"/>
                        <a:pt x="292" y="886"/>
                        <a:pt x="293" y="887"/>
                      </a:cubicBezTo>
                      <a:cubicBezTo>
                        <a:pt x="296" y="891"/>
                        <a:pt x="300" y="895"/>
                        <a:pt x="303" y="898"/>
                      </a:cubicBezTo>
                      <a:cubicBezTo>
                        <a:pt x="305" y="899"/>
                        <a:pt x="306" y="899"/>
                        <a:pt x="307" y="898"/>
                      </a:cubicBezTo>
                      <a:cubicBezTo>
                        <a:pt x="308" y="897"/>
                        <a:pt x="308" y="895"/>
                        <a:pt x="307" y="894"/>
                      </a:cubicBezTo>
                      <a:close/>
                      <a:moveTo>
                        <a:pt x="330" y="913"/>
                      </a:moveTo>
                      <a:cubicBezTo>
                        <a:pt x="326" y="910"/>
                        <a:pt x="322" y="907"/>
                        <a:pt x="318" y="904"/>
                      </a:cubicBezTo>
                      <a:cubicBezTo>
                        <a:pt x="317" y="903"/>
                        <a:pt x="316" y="903"/>
                        <a:pt x="315" y="904"/>
                      </a:cubicBezTo>
                      <a:cubicBezTo>
                        <a:pt x="314" y="905"/>
                        <a:pt x="314" y="907"/>
                        <a:pt x="315" y="908"/>
                      </a:cubicBezTo>
                      <a:cubicBezTo>
                        <a:pt x="319" y="911"/>
                        <a:pt x="323" y="914"/>
                        <a:pt x="327" y="917"/>
                      </a:cubicBezTo>
                      <a:cubicBezTo>
                        <a:pt x="328" y="918"/>
                        <a:pt x="330" y="917"/>
                        <a:pt x="331" y="916"/>
                      </a:cubicBezTo>
                      <a:cubicBezTo>
                        <a:pt x="331" y="915"/>
                        <a:pt x="331" y="914"/>
                        <a:pt x="330" y="913"/>
                      </a:cubicBezTo>
                      <a:close/>
                      <a:moveTo>
                        <a:pt x="355" y="929"/>
                      </a:moveTo>
                      <a:cubicBezTo>
                        <a:pt x="351" y="926"/>
                        <a:pt x="346" y="924"/>
                        <a:pt x="342" y="921"/>
                      </a:cubicBezTo>
                      <a:cubicBezTo>
                        <a:pt x="341" y="920"/>
                        <a:pt x="340" y="921"/>
                        <a:pt x="339" y="922"/>
                      </a:cubicBezTo>
                      <a:cubicBezTo>
                        <a:pt x="338" y="923"/>
                        <a:pt x="338" y="925"/>
                        <a:pt x="340" y="925"/>
                      </a:cubicBezTo>
                      <a:cubicBezTo>
                        <a:pt x="344" y="928"/>
                        <a:pt x="348" y="931"/>
                        <a:pt x="352" y="933"/>
                      </a:cubicBezTo>
                      <a:cubicBezTo>
                        <a:pt x="354" y="934"/>
                        <a:pt x="355" y="934"/>
                        <a:pt x="356" y="932"/>
                      </a:cubicBezTo>
                      <a:cubicBezTo>
                        <a:pt x="357" y="931"/>
                        <a:pt x="356" y="930"/>
                        <a:pt x="355" y="929"/>
                      </a:cubicBezTo>
                      <a:close/>
                      <a:moveTo>
                        <a:pt x="381" y="943"/>
                      </a:moveTo>
                      <a:cubicBezTo>
                        <a:pt x="377" y="941"/>
                        <a:pt x="372" y="939"/>
                        <a:pt x="368" y="936"/>
                      </a:cubicBezTo>
                      <a:cubicBezTo>
                        <a:pt x="367" y="936"/>
                        <a:pt x="365" y="936"/>
                        <a:pt x="365" y="937"/>
                      </a:cubicBezTo>
                      <a:cubicBezTo>
                        <a:pt x="364" y="939"/>
                        <a:pt x="364" y="940"/>
                        <a:pt x="366" y="941"/>
                      </a:cubicBezTo>
                      <a:cubicBezTo>
                        <a:pt x="370" y="943"/>
                        <a:pt x="375" y="945"/>
                        <a:pt x="379" y="947"/>
                      </a:cubicBezTo>
                      <a:cubicBezTo>
                        <a:pt x="380" y="948"/>
                        <a:pt x="382" y="947"/>
                        <a:pt x="382" y="946"/>
                      </a:cubicBezTo>
                      <a:cubicBezTo>
                        <a:pt x="383" y="945"/>
                        <a:pt x="383" y="943"/>
                        <a:pt x="381" y="943"/>
                      </a:cubicBezTo>
                      <a:close/>
                      <a:moveTo>
                        <a:pt x="409" y="954"/>
                      </a:moveTo>
                      <a:cubicBezTo>
                        <a:pt x="404" y="952"/>
                        <a:pt x="400" y="951"/>
                        <a:pt x="395" y="949"/>
                      </a:cubicBezTo>
                      <a:cubicBezTo>
                        <a:pt x="394" y="948"/>
                        <a:pt x="392" y="949"/>
                        <a:pt x="392" y="950"/>
                      </a:cubicBezTo>
                      <a:cubicBezTo>
                        <a:pt x="391" y="951"/>
                        <a:pt x="392" y="953"/>
                        <a:pt x="393" y="953"/>
                      </a:cubicBezTo>
                      <a:cubicBezTo>
                        <a:pt x="398" y="955"/>
                        <a:pt x="402" y="957"/>
                        <a:pt x="407" y="959"/>
                      </a:cubicBezTo>
                      <a:cubicBezTo>
                        <a:pt x="408" y="959"/>
                        <a:pt x="410" y="959"/>
                        <a:pt x="410" y="957"/>
                      </a:cubicBezTo>
                      <a:cubicBezTo>
                        <a:pt x="411" y="956"/>
                        <a:pt x="410" y="955"/>
                        <a:pt x="409" y="954"/>
                      </a:cubicBezTo>
                      <a:close/>
                      <a:moveTo>
                        <a:pt x="437" y="962"/>
                      </a:moveTo>
                      <a:cubicBezTo>
                        <a:pt x="433" y="961"/>
                        <a:pt x="428" y="960"/>
                        <a:pt x="423" y="959"/>
                      </a:cubicBezTo>
                      <a:cubicBezTo>
                        <a:pt x="422" y="958"/>
                        <a:pt x="420" y="959"/>
                        <a:pt x="420" y="960"/>
                      </a:cubicBezTo>
                      <a:cubicBezTo>
                        <a:pt x="420" y="962"/>
                        <a:pt x="420" y="963"/>
                        <a:pt x="422" y="963"/>
                      </a:cubicBezTo>
                      <a:cubicBezTo>
                        <a:pt x="426" y="965"/>
                        <a:pt x="431" y="966"/>
                        <a:pt x="436" y="967"/>
                      </a:cubicBezTo>
                      <a:cubicBezTo>
                        <a:pt x="438" y="967"/>
                        <a:pt x="439" y="967"/>
                        <a:pt x="439" y="965"/>
                      </a:cubicBezTo>
                      <a:cubicBezTo>
                        <a:pt x="440" y="964"/>
                        <a:pt x="439" y="963"/>
                        <a:pt x="437" y="962"/>
                      </a:cubicBezTo>
                      <a:close/>
                      <a:moveTo>
                        <a:pt x="467" y="967"/>
                      </a:moveTo>
                      <a:cubicBezTo>
                        <a:pt x="462" y="966"/>
                        <a:pt x="457" y="966"/>
                        <a:pt x="452" y="965"/>
                      </a:cubicBezTo>
                      <a:cubicBezTo>
                        <a:pt x="451" y="965"/>
                        <a:pt x="449" y="966"/>
                        <a:pt x="449" y="967"/>
                      </a:cubicBezTo>
                      <a:cubicBezTo>
                        <a:pt x="449" y="968"/>
                        <a:pt x="450" y="970"/>
                        <a:pt x="451" y="970"/>
                      </a:cubicBezTo>
                      <a:cubicBezTo>
                        <a:pt x="456" y="971"/>
                        <a:pt x="461" y="971"/>
                        <a:pt x="466" y="972"/>
                      </a:cubicBezTo>
                      <a:cubicBezTo>
                        <a:pt x="468" y="972"/>
                        <a:pt x="469" y="971"/>
                        <a:pt x="469" y="970"/>
                      </a:cubicBezTo>
                      <a:cubicBezTo>
                        <a:pt x="469" y="968"/>
                        <a:pt x="468" y="967"/>
                        <a:pt x="467" y="967"/>
                      </a:cubicBezTo>
                      <a:close/>
                      <a:moveTo>
                        <a:pt x="496" y="967"/>
                      </a:moveTo>
                      <a:cubicBezTo>
                        <a:pt x="494" y="968"/>
                        <a:pt x="491" y="968"/>
                        <a:pt x="488" y="968"/>
                      </a:cubicBezTo>
                      <a:cubicBezTo>
                        <a:pt x="487" y="968"/>
                        <a:pt x="486" y="968"/>
                        <a:pt x="485" y="968"/>
                      </a:cubicBezTo>
                      <a:cubicBezTo>
                        <a:pt x="483" y="968"/>
                        <a:pt x="482" y="968"/>
                        <a:pt x="481" y="968"/>
                      </a:cubicBezTo>
                      <a:cubicBezTo>
                        <a:pt x="480" y="968"/>
                        <a:pt x="479" y="969"/>
                        <a:pt x="479" y="970"/>
                      </a:cubicBezTo>
                      <a:cubicBezTo>
                        <a:pt x="479" y="971"/>
                        <a:pt x="480" y="973"/>
                        <a:pt x="481" y="973"/>
                      </a:cubicBezTo>
                      <a:cubicBezTo>
                        <a:pt x="482" y="973"/>
                        <a:pt x="483" y="973"/>
                        <a:pt x="485" y="973"/>
                      </a:cubicBezTo>
                      <a:cubicBezTo>
                        <a:pt x="486" y="973"/>
                        <a:pt x="487" y="973"/>
                        <a:pt x="489" y="973"/>
                      </a:cubicBezTo>
                      <a:cubicBezTo>
                        <a:pt x="491" y="973"/>
                        <a:pt x="494" y="972"/>
                        <a:pt x="496" y="972"/>
                      </a:cubicBezTo>
                      <a:cubicBezTo>
                        <a:pt x="498" y="972"/>
                        <a:pt x="499" y="971"/>
                        <a:pt x="499" y="970"/>
                      </a:cubicBezTo>
                      <a:cubicBezTo>
                        <a:pt x="499" y="968"/>
                        <a:pt x="498" y="967"/>
                        <a:pt x="496" y="967"/>
                      </a:cubicBezTo>
                      <a:close/>
                      <a:moveTo>
                        <a:pt x="526" y="965"/>
                      </a:moveTo>
                      <a:cubicBezTo>
                        <a:pt x="521" y="965"/>
                        <a:pt x="516" y="966"/>
                        <a:pt x="511" y="966"/>
                      </a:cubicBezTo>
                      <a:cubicBezTo>
                        <a:pt x="510" y="966"/>
                        <a:pt x="509" y="968"/>
                        <a:pt x="509" y="969"/>
                      </a:cubicBezTo>
                      <a:cubicBezTo>
                        <a:pt x="509" y="970"/>
                        <a:pt x="510" y="971"/>
                        <a:pt x="512" y="971"/>
                      </a:cubicBezTo>
                      <a:cubicBezTo>
                        <a:pt x="517" y="971"/>
                        <a:pt x="522" y="970"/>
                        <a:pt x="527" y="969"/>
                      </a:cubicBezTo>
                      <a:cubicBezTo>
                        <a:pt x="528" y="969"/>
                        <a:pt x="529" y="968"/>
                        <a:pt x="529" y="967"/>
                      </a:cubicBezTo>
                      <a:cubicBezTo>
                        <a:pt x="528" y="965"/>
                        <a:pt x="527" y="964"/>
                        <a:pt x="526" y="9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6699" tIns="43349" rIns="86699" bIns="43349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66943" fontAlgn="base">
                    <a:spcBef>
                      <a:spcPct val="0"/>
                    </a:spcBef>
                    <a:spcAft>
                      <a:spcPct val="0"/>
                    </a:spcAft>
                    <a:buClrTx/>
                  </a:pPr>
                  <a:endParaRPr lang="zh-CN" altLang="en-US" sz="1707" kern="1200">
                    <a:solidFill>
                      <a:prstClr val="black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44" name="TextBox 43"/>
              <p:cNvSpPr txBox="1"/>
              <p:nvPr/>
            </p:nvSpPr>
            <p:spPr>
              <a:xfrm>
                <a:off x="5723896" y="3850530"/>
                <a:ext cx="3292841" cy="8609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i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Khởi động</a:t>
                </a:r>
              </a:p>
            </p:txBody>
          </p:sp>
        </p:grpSp>
        <p:pic>
          <p:nvPicPr>
            <p:cNvPr id="42" name="Picture 2" descr="Đồ hoạ vector miễn phí của Phi trườ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71" y="1051852"/>
              <a:ext cx="923966" cy="923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47861EE-158A-4739-A159-B6F6485DD78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49751666"/>
      </p:ext>
    </p:extLst>
  </p:cSld>
  <p:clrMapOvr>
    <a:masterClrMapping/>
  </p:clrMapOvr>
  <p:transition advTm="15236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8" grpId="0"/>
      <p:bldP spid="109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3" descr="Start On Country Road Stock Photo (Edit Now) 243588706"/>
          <p:cNvSpPr/>
          <p:nvPr/>
        </p:nvSpPr>
        <p:spPr>
          <a:xfrm>
            <a:off x="5917097" y="348863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noAutofit/>
          </a:bodyPr>
          <a:lstStyle/>
          <a:p>
            <a:endParaRPr sz="1900"/>
          </a:p>
        </p:txBody>
      </p:sp>
      <p:sp>
        <p:nvSpPr>
          <p:cNvPr id="1002" name="Google Shape;1002;p3" descr="Start On Country Road Stock Photo (Edit Now) 243588706"/>
          <p:cNvSpPr/>
          <p:nvPr/>
        </p:nvSpPr>
        <p:spPr>
          <a:xfrm>
            <a:off x="6069497" y="3641035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noAutofit/>
          </a:bodyPr>
          <a:lstStyle/>
          <a:p>
            <a:endParaRPr sz="1900"/>
          </a:p>
        </p:txBody>
      </p:sp>
      <p:pic>
        <p:nvPicPr>
          <p:cNvPr id="18" name="Picture 17" descr="Gif jahreszeiten 9 » GIF Images Download">
            <a:extLst>
              <a:ext uri="{FF2B5EF4-FFF2-40B4-BE49-F238E27FC236}">
                <a16:creationId xmlns:a16="http://schemas.microsoft.com/office/drawing/2014/main" id="{1C4A4EB6-CF6A-4F50-AF8F-03ED20846D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4792" y="1828800"/>
            <a:ext cx="3410408" cy="33528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0FEBA73-EDAC-4B57-AB52-F7A21EFE66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1800" y="1371600"/>
            <a:ext cx="3571875" cy="465772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0" name="Google Shape;1037;p5">
            <a:extLst>
              <a:ext uri="{FF2B5EF4-FFF2-40B4-BE49-F238E27FC236}">
                <a16:creationId xmlns:a16="http://schemas.microsoft.com/office/drawing/2014/main" id="{2E218A48-0064-42B5-BB28-E6E1DF53BF08}"/>
              </a:ext>
            </a:extLst>
          </p:cNvPr>
          <p:cNvSpPr txBox="1"/>
          <p:nvPr/>
        </p:nvSpPr>
        <p:spPr>
          <a:xfrm>
            <a:off x="2286000" y="257766"/>
            <a:ext cx="7010401" cy="477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spAutoFit/>
          </a:bodyPr>
          <a:lstStyle/>
          <a:p>
            <a:pPr algn="just">
              <a:lnSpc>
                <a:spcPts val="3000"/>
              </a:lnSpc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NGUỒN GỐC HÌNH THÀNH TRÁI ĐẤT</a:t>
            </a:r>
            <a:endParaRPr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F7F349E-9D69-4302-AD7B-47B2758F6813}"/>
              </a:ext>
            </a:extLst>
          </p:cNvPr>
          <p:cNvGrpSpPr/>
          <p:nvPr/>
        </p:nvGrpSpPr>
        <p:grpSpPr>
          <a:xfrm>
            <a:off x="0" y="0"/>
            <a:ext cx="2057588" cy="1141426"/>
            <a:chOff x="438457" y="21019"/>
            <a:chExt cx="2057588" cy="1141426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1D43FAD-6813-46BC-B771-FAA41040DD97}"/>
                </a:ext>
              </a:extLst>
            </p:cNvPr>
            <p:cNvGrpSpPr/>
            <p:nvPr/>
          </p:nvGrpSpPr>
          <p:grpSpPr>
            <a:xfrm>
              <a:off x="1094718" y="498395"/>
              <a:ext cx="1401327" cy="664050"/>
              <a:chOff x="5507432" y="3371212"/>
              <a:chExt cx="3674668" cy="1857615"/>
            </a:xfrm>
          </p:grpSpPr>
          <p:grpSp>
            <p:nvGrpSpPr>
              <p:cNvPr id="25" name="组合 1483">
                <a:extLst>
                  <a:ext uri="{FF2B5EF4-FFF2-40B4-BE49-F238E27FC236}">
                    <a16:creationId xmlns:a16="http://schemas.microsoft.com/office/drawing/2014/main" id="{02986B9F-089A-4F67-9ACD-F8A1E3306705}"/>
                  </a:ext>
                </a:extLst>
              </p:cNvPr>
              <p:cNvGrpSpPr/>
              <p:nvPr/>
            </p:nvGrpSpPr>
            <p:grpSpPr>
              <a:xfrm>
                <a:off x="5507432" y="3371212"/>
                <a:ext cx="3674668" cy="1857615"/>
                <a:chOff x="28079" y="1041053"/>
                <a:chExt cx="7035801" cy="4572000"/>
              </a:xfrm>
            </p:grpSpPr>
            <p:sp>
              <p:nvSpPr>
                <p:cNvPr id="27" name="Freeform 422">
                  <a:extLst>
                    <a:ext uri="{FF2B5EF4-FFF2-40B4-BE49-F238E27FC236}">
                      <a16:creationId xmlns:a16="http://schemas.microsoft.com/office/drawing/2014/main" id="{63E53F1F-430B-4C53-912E-C610F5B101D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079" y="1041053"/>
                  <a:ext cx="7035801" cy="4572000"/>
                </a:xfrm>
                <a:custGeom>
                  <a:avLst/>
                  <a:gdLst>
                    <a:gd name="T0" fmla="*/ 929 w 1660"/>
                    <a:gd name="T1" fmla="*/ 1077 h 1077"/>
                    <a:gd name="T2" fmla="*/ 867 w 1660"/>
                    <a:gd name="T3" fmla="*/ 1073 h 1077"/>
                    <a:gd name="T4" fmla="*/ 763 w 1660"/>
                    <a:gd name="T5" fmla="*/ 1036 h 1077"/>
                    <a:gd name="T6" fmla="*/ 674 w 1660"/>
                    <a:gd name="T7" fmla="*/ 987 h 1077"/>
                    <a:gd name="T8" fmla="*/ 601 w 1660"/>
                    <a:gd name="T9" fmla="*/ 1022 h 1077"/>
                    <a:gd name="T10" fmla="*/ 526 w 1660"/>
                    <a:gd name="T11" fmla="*/ 1033 h 1077"/>
                    <a:gd name="T12" fmla="*/ 522 w 1660"/>
                    <a:gd name="T13" fmla="*/ 1033 h 1077"/>
                    <a:gd name="T14" fmla="*/ 328 w 1660"/>
                    <a:gd name="T15" fmla="*/ 957 h 1077"/>
                    <a:gd name="T16" fmla="*/ 245 w 1660"/>
                    <a:gd name="T17" fmla="*/ 821 h 1077"/>
                    <a:gd name="T18" fmla="*/ 245 w 1660"/>
                    <a:gd name="T19" fmla="*/ 816 h 1077"/>
                    <a:gd name="T20" fmla="*/ 228 w 1660"/>
                    <a:gd name="T21" fmla="*/ 816 h 1077"/>
                    <a:gd name="T22" fmla="*/ 16 w 1660"/>
                    <a:gd name="T23" fmla="*/ 673 h 1077"/>
                    <a:gd name="T24" fmla="*/ 31 w 1660"/>
                    <a:gd name="T25" fmla="*/ 526 h 1077"/>
                    <a:gd name="T26" fmla="*/ 112 w 1660"/>
                    <a:gd name="T27" fmla="*/ 440 h 1077"/>
                    <a:gd name="T28" fmla="*/ 100 w 1660"/>
                    <a:gd name="T29" fmla="*/ 272 h 1077"/>
                    <a:gd name="T30" fmla="*/ 219 w 1660"/>
                    <a:gd name="T31" fmla="*/ 167 h 1077"/>
                    <a:gd name="T32" fmla="*/ 271 w 1660"/>
                    <a:gd name="T33" fmla="*/ 162 h 1077"/>
                    <a:gd name="T34" fmla="*/ 336 w 1660"/>
                    <a:gd name="T35" fmla="*/ 169 h 1077"/>
                    <a:gd name="T36" fmla="*/ 360 w 1660"/>
                    <a:gd name="T37" fmla="*/ 109 h 1077"/>
                    <a:gd name="T38" fmla="*/ 603 w 1660"/>
                    <a:gd name="T39" fmla="*/ 0 h 1077"/>
                    <a:gd name="T40" fmla="*/ 613 w 1660"/>
                    <a:gd name="T41" fmla="*/ 0 h 1077"/>
                    <a:gd name="T42" fmla="*/ 831 w 1660"/>
                    <a:gd name="T43" fmla="*/ 112 h 1077"/>
                    <a:gd name="T44" fmla="*/ 863 w 1660"/>
                    <a:gd name="T45" fmla="*/ 196 h 1077"/>
                    <a:gd name="T46" fmla="*/ 878 w 1660"/>
                    <a:gd name="T47" fmla="*/ 195 h 1077"/>
                    <a:gd name="T48" fmla="*/ 933 w 1660"/>
                    <a:gd name="T49" fmla="*/ 208 h 1077"/>
                    <a:gd name="T50" fmla="*/ 973 w 1660"/>
                    <a:gd name="T51" fmla="*/ 136 h 1077"/>
                    <a:gd name="T52" fmla="*/ 1251 w 1660"/>
                    <a:gd name="T53" fmla="*/ 33 h 1077"/>
                    <a:gd name="T54" fmla="*/ 1287 w 1660"/>
                    <a:gd name="T55" fmla="*/ 35 h 1077"/>
                    <a:gd name="T56" fmla="*/ 1455 w 1660"/>
                    <a:gd name="T57" fmla="*/ 129 h 1077"/>
                    <a:gd name="T58" fmla="*/ 1513 w 1660"/>
                    <a:gd name="T59" fmla="*/ 253 h 1077"/>
                    <a:gd name="T60" fmla="*/ 1619 w 1660"/>
                    <a:gd name="T61" fmla="*/ 370 h 1077"/>
                    <a:gd name="T62" fmla="*/ 1606 w 1660"/>
                    <a:gd name="T63" fmla="*/ 443 h 1077"/>
                    <a:gd name="T64" fmla="*/ 1618 w 1660"/>
                    <a:gd name="T65" fmla="*/ 456 h 1077"/>
                    <a:gd name="T66" fmla="*/ 1648 w 1660"/>
                    <a:gd name="T67" fmla="*/ 660 h 1077"/>
                    <a:gd name="T68" fmla="*/ 1408 w 1660"/>
                    <a:gd name="T69" fmla="*/ 814 h 1077"/>
                    <a:gd name="T70" fmla="*/ 1320 w 1660"/>
                    <a:gd name="T71" fmla="*/ 807 h 1077"/>
                    <a:gd name="T72" fmla="*/ 1122 w 1660"/>
                    <a:gd name="T73" fmla="*/ 1038 h 1077"/>
                    <a:gd name="T74" fmla="*/ 929 w 1660"/>
                    <a:gd name="T75" fmla="*/ 1077 h 10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1660" h="1077">
                      <a:moveTo>
                        <a:pt x="929" y="1077"/>
                      </a:moveTo>
                      <a:cubicBezTo>
                        <a:pt x="908" y="1077"/>
                        <a:pt x="887" y="1075"/>
                        <a:pt x="867" y="1073"/>
                      </a:cubicBezTo>
                      <a:cubicBezTo>
                        <a:pt x="853" y="1071"/>
                        <a:pt x="804" y="1053"/>
                        <a:pt x="763" y="1036"/>
                      </a:cubicBezTo>
                      <a:cubicBezTo>
                        <a:pt x="717" y="1016"/>
                        <a:pt x="690" y="1000"/>
                        <a:pt x="674" y="987"/>
                      </a:cubicBezTo>
                      <a:cubicBezTo>
                        <a:pt x="653" y="1003"/>
                        <a:pt x="629" y="1014"/>
                        <a:pt x="601" y="1022"/>
                      </a:cubicBezTo>
                      <a:cubicBezTo>
                        <a:pt x="578" y="1029"/>
                        <a:pt x="553" y="1032"/>
                        <a:pt x="526" y="1033"/>
                      </a:cubicBezTo>
                      <a:cubicBezTo>
                        <a:pt x="525" y="1033"/>
                        <a:pt x="523" y="1033"/>
                        <a:pt x="522" y="1033"/>
                      </a:cubicBezTo>
                      <a:cubicBezTo>
                        <a:pt x="457" y="1033"/>
                        <a:pt x="385" y="1004"/>
                        <a:pt x="328" y="957"/>
                      </a:cubicBezTo>
                      <a:cubicBezTo>
                        <a:pt x="299" y="933"/>
                        <a:pt x="250" y="877"/>
                        <a:pt x="245" y="821"/>
                      </a:cubicBezTo>
                      <a:cubicBezTo>
                        <a:pt x="245" y="819"/>
                        <a:pt x="245" y="817"/>
                        <a:pt x="245" y="816"/>
                      </a:cubicBezTo>
                      <a:cubicBezTo>
                        <a:pt x="239" y="816"/>
                        <a:pt x="234" y="816"/>
                        <a:pt x="228" y="816"/>
                      </a:cubicBezTo>
                      <a:cubicBezTo>
                        <a:pt x="127" y="816"/>
                        <a:pt x="46" y="761"/>
                        <a:pt x="16" y="673"/>
                      </a:cubicBezTo>
                      <a:cubicBezTo>
                        <a:pt x="0" y="628"/>
                        <a:pt x="5" y="574"/>
                        <a:pt x="31" y="526"/>
                      </a:cubicBezTo>
                      <a:cubicBezTo>
                        <a:pt x="50" y="488"/>
                        <a:pt x="79" y="458"/>
                        <a:pt x="112" y="440"/>
                      </a:cubicBezTo>
                      <a:cubicBezTo>
                        <a:pt x="86" y="384"/>
                        <a:pt x="81" y="323"/>
                        <a:pt x="100" y="272"/>
                      </a:cubicBezTo>
                      <a:cubicBezTo>
                        <a:pt x="120" y="221"/>
                        <a:pt x="162" y="184"/>
                        <a:pt x="219" y="167"/>
                      </a:cubicBezTo>
                      <a:cubicBezTo>
                        <a:pt x="236" y="162"/>
                        <a:pt x="259" y="162"/>
                        <a:pt x="271" y="162"/>
                      </a:cubicBezTo>
                      <a:cubicBezTo>
                        <a:pt x="286" y="162"/>
                        <a:pt x="311" y="163"/>
                        <a:pt x="336" y="169"/>
                      </a:cubicBezTo>
                      <a:cubicBezTo>
                        <a:pt x="339" y="148"/>
                        <a:pt x="347" y="128"/>
                        <a:pt x="360" y="109"/>
                      </a:cubicBezTo>
                      <a:cubicBezTo>
                        <a:pt x="409" y="38"/>
                        <a:pt x="522" y="0"/>
                        <a:pt x="603" y="0"/>
                      </a:cubicBezTo>
                      <a:cubicBezTo>
                        <a:pt x="607" y="0"/>
                        <a:pt x="610" y="0"/>
                        <a:pt x="613" y="0"/>
                      </a:cubicBezTo>
                      <a:cubicBezTo>
                        <a:pt x="681" y="3"/>
                        <a:pt x="779" y="39"/>
                        <a:pt x="831" y="112"/>
                      </a:cubicBezTo>
                      <a:cubicBezTo>
                        <a:pt x="850" y="139"/>
                        <a:pt x="861" y="167"/>
                        <a:pt x="863" y="196"/>
                      </a:cubicBezTo>
                      <a:cubicBezTo>
                        <a:pt x="868" y="196"/>
                        <a:pt x="873" y="195"/>
                        <a:pt x="878" y="195"/>
                      </a:cubicBezTo>
                      <a:cubicBezTo>
                        <a:pt x="897" y="195"/>
                        <a:pt x="916" y="200"/>
                        <a:pt x="933" y="208"/>
                      </a:cubicBezTo>
                      <a:cubicBezTo>
                        <a:pt x="940" y="182"/>
                        <a:pt x="954" y="158"/>
                        <a:pt x="973" y="136"/>
                      </a:cubicBezTo>
                      <a:cubicBezTo>
                        <a:pt x="1040" y="60"/>
                        <a:pt x="1165" y="33"/>
                        <a:pt x="1251" y="33"/>
                      </a:cubicBezTo>
                      <a:cubicBezTo>
                        <a:pt x="1263" y="33"/>
                        <a:pt x="1275" y="34"/>
                        <a:pt x="1287" y="35"/>
                      </a:cubicBezTo>
                      <a:cubicBezTo>
                        <a:pt x="1360" y="42"/>
                        <a:pt x="1409" y="69"/>
                        <a:pt x="1455" y="129"/>
                      </a:cubicBezTo>
                      <a:cubicBezTo>
                        <a:pt x="1488" y="171"/>
                        <a:pt x="1508" y="212"/>
                        <a:pt x="1513" y="253"/>
                      </a:cubicBezTo>
                      <a:cubicBezTo>
                        <a:pt x="1571" y="260"/>
                        <a:pt x="1612" y="316"/>
                        <a:pt x="1619" y="370"/>
                      </a:cubicBezTo>
                      <a:cubicBezTo>
                        <a:pt x="1623" y="397"/>
                        <a:pt x="1618" y="423"/>
                        <a:pt x="1606" y="443"/>
                      </a:cubicBezTo>
                      <a:cubicBezTo>
                        <a:pt x="1610" y="447"/>
                        <a:pt x="1614" y="451"/>
                        <a:pt x="1618" y="456"/>
                      </a:cubicBezTo>
                      <a:cubicBezTo>
                        <a:pt x="1660" y="512"/>
                        <a:pt x="1658" y="624"/>
                        <a:pt x="1648" y="660"/>
                      </a:cubicBezTo>
                      <a:cubicBezTo>
                        <a:pt x="1628" y="731"/>
                        <a:pt x="1570" y="814"/>
                        <a:pt x="1408" y="814"/>
                      </a:cubicBezTo>
                      <a:cubicBezTo>
                        <a:pt x="1381" y="814"/>
                        <a:pt x="1351" y="812"/>
                        <a:pt x="1320" y="807"/>
                      </a:cubicBezTo>
                      <a:cubicBezTo>
                        <a:pt x="1288" y="919"/>
                        <a:pt x="1222" y="997"/>
                        <a:pt x="1122" y="1038"/>
                      </a:cubicBezTo>
                      <a:cubicBezTo>
                        <a:pt x="1062" y="1063"/>
                        <a:pt x="996" y="1077"/>
                        <a:pt x="929" y="1077"/>
                      </a:cubicBezTo>
                      <a:close/>
                    </a:path>
                  </a:pathLst>
                </a:custGeom>
                <a:solidFill>
                  <a:srgbClr val="FF99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6699" tIns="43349" rIns="86699" bIns="43349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66943" fontAlgn="base">
                    <a:spcBef>
                      <a:spcPct val="0"/>
                    </a:spcBef>
                    <a:spcAft>
                      <a:spcPct val="0"/>
                    </a:spcAft>
                    <a:buClrTx/>
                  </a:pPr>
                  <a:endParaRPr lang="zh-CN" altLang="en-US" sz="1707" kern="1200">
                    <a:solidFill>
                      <a:prstClr val="black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8" name="Freeform 423">
                  <a:extLst>
                    <a:ext uri="{FF2B5EF4-FFF2-40B4-BE49-F238E27FC236}">
                      <a16:creationId xmlns:a16="http://schemas.microsoft.com/office/drawing/2014/main" id="{33A77C4E-3801-480B-A0AF-E024D4BCC79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85242" y="1168053"/>
                  <a:ext cx="6726238" cy="4318000"/>
                </a:xfrm>
                <a:custGeom>
                  <a:avLst/>
                  <a:gdLst>
                    <a:gd name="T0" fmla="*/ 607 w 1587"/>
                    <a:gd name="T1" fmla="*/ 941 h 1017"/>
                    <a:gd name="T2" fmla="*/ 647 w 1587"/>
                    <a:gd name="T3" fmla="*/ 905 h 1017"/>
                    <a:gd name="T4" fmla="*/ 685 w 1587"/>
                    <a:gd name="T5" fmla="*/ 947 h 1017"/>
                    <a:gd name="T6" fmla="*/ 765 w 1587"/>
                    <a:gd name="T7" fmla="*/ 989 h 1017"/>
                    <a:gd name="T8" fmla="*/ 834 w 1587"/>
                    <a:gd name="T9" fmla="*/ 1010 h 1017"/>
                    <a:gd name="T10" fmla="*/ 941 w 1587"/>
                    <a:gd name="T11" fmla="*/ 1009 h 1017"/>
                    <a:gd name="T12" fmla="*/ 1003 w 1587"/>
                    <a:gd name="T13" fmla="*/ 1001 h 1017"/>
                    <a:gd name="T14" fmla="*/ 1070 w 1587"/>
                    <a:gd name="T15" fmla="*/ 980 h 1017"/>
                    <a:gd name="T16" fmla="*/ 1136 w 1587"/>
                    <a:gd name="T17" fmla="*/ 940 h 1017"/>
                    <a:gd name="T18" fmla="*/ 1202 w 1587"/>
                    <a:gd name="T19" fmla="*/ 880 h 1017"/>
                    <a:gd name="T20" fmla="*/ 1236 w 1587"/>
                    <a:gd name="T21" fmla="*/ 815 h 1017"/>
                    <a:gd name="T22" fmla="*/ 1288 w 1587"/>
                    <a:gd name="T23" fmla="*/ 742 h 1017"/>
                    <a:gd name="T24" fmla="*/ 1349 w 1587"/>
                    <a:gd name="T25" fmla="*/ 751 h 1017"/>
                    <a:gd name="T26" fmla="*/ 1421 w 1587"/>
                    <a:gd name="T27" fmla="*/ 746 h 1017"/>
                    <a:gd name="T28" fmla="*/ 1492 w 1587"/>
                    <a:gd name="T29" fmla="*/ 725 h 1017"/>
                    <a:gd name="T30" fmla="*/ 1562 w 1587"/>
                    <a:gd name="T31" fmla="*/ 670 h 1017"/>
                    <a:gd name="T32" fmla="*/ 1582 w 1587"/>
                    <a:gd name="T33" fmla="*/ 583 h 1017"/>
                    <a:gd name="T34" fmla="*/ 1581 w 1587"/>
                    <a:gd name="T35" fmla="*/ 521 h 1017"/>
                    <a:gd name="T36" fmla="*/ 1561 w 1587"/>
                    <a:gd name="T37" fmla="*/ 451 h 1017"/>
                    <a:gd name="T38" fmla="*/ 1496 w 1587"/>
                    <a:gd name="T39" fmla="*/ 427 h 1017"/>
                    <a:gd name="T40" fmla="*/ 1548 w 1587"/>
                    <a:gd name="T41" fmla="*/ 358 h 1017"/>
                    <a:gd name="T42" fmla="*/ 1537 w 1587"/>
                    <a:gd name="T43" fmla="*/ 299 h 1017"/>
                    <a:gd name="T44" fmla="*/ 1477 w 1587"/>
                    <a:gd name="T45" fmla="*/ 259 h 1017"/>
                    <a:gd name="T46" fmla="*/ 1448 w 1587"/>
                    <a:gd name="T47" fmla="*/ 244 h 1017"/>
                    <a:gd name="T48" fmla="*/ 1428 w 1587"/>
                    <a:gd name="T49" fmla="*/ 175 h 1017"/>
                    <a:gd name="T50" fmla="*/ 1384 w 1587"/>
                    <a:gd name="T51" fmla="*/ 108 h 1017"/>
                    <a:gd name="T52" fmla="*/ 1331 w 1587"/>
                    <a:gd name="T53" fmla="*/ 59 h 1017"/>
                    <a:gd name="T54" fmla="*/ 1243 w 1587"/>
                    <a:gd name="T55" fmla="*/ 39 h 1017"/>
                    <a:gd name="T56" fmla="*/ 1169 w 1587"/>
                    <a:gd name="T57" fmla="*/ 41 h 1017"/>
                    <a:gd name="T58" fmla="*/ 1080 w 1587"/>
                    <a:gd name="T59" fmla="*/ 54 h 1017"/>
                    <a:gd name="T60" fmla="*/ 1014 w 1587"/>
                    <a:gd name="T61" fmla="*/ 85 h 1017"/>
                    <a:gd name="T62" fmla="*/ 940 w 1587"/>
                    <a:gd name="T63" fmla="*/ 160 h 1017"/>
                    <a:gd name="T64" fmla="*/ 922 w 1587"/>
                    <a:gd name="T65" fmla="*/ 219 h 1017"/>
                    <a:gd name="T66" fmla="*/ 906 w 1587"/>
                    <a:gd name="T67" fmla="*/ 219 h 1017"/>
                    <a:gd name="T68" fmla="*/ 837 w 1587"/>
                    <a:gd name="T69" fmla="*/ 198 h 1017"/>
                    <a:gd name="T70" fmla="*/ 791 w 1587"/>
                    <a:gd name="T71" fmla="*/ 166 h 1017"/>
                    <a:gd name="T72" fmla="*/ 783 w 1587"/>
                    <a:gd name="T73" fmla="*/ 122 h 1017"/>
                    <a:gd name="T74" fmla="*/ 720 w 1587"/>
                    <a:gd name="T75" fmla="*/ 58 h 1017"/>
                    <a:gd name="T76" fmla="*/ 655 w 1587"/>
                    <a:gd name="T77" fmla="*/ 23 h 1017"/>
                    <a:gd name="T78" fmla="*/ 583 w 1587"/>
                    <a:gd name="T79" fmla="*/ 1 h 1017"/>
                    <a:gd name="T80" fmla="*/ 480 w 1587"/>
                    <a:gd name="T81" fmla="*/ 19 h 1017"/>
                    <a:gd name="T82" fmla="*/ 421 w 1587"/>
                    <a:gd name="T83" fmla="*/ 39 h 1017"/>
                    <a:gd name="T84" fmla="*/ 361 w 1587"/>
                    <a:gd name="T85" fmla="*/ 80 h 1017"/>
                    <a:gd name="T86" fmla="*/ 332 w 1587"/>
                    <a:gd name="T87" fmla="*/ 162 h 1017"/>
                    <a:gd name="T88" fmla="*/ 334 w 1587"/>
                    <a:gd name="T89" fmla="*/ 194 h 1017"/>
                    <a:gd name="T90" fmla="*/ 269 w 1587"/>
                    <a:gd name="T91" fmla="*/ 164 h 1017"/>
                    <a:gd name="T92" fmla="*/ 195 w 1587"/>
                    <a:gd name="T93" fmla="*/ 170 h 1017"/>
                    <a:gd name="T94" fmla="*/ 116 w 1587"/>
                    <a:gd name="T95" fmla="*/ 211 h 1017"/>
                    <a:gd name="T96" fmla="*/ 87 w 1587"/>
                    <a:gd name="T97" fmla="*/ 278 h 1017"/>
                    <a:gd name="T98" fmla="*/ 101 w 1587"/>
                    <a:gd name="T99" fmla="*/ 382 h 1017"/>
                    <a:gd name="T100" fmla="*/ 118 w 1587"/>
                    <a:gd name="T101" fmla="*/ 421 h 1017"/>
                    <a:gd name="T102" fmla="*/ 57 w 1587"/>
                    <a:gd name="T103" fmla="*/ 460 h 1017"/>
                    <a:gd name="T104" fmla="*/ 18 w 1587"/>
                    <a:gd name="T105" fmla="*/ 521 h 1017"/>
                    <a:gd name="T106" fmla="*/ 2 w 1587"/>
                    <a:gd name="T107" fmla="*/ 599 h 1017"/>
                    <a:gd name="T108" fmla="*/ 23 w 1587"/>
                    <a:gd name="T109" fmla="*/ 668 h 1017"/>
                    <a:gd name="T110" fmla="*/ 91 w 1587"/>
                    <a:gd name="T111" fmla="*/ 726 h 1017"/>
                    <a:gd name="T112" fmla="*/ 161 w 1587"/>
                    <a:gd name="T113" fmla="*/ 749 h 1017"/>
                    <a:gd name="T114" fmla="*/ 250 w 1587"/>
                    <a:gd name="T115" fmla="*/ 749 h 1017"/>
                    <a:gd name="T116" fmla="*/ 253 w 1587"/>
                    <a:gd name="T117" fmla="*/ 824 h 1017"/>
                    <a:gd name="T118" fmla="*/ 286 w 1587"/>
                    <a:gd name="T119" fmla="*/ 876 h 1017"/>
                    <a:gd name="T120" fmla="*/ 340 w 1587"/>
                    <a:gd name="T121" fmla="*/ 925 h 1017"/>
                    <a:gd name="T122" fmla="*/ 423 w 1587"/>
                    <a:gd name="T123" fmla="*/ 959 h 1017"/>
                    <a:gd name="T124" fmla="*/ 485 w 1587"/>
                    <a:gd name="T125" fmla="*/ 973 h 10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587" h="1017">
                      <a:moveTo>
                        <a:pt x="555" y="958"/>
                      </a:moveTo>
                      <a:cubicBezTo>
                        <a:pt x="550" y="960"/>
                        <a:pt x="545" y="961"/>
                        <a:pt x="540" y="962"/>
                      </a:cubicBezTo>
                      <a:cubicBezTo>
                        <a:pt x="539" y="962"/>
                        <a:pt x="538" y="963"/>
                        <a:pt x="539" y="965"/>
                      </a:cubicBezTo>
                      <a:cubicBezTo>
                        <a:pt x="539" y="966"/>
                        <a:pt x="540" y="967"/>
                        <a:pt x="542" y="967"/>
                      </a:cubicBezTo>
                      <a:cubicBezTo>
                        <a:pt x="546" y="966"/>
                        <a:pt x="551" y="965"/>
                        <a:pt x="556" y="963"/>
                      </a:cubicBezTo>
                      <a:cubicBezTo>
                        <a:pt x="558" y="963"/>
                        <a:pt x="558" y="961"/>
                        <a:pt x="558" y="960"/>
                      </a:cubicBezTo>
                      <a:cubicBezTo>
                        <a:pt x="558" y="959"/>
                        <a:pt x="556" y="958"/>
                        <a:pt x="555" y="958"/>
                      </a:cubicBezTo>
                      <a:close/>
                      <a:moveTo>
                        <a:pt x="578" y="950"/>
                      </a:moveTo>
                      <a:cubicBezTo>
                        <a:pt x="573" y="952"/>
                        <a:pt x="569" y="954"/>
                        <a:pt x="564" y="956"/>
                      </a:cubicBezTo>
                      <a:cubicBezTo>
                        <a:pt x="563" y="956"/>
                        <a:pt x="562" y="957"/>
                        <a:pt x="563" y="959"/>
                      </a:cubicBezTo>
                      <a:cubicBezTo>
                        <a:pt x="563" y="960"/>
                        <a:pt x="564" y="961"/>
                        <a:pt x="566" y="960"/>
                      </a:cubicBezTo>
                      <a:cubicBezTo>
                        <a:pt x="571" y="959"/>
                        <a:pt x="575" y="957"/>
                        <a:pt x="580" y="955"/>
                      </a:cubicBezTo>
                      <a:cubicBezTo>
                        <a:pt x="581" y="955"/>
                        <a:pt x="582" y="953"/>
                        <a:pt x="581" y="952"/>
                      </a:cubicBezTo>
                      <a:cubicBezTo>
                        <a:pt x="581" y="950"/>
                        <a:pt x="579" y="950"/>
                        <a:pt x="578" y="950"/>
                      </a:cubicBezTo>
                      <a:close/>
                      <a:moveTo>
                        <a:pt x="604" y="937"/>
                      </a:moveTo>
                      <a:cubicBezTo>
                        <a:pt x="600" y="940"/>
                        <a:pt x="596" y="942"/>
                        <a:pt x="591" y="944"/>
                      </a:cubicBezTo>
                      <a:cubicBezTo>
                        <a:pt x="590" y="945"/>
                        <a:pt x="590" y="946"/>
                        <a:pt x="590" y="948"/>
                      </a:cubicBezTo>
                      <a:cubicBezTo>
                        <a:pt x="591" y="949"/>
                        <a:pt x="593" y="949"/>
                        <a:pt x="594" y="949"/>
                      </a:cubicBezTo>
                      <a:cubicBezTo>
                        <a:pt x="598" y="946"/>
                        <a:pt x="603" y="944"/>
                        <a:pt x="607" y="941"/>
                      </a:cubicBezTo>
                      <a:cubicBezTo>
                        <a:pt x="608" y="940"/>
                        <a:pt x="608" y="939"/>
                        <a:pt x="608" y="938"/>
                      </a:cubicBezTo>
                      <a:cubicBezTo>
                        <a:pt x="607" y="937"/>
                        <a:pt x="605" y="936"/>
                        <a:pt x="604" y="937"/>
                      </a:cubicBezTo>
                      <a:close/>
                      <a:moveTo>
                        <a:pt x="628" y="919"/>
                      </a:moveTo>
                      <a:cubicBezTo>
                        <a:pt x="624" y="922"/>
                        <a:pt x="620" y="925"/>
                        <a:pt x="616" y="928"/>
                      </a:cubicBezTo>
                      <a:cubicBezTo>
                        <a:pt x="615" y="929"/>
                        <a:pt x="615" y="931"/>
                        <a:pt x="616" y="932"/>
                      </a:cubicBezTo>
                      <a:cubicBezTo>
                        <a:pt x="617" y="933"/>
                        <a:pt x="618" y="933"/>
                        <a:pt x="619" y="932"/>
                      </a:cubicBezTo>
                      <a:cubicBezTo>
                        <a:pt x="623" y="929"/>
                        <a:pt x="627" y="926"/>
                        <a:pt x="631" y="922"/>
                      </a:cubicBezTo>
                      <a:cubicBezTo>
                        <a:pt x="632" y="921"/>
                        <a:pt x="632" y="920"/>
                        <a:pt x="631" y="919"/>
                      </a:cubicBezTo>
                      <a:cubicBezTo>
                        <a:pt x="630" y="918"/>
                        <a:pt x="629" y="918"/>
                        <a:pt x="628" y="919"/>
                      </a:cubicBezTo>
                      <a:close/>
                      <a:moveTo>
                        <a:pt x="645" y="909"/>
                      </a:moveTo>
                      <a:cubicBezTo>
                        <a:pt x="645" y="908"/>
                        <a:pt x="646" y="906"/>
                        <a:pt x="647" y="905"/>
                      </a:cubicBezTo>
                      <a:cubicBezTo>
                        <a:pt x="647" y="904"/>
                        <a:pt x="647" y="903"/>
                        <a:pt x="647" y="903"/>
                      </a:cubicBezTo>
                      <a:cubicBezTo>
                        <a:pt x="647" y="902"/>
                        <a:pt x="647" y="901"/>
                        <a:pt x="646" y="901"/>
                      </a:cubicBezTo>
                      <a:cubicBezTo>
                        <a:pt x="646" y="901"/>
                        <a:pt x="645" y="900"/>
                        <a:pt x="644" y="901"/>
                      </a:cubicBezTo>
                      <a:cubicBezTo>
                        <a:pt x="644" y="901"/>
                        <a:pt x="643" y="901"/>
                        <a:pt x="643" y="902"/>
                      </a:cubicBezTo>
                      <a:cubicBezTo>
                        <a:pt x="641" y="904"/>
                        <a:pt x="639" y="906"/>
                        <a:pt x="638" y="908"/>
                      </a:cubicBezTo>
                      <a:cubicBezTo>
                        <a:pt x="637" y="909"/>
                        <a:pt x="637" y="911"/>
                        <a:pt x="638" y="912"/>
                      </a:cubicBezTo>
                      <a:cubicBezTo>
                        <a:pt x="639" y="913"/>
                        <a:pt x="641" y="912"/>
                        <a:pt x="641" y="911"/>
                      </a:cubicBezTo>
                      <a:cubicBezTo>
                        <a:pt x="643" y="909"/>
                        <a:pt x="645" y="907"/>
                        <a:pt x="647" y="905"/>
                      </a:cubicBezTo>
                      <a:cubicBezTo>
                        <a:pt x="648" y="903"/>
                        <a:pt x="647" y="902"/>
                        <a:pt x="646" y="901"/>
                      </a:cubicBezTo>
                      <a:cubicBezTo>
                        <a:pt x="645" y="900"/>
                        <a:pt x="644" y="900"/>
                        <a:pt x="643" y="902"/>
                      </a:cubicBezTo>
                      <a:cubicBezTo>
                        <a:pt x="641" y="904"/>
                        <a:pt x="640" y="906"/>
                        <a:pt x="640" y="909"/>
                      </a:cubicBezTo>
                      <a:cubicBezTo>
                        <a:pt x="640" y="910"/>
                        <a:pt x="641" y="911"/>
                        <a:pt x="642" y="912"/>
                      </a:cubicBezTo>
                      <a:cubicBezTo>
                        <a:pt x="644" y="912"/>
                        <a:pt x="645" y="911"/>
                        <a:pt x="645" y="909"/>
                      </a:cubicBezTo>
                      <a:close/>
                      <a:moveTo>
                        <a:pt x="660" y="931"/>
                      </a:moveTo>
                      <a:cubicBezTo>
                        <a:pt x="656" y="928"/>
                        <a:pt x="652" y="924"/>
                        <a:pt x="650" y="921"/>
                      </a:cubicBezTo>
                      <a:cubicBezTo>
                        <a:pt x="649" y="920"/>
                        <a:pt x="647" y="920"/>
                        <a:pt x="646" y="921"/>
                      </a:cubicBezTo>
                      <a:cubicBezTo>
                        <a:pt x="645" y="921"/>
                        <a:pt x="645" y="923"/>
                        <a:pt x="646" y="924"/>
                      </a:cubicBezTo>
                      <a:cubicBezTo>
                        <a:pt x="649" y="928"/>
                        <a:pt x="652" y="931"/>
                        <a:pt x="657" y="935"/>
                      </a:cubicBezTo>
                      <a:cubicBezTo>
                        <a:pt x="658" y="936"/>
                        <a:pt x="660" y="936"/>
                        <a:pt x="660" y="935"/>
                      </a:cubicBezTo>
                      <a:cubicBezTo>
                        <a:pt x="661" y="933"/>
                        <a:pt x="661" y="932"/>
                        <a:pt x="660" y="931"/>
                      </a:cubicBezTo>
                      <a:close/>
                      <a:moveTo>
                        <a:pt x="685" y="947"/>
                      </a:moveTo>
                      <a:cubicBezTo>
                        <a:pt x="680" y="945"/>
                        <a:pt x="676" y="942"/>
                        <a:pt x="672" y="940"/>
                      </a:cubicBezTo>
                      <a:cubicBezTo>
                        <a:pt x="671" y="939"/>
                        <a:pt x="669" y="939"/>
                        <a:pt x="669" y="940"/>
                      </a:cubicBezTo>
                      <a:cubicBezTo>
                        <a:pt x="668" y="941"/>
                        <a:pt x="668" y="943"/>
                        <a:pt x="669" y="944"/>
                      </a:cubicBezTo>
                      <a:cubicBezTo>
                        <a:pt x="673" y="946"/>
                        <a:pt x="678" y="949"/>
                        <a:pt x="682" y="952"/>
                      </a:cubicBezTo>
                      <a:cubicBezTo>
                        <a:pt x="684" y="952"/>
                        <a:pt x="685" y="952"/>
                        <a:pt x="686" y="951"/>
                      </a:cubicBezTo>
                      <a:cubicBezTo>
                        <a:pt x="686" y="950"/>
                        <a:pt x="686" y="948"/>
                        <a:pt x="685" y="947"/>
                      </a:cubicBezTo>
                      <a:close/>
                      <a:moveTo>
                        <a:pt x="711" y="961"/>
                      </a:moveTo>
                      <a:cubicBezTo>
                        <a:pt x="707" y="959"/>
                        <a:pt x="702" y="957"/>
                        <a:pt x="698" y="954"/>
                      </a:cubicBezTo>
                      <a:cubicBezTo>
                        <a:pt x="697" y="954"/>
                        <a:pt x="695" y="954"/>
                        <a:pt x="695" y="955"/>
                      </a:cubicBezTo>
                      <a:cubicBezTo>
                        <a:pt x="694" y="957"/>
                        <a:pt x="694" y="958"/>
                        <a:pt x="696" y="959"/>
                      </a:cubicBezTo>
                      <a:cubicBezTo>
                        <a:pt x="700" y="961"/>
                        <a:pt x="705" y="963"/>
                        <a:pt x="709" y="966"/>
                      </a:cubicBezTo>
                      <a:cubicBezTo>
                        <a:pt x="710" y="966"/>
                        <a:pt x="712" y="966"/>
                        <a:pt x="713" y="964"/>
                      </a:cubicBezTo>
                      <a:cubicBezTo>
                        <a:pt x="713" y="963"/>
                        <a:pt x="713" y="962"/>
                        <a:pt x="711" y="961"/>
                      </a:cubicBezTo>
                      <a:close/>
                      <a:moveTo>
                        <a:pt x="739" y="973"/>
                      </a:moveTo>
                      <a:cubicBezTo>
                        <a:pt x="734" y="971"/>
                        <a:pt x="730" y="969"/>
                        <a:pt x="725" y="967"/>
                      </a:cubicBezTo>
                      <a:cubicBezTo>
                        <a:pt x="724" y="967"/>
                        <a:pt x="722" y="967"/>
                        <a:pt x="722" y="969"/>
                      </a:cubicBezTo>
                      <a:cubicBezTo>
                        <a:pt x="721" y="970"/>
                        <a:pt x="722" y="971"/>
                        <a:pt x="723" y="972"/>
                      </a:cubicBezTo>
                      <a:cubicBezTo>
                        <a:pt x="727" y="974"/>
                        <a:pt x="732" y="976"/>
                        <a:pt x="737" y="978"/>
                      </a:cubicBezTo>
                      <a:cubicBezTo>
                        <a:pt x="738" y="979"/>
                        <a:pt x="739" y="978"/>
                        <a:pt x="740" y="977"/>
                      </a:cubicBezTo>
                      <a:cubicBezTo>
                        <a:pt x="741" y="975"/>
                        <a:pt x="740" y="974"/>
                        <a:pt x="739" y="973"/>
                      </a:cubicBezTo>
                      <a:close/>
                      <a:moveTo>
                        <a:pt x="766" y="985"/>
                      </a:moveTo>
                      <a:cubicBezTo>
                        <a:pt x="762" y="983"/>
                        <a:pt x="757" y="981"/>
                        <a:pt x="753" y="979"/>
                      </a:cubicBezTo>
                      <a:cubicBezTo>
                        <a:pt x="751" y="979"/>
                        <a:pt x="750" y="979"/>
                        <a:pt x="749" y="981"/>
                      </a:cubicBezTo>
                      <a:cubicBezTo>
                        <a:pt x="749" y="982"/>
                        <a:pt x="749" y="983"/>
                        <a:pt x="751" y="984"/>
                      </a:cubicBezTo>
                      <a:cubicBezTo>
                        <a:pt x="755" y="986"/>
                        <a:pt x="760" y="988"/>
                        <a:pt x="765" y="989"/>
                      </a:cubicBezTo>
                      <a:cubicBezTo>
                        <a:pt x="766" y="990"/>
                        <a:pt x="767" y="989"/>
                        <a:pt x="768" y="988"/>
                      </a:cubicBezTo>
                      <a:cubicBezTo>
                        <a:pt x="768" y="987"/>
                        <a:pt x="768" y="985"/>
                        <a:pt x="766" y="985"/>
                      </a:cubicBezTo>
                      <a:close/>
                      <a:moveTo>
                        <a:pt x="795" y="995"/>
                      </a:moveTo>
                      <a:cubicBezTo>
                        <a:pt x="790" y="994"/>
                        <a:pt x="785" y="992"/>
                        <a:pt x="780" y="990"/>
                      </a:cubicBezTo>
                      <a:cubicBezTo>
                        <a:pt x="779" y="990"/>
                        <a:pt x="778" y="990"/>
                        <a:pt x="777" y="992"/>
                      </a:cubicBezTo>
                      <a:cubicBezTo>
                        <a:pt x="777" y="993"/>
                        <a:pt x="777" y="994"/>
                        <a:pt x="779" y="995"/>
                      </a:cubicBezTo>
                      <a:cubicBezTo>
                        <a:pt x="784" y="997"/>
                        <a:pt x="788" y="998"/>
                        <a:pt x="793" y="1000"/>
                      </a:cubicBezTo>
                      <a:cubicBezTo>
                        <a:pt x="794" y="1000"/>
                        <a:pt x="796" y="1000"/>
                        <a:pt x="796" y="998"/>
                      </a:cubicBezTo>
                      <a:cubicBezTo>
                        <a:pt x="797" y="997"/>
                        <a:pt x="796" y="996"/>
                        <a:pt x="795" y="995"/>
                      </a:cubicBezTo>
                      <a:close/>
                      <a:moveTo>
                        <a:pt x="823" y="1005"/>
                      </a:moveTo>
                      <a:cubicBezTo>
                        <a:pt x="819" y="1004"/>
                        <a:pt x="814" y="1002"/>
                        <a:pt x="809" y="1000"/>
                      </a:cubicBezTo>
                      <a:cubicBezTo>
                        <a:pt x="807" y="1000"/>
                        <a:pt x="806" y="1000"/>
                        <a:pt x="806" y="1002"/>
                      </a:cubicBezTo>
                      <a:cubicBezTo>
                        <a:pt x="805" y="1003"/>
                        <a:pt x="806" y="1004"/>
                        <a:pt x="807" y="1005"/>
                      </a:cubicBezTo>
                      <a:cubicBezTo>
                        <a:pt x="813" y="1007"/>
                        <a:pt x="817" y="1008"/>
                        <a:pt x="822" y="1010"/>
                      </a:cubicBezTo>
                      <a:cubicBezTo>
                        <a:pt x="823" y="1010"/>
                        <a:pt x="824" y="1009"/>
                        <a:pt x="825" y="1008"/>
                      </a:cubicBezTo>
                      <a:cubicBezTo>
                        <a:pt x="825" y="1007"/>
                        <a:pt x="824" y="1005"/>
                        <a:pt x="823" y="1005"/>
                      </a:cubicBezTo>
                      <a:close/>
                      <a:moveTo>
                        <a:pt x="852" y="1010"/>
                      </a:moveTo>
                      <a:cubicBezTo>
                        <a:pt x="847" y="1009"/>
                        <a:pt x="842" y="1009"/>
                        <a:pt x="837" y="1008"/>
                      </a:cubicBezTo>
                      <a:cubicBezTo>
                        <a:pt x="836" y="1008"/>
                        <a:pt x="835" y="1009"/>
                        <a:pt x="834" y="1010"/>
                      </a:cubicBezTo>
                      <a:cubicBezTo>
                        <a:pt x="834" y="1012"/>
                        <a:pt x="835" y="1013"/>
                        <a:pt x="837" y="1013"/>
                      </a:cubicBezTo>
                      <a:cubicBezTo>
                        <a:pt x="842" y="1014"/>
                        <a:pt x="847" y="1014"/>
                        <a:pt x="852" y="1015"/>
                      </a:cubicBezTo>
                      <a:cubicBezTo>
                        <a:pt x="853" y="1015"/>
                        <a:pt x="854" y="1014"/>
                        <a:pt x="854" y="1012"/>
                      </a:cubicBezTo>
                      <a:cubicBezTo>
                        <a:pt x="854" y="1011"/>
                        <a:pt x="853" y="1010"/>
                        <a:pt x="852" y="1010"/>
                      </a:cubicBezTo>
                      <a:close/>
                      <a:moveTo>
                        <a:pt x="882" y="1011"/>
                      </a:moveTo>
                      <a:cubicBezTo>
                        <a:pt x="877" y="1011"/>
                        <a:pt x="872" y="1011"/>
                        <a:pt x="867" y="1011"/>
                      </a:cubicBezTo>
                      <a:cubicBezTo>
                        <a:pt x="866" y="1011"/>
                        <a:pt x="864" y="1012"/>
                        <a:pt x="864" y="1013"/>
                      </a:cubicBezTo>
                      <a:cubicBezTo>
                        <a:pt x="864" y="1015"/>
                        <a:pt x="865" y="1016"/>
                        <a:pt x="867" y="1016"/>
                      </a:cubicBezTo>
                      <a:cubicBezTo>
                        <a:pt x="872" y="1016"/>
                        <a:pt x="877" y="1016"/>
                        <a:pt x="882" y="1016"/>
                      </a:cubicBezTo>
                      <a:cubicBezTo>
                        <a:pt x="883" y="1016"/>
                        <a:pt x="884" y="1015"/>
                        <a:pt x="884" y="1014"/>
                      </a:cubicBezTo>
                      <a:cubicBezTo>
                        <a:pt x="884" y="1013"/>
                        <a:pt x="883" y="1011"/>
                        <a:pt x="882" y="1011"/>
                      </a:cubicBezTo>
                      <a:close/>
                      <a:moveTo>
                        <a:pt x="912" y="1011"/>
                      </a:moveTo>
                      <a:cubicBezTo>
                        <a:pt x="907" y="1011"/>
                        <a:pt x="902" y="1011"/>
                        <a:pt x="897" y="1012"/>
                      </a:cubicBezTo>
                      <a:cubicBezTo>
                        <a:pt x="895" y="1012"/>
                        <a:pt x="894" y="1013"/>
                        <a:pt x="894" y="1014"/>
                      </a:cubicBezTo>
                      <a:cubicBezTo>
                        <a:pt x="894" y="1015"/>
                        <a:pt x="895" y="1017"/>
                        <a:pt x="897" y="1017"/>
                      </a:cubicBezTo>
                      <a:cubicBezTo>
                        <a:pt x="902" y="1016"/>
                        <a:pt x="907" y="1016"/>
                        <a:pt x="912" y="1016"/>
                      </a:cubicBezTo>
                      <a:cubicBezTo>
                        <a:pt x="913" y="1016"/>
                        <a:pt x="914" y="1015"/>
                        <a:pt x="914" y="1014"/>
                      </a:cubicBezTo>
                      <a:cubicBezTo>
                        <a:pt x="914" y="1012"/>
                        <a:pt x="913" y="1011"/>
                        <a:pt x="912" y="1011"/>
                      </a:cubicBezTo>
                      <a:close/>
                      <a:moveTo>
                        <a:pt x="941" y="1009"/>
                      </a:moveTo>
                      <a:cubicBezTo>
                        <a:pt x="936" y="1009"/>
                        <a:pt x="932" y="1010"/>
                        <a:pt x="927" y="1010"/>
                      </a:cubicBezTo>
                      <a:cubicBezTo>
                        <a:pt x="925" y="1010"/>
                        <a:pt x="924" y="1012"/>
                        <a:pt x="924" y="1013"/>
                      </a:cubicBezTo>
                      <a:cubicBezTo>
                        <a:pt x="924" y="1014"/>
                        <a:pt x="926" y="1015"/>
                        <a:pt x="927" y="1015"/>
                      </a:cubicBezTo>
                      <a:cubicBezTo>
                        <a:pt x="932" y="1015"/>
                        <a:pt x="937" y="1014"/>
                        <a:pt x="942" y="1014"/>
                      </a:cubicBezTo>
                      <a:cubicBezTo>
                        <a:pt x="943" y="1014"/>
                        <a:pt x="944" y="1013"/>
                        <a:pt x="944" y="1011"/>
                      </a:cubicBezTo>
                      <a:cubicBezTo>
                        <a:pt x="944" y="1010"/>
                        <a:pt x="943" y="1009"/>
                        <a:pt x="941" y="1009"/>
                      </a:cubicBezTo>
                      <a:close/>
                      <a:moveTo>
                        <a:pt x="971" y="1005"/>
                      </a:moveTo>
                      <a:cubicBezTo>
                        <a:pt x="966" y="1006"/>
                        <a:pt x="961" y="1006"/>
                        <a:pt x="956" y="1007"/>
                      </a:cubicBezTo>
                      <a:cubicBezTo>
                        <a:pt x="955" y="1007"/>
                        <a:pt x="954" y="1009"/>
                        <a:pt x="954" y="1010"/>
                      </a:cubicBezTo>
                      <a:cubicBezTo>
                        <a:pt x="954" y="1011"/>
                        <a:pt x="956" y="1012"/>
                        <a:pt x="957" y="1012"/>
                      </a:cubicBezTo>
                      <a:cubicBezTo>
                        <a:pt x="962" y="1011"/>
                        <a:pt x="967" y="1011"/>
                        <a:pt x="972" y="1010"/>
                      </a:cubicBezTo>
                      <a:cubicBezTo>
                        <a:pt x="973" y="1010"/>
                        <a:pt x="974" y="1008"/>
                        <a:pt x="974" y="1007"/>
                      </a:cubicBezTo>
                      <a:cubicBezTo>
                        <a:pt x="974" y="1006"/>
                        <a:pt x="972" y="1005"/>
                        <a:pt x="971" y="1005"/>
                      </a:cubicBezTo>
                      <a:close/>
                      <a:moveTo>
                        <a:pt x="1000" y="999"/>
                      </a:moveTo>
                      <a:cubicBezTo>
                        <a:pt x="995" y="1000"/>
                        <a:pt x="991" y="1001"/>
                        <a:pt x="986" y="1002"/>
                      </a:cubicBezTo>
                      <a:cubicBezTo>
                        <a:pt x="984" y="1002"/>
                        <a:pt x="983" y="1004"/>
                        <a:pt x="984" y="1005"/>
                      </a:cubicBezTo>
                      <a:cubicBezTo>
                        <a:pt x="984" y="1006"/>
                        <a:pt x="985" y="1007"/>
                        <a:pt x="987" y="1007"/>
                      </a:cubicBezTo>
                      <a:cubicBezTo>
                        <a:pt x="992" y="1006"/>
                        <a:pt x="997" y="1005"/>
                        <a:pt x="1001" y="1004"/>
                      </a:cubicBezTo>
                      <a:cubicBezTo>
                        <a:pt x="1003" y="1004"/>
                        <a:pt x="1004" y="1002"/>
                        <a:pt x="1003" y="1001"/>
                      </a:cubicBezTo>
                      <a:cubicBezTo>
                        <a:pt x="1003" y="1000"/>
                        <a:pt x="1002" y="999"/>
                        <a:pt x="1000" y="999"/>
                      </a:cubicBezTo>
                      <a:close/>
                      <a:moveTo>
                        <a:pt x="1029" y="991"/>
                      </a:moveTo>
                      <a:cubicBezTo>
                        <a:pt x="1024" y="993"/>
                        <a:pt x="1020" y="994"/>
                        <a:pt x="1015" y="995"/>
                      </a:cubicBezTo>
                      <a:cubicBezTo>
                        <a:pt x="1013" y="996"/>
                        <a:pt x="1013" y="997"/>
                        <a:pt x="1013" y="998"/>
                      </a:cubicBezTo>
                      <a:cubicBezTo>
                        <a:pt x="1013" y="1000"/>
                        <a:pt x="1015" y="1001"/>
                        <a:pt x="1016" y="1000"/>
                      </a:cubicBezTo>
                      <a:cubicBezTo>
                        <a:pt x="1021" y="999"/>
                        <a:pt x="1026" y="998"/>
                        <a:pt x="1031" y="996"/>
                      </a:cubicBezTo>
                      <a:cubicBezTo>
                        <a:pt x="1032" y="996"/>
                        <a:pt x="1033" y="994"/>
                        <a:pt x="1032" y="993"/>
                      </a:cubicBezTo>
                      <a:cubicBezTo>
                        <a:pt x="1032" y="992"/>
                        <a:pt x="1030" y="991"/>
                        <a:pt x="1029" y="991"/>
                      </a:cubicBezTo>
                      <a:close/>
                      <a:moveTo>
                        <a:pt x="1057" y="982"/>
                      </a:moveTo>
                      <a:cubicBezTo>
                        <a:pt x="1053" y="983"/>
                        <a:pt x="1048" y="985"/>
                        <a:pt x="1043" y="987"/>
                      </a:cubicBezTo>
                      <a:cubicBezTo>
                        <a:pt x="1042" y="987"/>
                        <a:pt x="1041" y="989"/>
                        <a:pt x="1042" y="990"/>
                      </a:cubicBezTo>
                      <a:cubicBezTo>
                        <a:pt x="1042" y="991"/>
                        <a:pt x="1044" y="992"/>
                        <a:pt x="1045" y="991"/>
                      </a:cubicBezTo>
                      <a:cubicBezTo>
                        <a:pt x="1050" y="990"/>
                        <a:pt x="1054" y="988"/>
                        <a:pt x="1059" y="986"/>
                      </a:cubicBezTo>
                      <a:cubicBezTo>
                        <a:pt x="1060" y="986"/>
                        <a:pt x="1061" y="984"/>
                        <a:pt x="1061" y="983"/>
                      </a:cubicBezTo>
                      <a:cubicBezTo>
                        <a:pt x="1060" y="982"/>
                        <a:pt x="1059" y="981"/>
                        <a:pt x="1057" y="982"/>
                      </a:cubicBezTo>
                      <a:close/>
                      <a:moveTo>
                        <a:pt x="1085" y="970"/>
                      </a:moveTo>
                      <a:cubicBezTo>
                        <a:pt x="1080" y="972"/>
                        <a:pt x="1076" y="974"/>
                        <a:pt x="1072" y="976"/>
                      </a:cubicBezTo>
                      <a:cubicBezTo>
                        <a:pt x="1071" y="976"/>
                        <a:pt x="1071" y="976"/>
                        <a:pt x="1071" y="976"/>
                      </a:cubicBezTo>
                      <a:cubicBezTo>
                        <a:pt x="1070" y="977"/>
                        <a:pt x="1069" y="978"/>
                        <a:pt x="1070" y="980"/>
                      </a:cubicBezTo>
                      <a:cubicBezTo>
                        <a:pt x="1070" y="981"/>
                        <a:pt x="1072" y="981"/>
                        <a:pt x="1073" y="981"/>
                      </a:cubicBezTo>
                      <a:cubicBezTo>
                        <a:pt x="1073" y="981"/>
                        <a:pt x="1073" y="981"/>
                        <a:pt x="1073" y="981"/>
                      </a:cubicBezTo>
                      <a:cubicBezTo>
                        <a:pt x="1078" y="979"/>
                        <a:pt x="1083" y="977"/>
                        <a:pt x="1087" y="975"/>
                      </a:cubicBezTo>
                      <a:cubicBezTo>
                        <a:pt x="1088" y="974"/>
                        <a:pt x="1089" y="973"/>
                        <a:pt x="1088" y="971"/>
                      </a:cubicBezTo>
                      <a:cubicBezTo>
                        <a:pt x="1088" y="970"/>
                        <a:pt x="1086" y="970"/>
                        <a:pt x="1085" y="970"/>
                      </a:cubicBezTo>
                      <a:close/>
                      <a:moveTo>
                        <a:pt x="1111" y="956"/>
                      </a:moveTo>
                      <a:cubicBezTo>
                        <a:pt x="1107" y="959"/>
                        <a:pt x="1103" y="961"/>
                        <a:pt x="1098" y="964"/>
                      </a:cubicBezTo>
                      <a:cubicBezTo>
                        <a:pt x="1097" y="964"/>
                        <a:pt x="1096" y="966"/>
                        <a:pt x="1097" y="967"/>
                      </a:cubicBezTo>
                      <a:cubicBezTo>
                        <a:pt x="1098" y="968"/>
                        <a:pt x="1099" y="969"/>
                        <a:pt x="1100" y="968"/>
                      </a:cubicBezTo>
                      <a:cubicBezTo>
                        <a:pt x="1105" y="966"/>
                        <a:pt x="1109" y="963"/>
                        <a:pt x="1114" y="961"/>
                      </a:cubicBezTo>
                      <a:cubicBezTo>
                        <a:pt x="1115" y="960"/>
                        <a:pt x="1115" y="958"/>
                        <a:pt x="1114" y="957"/>
                      </a:cubicBezTo>
                      <a:cubicBezTo>
                        <a:pt x="1114" y="956"/>
                        <a:pt x="1112" y="956"/>
                        <a:pt x="1111" y="956"/>
                      </a:cubicBezTo>
                      <a:close/>
                      <a:moveTo>
                        <a:pt x="1136" y="940"/>
                      </a:moveTo>
                      <a:cubicBezTo>
                        <a:pt x="1132" y="943"/>
                        <a:pt x="1128" y="946"/>
                        <a:pt x="1124" y="948"/>
                      </a:cubicBezTo>
                      <a:cubicBezTo>
                        <a:pt x="1123" y="949"/>
                        <a:pt x="1122" y="951"/>
                        <a:pt x="1123" y="952"/>
                      </a:cubicBezTo>
                      <a:cubicBezTo>
                        <a:pt x="1124" y="953"/>
                        <a:pt x="1125" y="953"/>
                        <a:pt x="1126" y="953"/>
                      </a:cubicBezTo>
                      <a:cubicBezTo>
                        <a:pt x="1131" y="950"/>
                        <a:pt x="1135" y="947"/>
                        <a:pt x="1139" y="944"/>
                      </a:cubicBezTo>
                      <a:cubicBezTo>
                        <a:pt x="1140" y="943"/>
                        <a:pt x="1140" y="942"/>
                        <a:pt x="1139" y="940"/>
                      </a:cubicBezTo>
                      <a:cubicBezTo>
                        <a:pt x="1139" y="939"/>
                        <a:pt x="1137" y="939"/>
                        <a:pt x="1136" y="940"/>
                      </a:cubicBezTo>
                      <a:close/>
                      <a:moveTo>
                        <a:pt x="1159" y="921"/>
                      </a:moveTo>
                      <a:cubicBezTo>
                        <a:pt x="1155" y="924"/>
                        <a:pt x="1151" y="928"/>
                        <a:pt x="1148" y="931"/>
                      </a:cubicBezTo>
                      <a:cubicBezTo>
                        <a:pt x="1147" y="932"/>
                        <a:pt x="1146" y="933"/>
                        <a:pt x="1147" y="934"/>
                      </a:cubicBezTo>
                      <a:cubicBezTo>
                        <a:pt x="1148" y="935"/>
                        <a:pt x="1150" y="935"/>
                        <a:pt x="1151" y="935"/>
                      </a:cubicBezTo>
                      <a:cubicBezTo>
                        <a:pt x="1155" y="931"/>
                        <a:pt x="1158" y="928"/>
                        <a:pt x="1162" y="925"/>
                      </a:cubicBezTo>
                      <a:cubicBezTo>
                        <a:pt x="1163" y="924"/>
                        <a:pt x="1163" y="922"/>
                        <a:pt x="1162" y="921"/>
                      </a:cubicBezTo>
                      <a:cubicBezTo>
                        <a:pt x="1161" y="920"/>
                        <a:pt x="1160" y="920"/>
                        <a:pt x="1159" y="921"/>
                      </a:cubicBezTo>
                      <a:close/>
                      <a:moveTo>
                        <a:pt x="1180" y="900"/>
                      </a:moveTo>
                      <a:cubicBezTo>
                        <a:pt x="1176" y="904"/>
                        <a:pt x="1173" y="907"/>
                        <a:pt x="1169" y="911"/>
                      </a:cubicBezTo>
                      <a:cubicBezTo>
                        <a:pt x="1169" y="912"/>
                        <a:pt x="1169" y="913"/>
                        <a:pt x="1170" y="914"/>
                      </a:cubicBezTo>
                      <a:cubicBezTo>
                        <a:pt x="1170" y="915"/>
                        <a:pt x="1172" y="915"/>
                        <a:pt x="1173" y="914"/>
                      </a:cubicBezTo>
                      <a:cubicBezTo>
                        <a:pt x="1177" y="911"/>
                        <a:pt x="1180" y="907"/>
                        <a:pt x="1183" y="903"/>
                      </a:cubicBezTo>
                      <a:cubicBezTo>
                        <a:pt x="1184" y="902"/>
                        <a:pt x="1184" y="901"/>
                        <a:pt x="1183" y="900"/>
                      </a:cubicBezTo>
                      <a:cubicBezTo>
                        <a:pt x="1182" y="899"/>
                        <a:pt x="1181" y="899"/>
                        <a:pt x="1180" y="900"/>
                      </a:cubicBezTo>
                      <a:close/>
                      <a:moveTo>
                        <a:pt x="1198" y="877"/>
                      </a:moveTo>
                      <a:cubicBezTo>
                        <a:pt x="1195" y="881"/>
                        <a:pt x="1192" y="885"/>
                        <a:pt x="1189" y="888"/>
                      </a:cubicBezTo>
                      <a:cubicBezTo>
                        <a:pt x="1188" y="890"/>
                        <a:pt x="1189" y="891"/>
                        <a:pt x="1190" y="892"/>
                      </a:cubicBezTo>
                      <a:cubicBezTo>
                        <a:pt x="1191" y="893"/>
                        <a:pt x="1192" y="893"/>
                        <a:pt x="1193" y="892"/>
                      </a:cubicBezTo>
                      <a:cubicBezTo>
                        <a:pt x="1196" y="888"/>
                        <a:pt x="1199" y="884"/>
                        <a:pt x="1202" y="880"/>
                      </a:cubicBezTo>
                      <a:cubicBezTo>
                        <a:pt x="1203" y="878"/>
                        <a:pt x="1203" y="877"/>
                        <a:pt x="1202" y="876"/>
                      </a:cubicBezTo>
                      <a:cubicBezTo>
                        <a:pt x="1201" y="875"/>
                        <a:pt x="1199" y="876"/>
                        <a:pt x="1198" y="877"/>
                      </a:cubicBezTo>
                      <a:close/>
                      <a:moveTo>
                        <a:pt x="1214" y="852"/>
                      </a:moveTo>
                      <a:cubicBezTo>
                        <a:pt x="1212" y="856"/>
                        <a:pt x="1209" y="860"/>
                        <a:pt x="1207" y="864"/>
                      </a:cubicBezTo>
                      <a:cubicBezTo>
                        <a:pt x="1206" y="865"/>
                        <a:pt x="1206" y="867"/>
                        <a:pt x="1207" y="868"/>
                      </a:cubicBezTo>
                      <a:cubicBezTo>
                        <a:pt x="1208" y="869"/>
                        <a:pt x="1210" y="868"/>
                        <a:pt x="1211" y="867"/>
                      </a:cubicBezTo>
                      <a:cubicBezTo>
                        <a:pt x="1213" y="863"/>
                        <a:pt x="1216" y="859"/>
                        <a:pt x="1219" y="854"/>
                      </a:cubicBezTo>
                      <a:cubicBezTo>
                        <a:pt x="1219" y="853"/>
                        <a:pt x="1219" y="851"/>
                        <a:pt x="1218" y="851"/>
                      </a:cubicBezTo>
                      <a:cubicBezTo>
                        <a:pt x="1217" y="850"/>
                        <a:pt x="1215" y="850"/>
                        <a:pt x="1214" y="852"/>
                      </a:cubicBezTo>
                      <a:close/>
                      <a:moveTo>
                        <a:pt x="1228" y="825"/>
                      </a:moveTo>
                      <a:cubicBezTo>
                        <a:pt x="1226" y="830"/>
                        <a:pt x="1224" y="834"/>
                        <a:pt x="1222" y="839"/>
                      </a:cubicBezTo>
                      <a:cubicBezTo>
                        <a:pt x="1221" y="840"/>
                        <a:pt x="1221" y="841"/>
                        <a:pt x="1223" y="842"/>
                      </a:cubicBezTo>
                      <a:cubicBezTo>
                        <a:pt x="1224" y="843"/>
                        <a:pt x="1225" y="842"/>
                        <a:pt x="1226" y="841"/>
                      </a:cubicBezTo>
                      <a:cubicBezTo>
                        <a:pt x="1228" y="836"/>
                        <a:pt x="1231" y="832"/>
                        <a:pt x="1233" y="827"/>
                      </a:cubicBezTo>
                      <a:cubicBezTo>
                        <a:pt x="1233" y="826"/>
                        <a:pt x="1233" y="825"/>
                        <a:pt x="1231" y="824"/>
                      </a:cubicBezTo>
                      <a:cubicBezTo>
                        <a:pt x="1230" y="823"/>
                        <a:pt x="1229" y="824"/>
                        <a:pt x="1228" y="825"/>
                      </a:cubicBezTo>
                      <a:close/>
                      <a:moveTo>
                        <a:pt x="1240" y="798"/>
                      </a:moveTo>
                      <a:cubicBezTo>
                        <a:pt x="1238" y="802"/>
                        <a:pt x="1236" y="807"/>
                        <a:pt x="1234" y="812"/>
                      </a:cubicBezTo>
                      <a:cubicBezTo>
                        <a:pt x="1234" y="813"/>
                        <a:pt x="1234" y="814"/>
                        <a:pt x="1236" y="815"/>
                      </a:cubicBezTo>
                      <a:cubicBezTo>
                        <a:pt x="1237" y="815"/>
                        <a:pt x="1238" y="815"/>
                        <a:pt x="1239" y="814"/>
                      </a:cubicBezTo>
                      <a:cubicBezTo>
                        <a:pt x="1241" y="809"/>
                        <a:pt x="1243" y="804"/>
                        <a:pt x="1244" y="800"/>
                      </a:cubicBezTo>
                      <a:cubicBezTo>
                        <a:pt x="1245" y="798"/>
                        <a:pt x="1244" y="797"/>
                        <a:pt x="1243" y="796"/>
                      </a:cubicBezTo>
                      <a:cubicBezTo>
                        <a:pt x="1242" y="796"/>
                        <a:pt x="1240" y="796"/>
                        <a:pt x="1240" y="798"/>
                      </a:cubicBezTo>
                      <a:close/>
                      <a:moveTo>
                        <a:pt x="1249" y="769"/>
                      </a:moveTo>
                      <a:cubicBezTo>
                        <a:pt x="1248" y="774"/>
                        <a:pt x="1246" y="779"/>
                        <a:pt x="1245" y="784"/>
                      </a:cubicBezTo>
                      <a:cubicBezTo>
                        <a:pt x="1244" y="785"/>
                        <a:pt x="1245" y="786"/>
                        <a:pt x="1246" y="787"/>
                      </a:cubicBezTo>
                      <a:cubicBezTo>
                        <a:pt x="1247" y="787"/>
                        <a:pt x="1249" y="787"/>
                        <a:pt x="1249" y="785"/>
                      </a:cubicBezTo>
                      <a:cubicBezTo>
                        <a:pt x="1251" y="781"/>
                        <a:pt x="1252" y="776"/>
                        <a:pt x="1254" y="771"/>
                      </a:cubicBezTo>
                      <a:cubicBezTo>
                        <a:pt x="1254" y="770"/>
                        <a:pt x="1253" y="768"/>
                        <a:pt x="1252" y="768"/>
                      </a:cubicBezTo>
                      <a:cubicBezTo>
                        <a:pt x="1251" y="767"/>
                        <a:pt x="1249" y="768"/>
                        <a:pt x="1249" y="769"/>
                      </a:cubicBezTo>
                      <a:close/>
                      <a:moveTo>
                        <a:pt x="1256" y="741"/>
                      </a:moveTo>
                      <a:cubicBezTo>
                        <a:pt x="1255" y="745"/>
                        <a:pt x="1254" y="750"/>
                        <a:pt x="1253" y="755"/>
                      </a:cubicBezTo>
                      <a:cubicBezTo>
                        <a:pt x="1253" y="756"/>
                        <a:pt x="1253" y="758"/>
                        <a:pt x="1255" y="758"/>
                      </a:cubicBezTo>
                      <a:cubicBezTo>
                        <a:pt x="1256" y="758"/>
                        <a:pt x="1257" y="758"/>
                        <a:pt x="1258" y="756"/>
                      </a:cubicBezTo>
                      <a:cubicBezTo>
                        <a:pt x="1259" y="751"/>
                        <a:pt x="1260" y="747"/>
                        <a:pt x="1261" y="742"/>
                      </a:cubicBezTo>
                      <a:cubicBezTo>
                        <a:pt x="1262" y="740"/>
                        <a:pt x="1261" y="739"/>
                        <a:pt x="1259" y="739"/>
                      </a:cubicBezTo>
                      <a:cubicBezTo>
                        <a:pt x="1258" y="738"/>
                        <a:pt x="1257" y="739"/>
                        <a:pt x="1256" y="741"/>
                      </a:cubicBezTo>
                      <a:close/>
                      <a:moveTo>
                        <a:pt x="1288" y="742"/>
                      </a:moveTo>
                      <a:cubicBezTo>
                        <a:pt x="1283" y="742"/>
                        <a:pt x="1278" y="741"/>
                        <a:pt x="1273" y="740"/>
                      </a:cubicBezTo>
                      <a:cubicBezTo>
                        <a:pt x="1272" y="740"/>
                        <a:pt x="1270" y="741"/>
                        <a:pt x="1270" y="742"/>
                      </a:cubicBezTo>
                      <a:cubicBezTo>
                        <a:pt x="1270" y="743"/>
                        <a:pt x="1271" y="745"/>
                        <a:pt x="1272" y="745"/>
                      </a:cubicBezTo>
                      <a:cubicBezTo>
                        <a:pt x="1277" y="746"/>
                        <a:pt x="1282" y="747"/>
                        <a:pt x="1287" y="747"/>
                      </a:cubicBezTo>
                      <a:cubicBezTo>
                        <a:pt x="1288" y="748"/>
                        <a:pt x="1290" y="747"/>
                        <a:pt x="1290" y="745"/>
                      </a:cubicBezTo>
                      <a:cubicBezTo>
                        <a:pt x="1290" y="744"/>
                        <a:pt x="1289" y="743"/>
                        <a:pt x="1288" y="742"/>
                      </a:cubicBezTo>
                      <a:close/>
                      <a:moveTo>
                        <a:pt x="1317" y="746"/>
                      </a:moveTo>
                      <a:cubicBezTo>
                        <a:pt x="1312" y="746"/>
                        <a:pt x="1307" y="745"/>
                        <a:pt x="1302" y="745"/>
                      </a:cubicBezTo>
                      <a:cubicBezTo>
                        <a:pt x="1301" y="744"/>
                        <a:pt x="1300" y="745"/>
                        <a:pt x="1300" y="747"/>
                      </a:cubicBezTo>
                      <a:cubicBezTo>
                        <a:pt x="1299" y="748"/>
                        <a:pt x="1300" y="749"/>
                        <a:pt x="1302" y="750"/>
                      </a:cubicBezTo>
                      <a:cubicBezTo>
                        <a:pt x="1307" y="750"/>
                        <a:pt x="1312" y="751"/>
                        <a:pt x="1317" y="751"/>
                      </a:cubicBezTo>
                      <a:cubicBezTo>
                        <a:pt x="1318" y="752"/>
                        <a:pt x="1319" y="751"/>
                        <a:pt x="1320" y="749"/>
                      </a:cubicBezTo>
                      <a:cubicBezTo>
                        <a:pt x="1320" y="748"/>
                        <a:pt x="1319" y="747"/>
                        <a:pt x="1317" y="746"/>
                      </a:cubicBezTo>
                      <a:close/>
                      <a:moveTo>
                        <a:pt x="1347" y="749"/>
                      </a:moveTo>
                      <a:cubicBezTo>
                        <a:pt x="1342" y="749"/>
                        <a:pt x="1337" y="748"/>
                        <a:pt x="1332" y="748"/>
                      </a:cubicBezTo>
                      <a:cubicBezTo>
                        <a:pt x="1331" y="748"/>
                        <a:pt x="1330" y="749"/>
                        <a:pt x="1329" y="750"/>
                      </a:cubicBezTo>
                      <a:cubicBezTo>
                        <a:pt x="1329" y="751"/>
                        <a:pt x="1330" y="753"/>
                        <a:pt x="1332" y="753"/>
                      </a:cubicBezTo>
                      <a:cubicBezTo>
                        <a:pt x="1337" y="753"/>
                        <a:pt x="1342" y="754"/>
                        <a:pt x="1347" y="754"/>
                      </a:cubicBezTo>
                      <a:cubicBezTo>
                        <a:pt x="1348" y="754"/>
                        <a:pt x="1349" y="753"/>
                        <a:pt x="1349" y="751"/>
                      </a:cubicBezTo>
                      <a:cubicBezTo>
                        <a:pt x="1350" y="750"/>
                        <a:pt x="1348" y="749"/>
                        <a:pt x="1347" y="749"/>
                      </a:cubicBezTo>
                      <a:close/>
                      <a:moveTo>
                        <a:pt x="1377" y="749"/>
                      </a:moveTo>
                      <a:cubicBezTo>
                        <a:pt x="1375" y="749"/>
                        <a:pt x="1373" y="749"/>
                        <a:pt x="1371" y="749"/>
                      </a:cubicBezTo>
                      <a:cubicBezTo>
                        <a:pt x="1368" y="749"/>
                        <a:pt x="1365" y="749"/>
                        <a:pt x="1362" y="749"/>
                      </a:cubicBezTo>
                      <a:cubicBezTo>
                        <a:pt x="1361" y="749"/>
                        <a:pt x="1359" y="750"/>
                        <a:pt x="1359" y="752"/>
                      </a:cubicBezTo>
                      <a:cubicBezTo>
                        <a:pt x="1359" y="753"/>
                        <a:pt x="1361" y="754"/>
                        <a:pt x="1362" y="754"/>
                      </a:cubicBezTo>
                      <a:cubicBezTo>
                        <a:pt x="1365" y="754"/>
                        <a:pt x="1368" y="754"/>
                        <a:pt x="1371" y="754"/>
                      </a:cubicBezTo>
                      <a:cubicBezTo>
                        <a:pt x="1373" y="754"/>
                        <a:pt x="1375" y="754"/>
                        <a:pt x="1377" y="754"/>
                      </a:cubicBezTo>
                      <a:cubicBezTo>
                        <a:pt x="1378" y="754"/>
                        <a:pt x="1379" y="753"/>
                        <a:pt x="1379" y="752"/>
                      </a:cubicBezTo>
                      <a:cubicBezTo>
                        <a:pt x="1379" y="751"/>
                        <a:pt x="1378" y="749"/>
                        <a:pt x="1377" y="749"/>
                      </a:cubicBezTo>
                      <a:close/>
                      <a:moveTo>
                        <a:pt x="1407" y="748"/>
                      </a:moveTo>
                      <a:cubicBezTo>
                        <a:pt x="1402" y="748"/>
                        <a:pt x="1397" y="749"/>
                        <a:pt x="1392" y="749"/>
                      </a:cubicBezTo>
                      <a:cubicBezTo>
                        <a:pt x="1390" y="749"/>
                        <a:pt x="1389" y="750"/>
                        <a:pt x="1389" y="752"/>
                      </a:cubicBezTo>
                      <a:cubicBezTo>
                        <a:pt x="1389" y="753"/>
                        <a:pt x="1391" y="754"/>
                        <a:pt x="1392" y="754"/>
                      </a:cubicBezTo>
                      <a:cubicBezTo>
                        <a:pt x="1397" y="754"/>
                        <a:pt x="1402" y="753"/>
                        <a:pt x="1407" y="753"/>
                      </a:cubicBezTo>
                      <a:cubicBezTo>
                        <a:pt x="1408" y="753"/>
                        <a:pt x="1410" y="752"/>
                        <a:pt x="1409" y="750"/>
                      </a:cubicBezTo>
                      <a:cubicBezTo>
                        <a:pt x="1409" y="749"/>
                        <a:pt x="1408" y="748"/>
                        <a:pt x="1407" y="748"/>
                      </a:cubicBezTo>
                      <a:close/>
                      <a:moveTo>
                        <a:pt x="1436" y="744"/>
                      </a:moveTo>
                      <a:cubicBezTo>
                        <a:pt x="1431" y="745"/>
                        <a:pt x="1426" y="745"/>
                        <a:pt x="1421" y="746"/>
                      </a:cubicBezTo>
                      <a:cubicBezTo>
                        <a:pt x="1420" y="746"/>
                        <a:pt x="1419" y="748"/>
                        <a:pt x="1419" y="749"/>
                      </a:cubicBezTo>
                      <a:cubicBezTo>
                        <a:pt x="1420" y="750"/>
                        <a:pt x="1421" y="751"/>
                        <a:pt x="1422" y="751"/>
                      </a:cubicBezTo>
                      <a:cubicBezTo>
                        <a:pt x="1427" y="750"/>
                        <a:pt x="1432" y="750"/>
                        <a:pt x="1437" y="749"/>
                      </a:cubicBezTo>
                      <a:cubicBezTo>
                        <a:pt x="1438" y="748"/>
                        <a:pt x="1439" y="747"/>
                        <a:pt x="1439" y="746"/>
                      </a:cubicBezTo>
                      <a:cubicBezTo>
                        <a:pt x="1439" y="744"/>
                        <a:pt x="1437" y="743"/>
                        <a:pt x="1436" y="744"/>
                      </a:cubicBezTo>
                      <a:close/>
                      <a:moveTo>
                        <a:pt x="1465" y="736"/>
                      </a:moveTo>
                      <a:cubicBezTo>
                        <a:pt x="1460" y="738"/>
                        <a:pt x="1455" y="739"/>
                        <a:pt x="1451" y="740"/>
                      </a:cubicBezTo>
                      <a:cubicBezTo>
                        <a:pt x="1449" y="741"/>
                        <a:pt x="1448" y="742"/>
                        <a:pt x="1449" y="744"/>
                      </a:cubicBezTo>
                      <a:cubicBezTo>
                        <a:pt x="1449" y="745"/>
                        <a:pt x="1451" y="746"/>
                        <a:pt x="1452" y="745"/>
                      </a:cubicBezTo>
                      <a:cubicBezTo>
                        <a:pt x="1457" y="744"/>
                        <a:pt x="1462" y="743"/>
                        <a:pt x="1466" y="741"/>
                      </a:cubicBezTo>
                      <a:cubicBezTo>
                        <a:pt x="1468" y="741"/>
                        <a:pt x="1468" y="739"/>
                        <a:pt x="1468" y="738"/>
                      </a:cubicBezTo>
                      <a:cubicBezTo>
                        <a:pt x="1468" y="737"/>
                        <a:pt x="1466" y="736"/>
                        <a:pt x="1465" y="736"/>
                      </a:cubicBezTo>
                      <a:close/>
                      <a:moveTo>
                        <a:pt x="1492" y="725"/>
                      </a:moveTo>
                      <a:cubicBezTo>
                        <a:pt x="1488" y="728"/>
                        <a:pt x="1483" y="730"/>
                        <a:pt x="1479" y="731"/>
                      </a:cubicBezTo>
                      <a:cubicBezTo>
                        <a:pt x="1478" y="732"/>
                        <a:pt x="1477" y="733"/>
                        <a:pt x="1477" y="735"/>
                      </a:cubicBezTo>
                      <a:cubicBezTo>
                        <a:pt x="1478" y="736"/>
                        <a:pt x="1479" y="737"/>
                        <a:pt x="1481" y="736"/>
                      </a:cubicBezTo>
                      <a:cubicBezTo>
                        <a:pt x="1485" y="734"/>
                        <a:pt x="1490" y="732"/>
                        <a:pt x="1495" y="730"/>
                      </a:cubicBezTo>
                      <a:cubicBezTo>
                        <a:pt x="1496" y="729"/>
                        <a:pt x="1496" y="728"/>
                        <a:pt x="1496" y="726"/>
                      </a:cubicBezTo>
                      <a:cubicBezTo>
                        <a:pt x="1495" y="725"/>
                        <a:pt x="1494" y="725"/>
                        <a:pt x="1492" y="725"/>
                      </a:cubicBezTo>
                      <a:close/>
                      <a:moveTo>
                        <a:pt x="1518" y="710"/>
                      </a:moveTo>
                      <a:cubicBezTo>
                        <a:pt x="1514" y="713"/>
                        <a:pt x="1509" y="716"/>
                        <a:pt x="1505" y="718"/>
                      </a:cubicBezTo>
                      <a:cubicBezTo>
                        <a:pt x="1504" y="719"/>
                        <a:pt x="1504" y="720"/>
                        <a:pt x="1504" y="722"/>
                      </a:cubicBezTo>
                      <a:cubicBezTo>
                        <a:pt x="1505" y="723"/>
                        <a:pt x="1507" y="723"/>
                        <a:pt x="1508" y="723"/>
                      </a:cubicBezTo>
                      <a:cubicBezTo>
                        <a:pt x="1512" y="720"/>
                        <a:pt x="1516" y="717"/>
                        <a:pt x="1521" y="714"/>
                      </a:cubicBezTo>
                      <a:cubicBezTo>
                        <a:pt x="1522" y="713"/>
                        <a:pt x="1522" y="712"/>
                        <a:pt x="1521" y="711"/>
                      </a:cubicBezTo>
                      <a:cubicBezTo>
                        <a:pt x="1520" y="709"/>
                        <a:pt x="1519" y="709"/>
                        <a:pt x="1518" y="710"/>
                      </a:cubicBezTo>
                      <a:close/>
                      <a:moveTo>
                        <a:pt x="1539" y="690"/>
                      </a:moveTo>
                      <a:cubicBezTo>
                        <a:pt x="1536" y="694"/>
                        <a:pt x="1533" y="697"/>
                        <a:pt x="1529" y="701"/>
                      </a:cubicBezTo>
                      <a:cubicBezTo>
                        <a:pt x="1528" y="702"/>
                        <a:pt x="1528" y="703"/>
                        <a:pt x="1529" y="704"/>
                      </a:cubicBezTo>
                      <a:cubicBezTo>
                        <a:pt x="1530" y="705"/>
                        <a:pt x="1531" y="705"/>
                        <a:pt x="1532" y="704"/>
                      </a:cubicBezTo>
                      <a:cubicBezTo>
                        <a:pt x="1536" y="701"/>
                        <a:pt x="1540" y="698"/>
                        <a:pt x="1543" y="694"/>
                      </a:cubicBezTo>
                      <a:cubicBezTo>
                        <a:pt x="1544" y="693"/>
                        <a:pt x="1544" y="691"/>
                        <a:pt x="1543" y="690"/>
                      </a:cubicBezTo>
                      <a:cubicBezTo>
                        <a:pt x="1542" y="689"/>
                        <a:pt x="1540" y="689"/>
                        <a:pt x="1539" y="690"/>
                      </a:cubicBezTo>
                      <a:close/>
                      <a:moveTo>
                        <a:pt x="1557" y="667"/>
                      </a:moveTo>
                      <a:cubicBezTo>
                        <a:pt x="1555" y="671"/>
                        <a:pt x="1552" y="675"/>
                        <a:pt x="1549" y="679"/>
                      </a:cubicBezTo>
                      <a:cubicBezTo>
                        <a:pt x="1548" y="680"/>
                        <a:pt x="1548" y="682"/>
                        <a:pt x="1549" y="683"/>
                      </a:cubicBezTo>
                      <a:cubicBezTo>
                        <a:pt x="1551" y="683"/>
                        <a:pt x="1552" y="683"/>
                        <a:pt x="1553" y="682"/>
                      </a:cubicBezTo>
                      <a:cubicBezTo>
                        <a:pt x="1556" y="678"/>
                        <a:pt x="1559" y="674"/>
                        <a:pt x="1562" y="670"/>
                      </a:cubicBezTo>
                      <a:cubicBezTo>
                        <a:pt x="1562" y="668"/>
                        <a:pt x="1562" y="667"/>
                        <a:pt x="1561" y="666"/>
                      </a:cubicBezTo>
                      <a:cubicBezTo>
                        <a:pt x="1560" y="665"/>
                        <a:pt x="1558" y="666"/>
                        <a:pt x="1557" y="667"/>
                      </a:cubicBezTo>
                      <a:close/>
                      <a:moveTo>
                        <a:pt x="1570" y="641"/>
                      </a:moveTo>
                      <a:cubicBezTo>
                        <a:pt x="1569" y="645"/>
                        <a:pt x="1567" y="650"/>
                        <a:pt x="1564" y="654"/>
                      </a:cubicBezTo>
                      <a:cubicBezTo>
                        <a:pt x="1564" y="655"/>
                        <a:pt x="1564" y="657"/>
                        <a:pt x="1566" y="657"/>
                      </a:cubicBezTo>
                      <a:cubicBezTo>
                        <a:pt x="1567" y="658"/>
                        <a:pt x="1568" y="657"/>
                        <a:pt x="1569" y="656"/>
                      </a:cubicBezTo>
                      <a:cubicBezTo>
                        <a:pt x="1571" y="652"/>
                        <a:pt x="1573" y="647"/>
                        <a:pt x="1575" y="642"/>
                      </a:cubicBezTo>
                      <a:cubicBezTo>
                        <a:pt x="1576" y="641"/>
                        <a:pt x="1575" y="640"/>
                        <a:pt x="1574" y="639"/>
                      </a:cubicBezTo>
                      <a:cubicBezTo>
                        <a:pt x="1572" y="639"/>
                        <a:pt x="1571" y="639"/>
                        <a:pt x="1570" y="641"/>
                      </a:cubicBezTo>
                      <a:close/>
                      <a:moveTo>
                        <a:pt x="1579" y="612"/>
                      </a:moveTo>
                      <a:cubicBezTo>
                        <a:pt x="1578" y="616"/>
                        <a:pt x="1578" y="618"/>
                        <a:pt x="1577" y="621"/>
                      </a:cubicBezTo>
                      <a:cubicBezTo>
                        <a:pt x="1577" y="623"/>
                        <a:pt x="1576" y="625"/>
                        <a:pt x="1575" y="627"/>
                      </a:cubicBezTo>
                      <a:cubicBezTo>
                        <a:pt x="1575" y="628"/>
                        <a:pt x="1576" y="629"/>
                        <a:pt x="1577" y="630"/>
                      </a:cubicBezTo>
                      <a:cubicBezTo>
                        <a:pt x="1578" y="630"/>
                        <a:pt x="1580" y="629"/>
                        <a:pt x="1580" y="628"/>
                      </a:cubicBezTo>
                      <a:cubicBezTo>
                        <a:pt x="1581" y="626"/>
                        <a:pt x="1581" y="624"/>
                        <a:pt x="1582" y="622"/>
                      </a:cubicBezTo>
                      <a:cubicBezTo>
                        <a:pt x="1583" y="619"/>
                        <a:pt x="1583" y="617"/>
                        <a:pt x="1584" y="613"/>
                      </a:cubicBezTo>
                      <a:cubicBezTo>
                        <a:pt x="1584" y="612"/>
                        <a:pt x="1583" y="611"/>
                        <a:pt x="1582" y="610"/>
                      </a:cubicBezTo>
                      <a:cubicBezTo>
                        <a:pt x="1581" y="610"/>
                        <a:pt x="1579" y="611"/>
                        <a:pt x="1579" y="612"/>
                      </a:cubicBezTo>
                      <a:close/>
                      <a:moveTo>
                        <a:pt x="1582" y="583"/>
                      </a:moveTo>
                      <a:cubicBezTo>
                        <a:pt x="1581" y="588"/>
                        <a:pt x="1581" y="593"/>
                        <a:pt x="1581" y="598"/>
                      </a:cubicBezTo>
                      <a:cubicBezTo>
                        <a:pt x="1581" y="599"/>
                        <a:pt x="1582" y="600"/>
                        <a:pt x="1583" y="600"/>
                      </a:cubicBezTo>
                      <a:cubicBezTo>
                        <a:pt x="1584" y="601"/>
                        <a:pt x="1586" y="600"/>
                        <a:pt x="1586" y="598"/>
                      </a:cubicBezTo>
                      <a:cubicBezTo>
                        <a:pt x="1586" y="593"/>
                        <a:pt x="1586" y="588"/>
                        <a:pt x="1587" y="583"/>
                      </a:cubicBezTo>
                      <a:cubicBezTo>
                        <a:pt x="1587" y="582"/>
                        <a:pt x="1586" y="580"/>
                        <a:pt x="1584" y="580"/>
                      </a:cubicBezTo>
                      <a:cubicBezTo>
                        <a:pt x="1583" y="580"/>
                        <a:pt x="1582" y="581"/>
                        <a:pt x="1582" y="583"/>
                      </a:cubicBezTo>
                      <a:close/>
                      <a:moveTo>
                        <a:pt x="1581" y="553"/>
                      </a:moveTo>
                      <a:cubicBezTo>
                        <a:pt x="1582" y="558"/>
                        <a:pt x="1582" y="563"/>
                        <a:pt x="1582" y="568"/>
                      </a:cubicBezTo>
                      <a:cubicBezTo>
                        <a:pt x="1582" y="569"/>
                        <a:pt x="1583" y="570"/>
                        <a:pt x="1584" y="570"/>
                      </a:cubicBezTo>
                      <a:cubicBezTo>
                        <a:pt x="1586" y="570"/>
                        <a:pt x="1587" y="569"/>
                        <a:pt x="1587" y="568"/>
                      </a:cubicBezTo>
                      <a:cubicBezTo>
                        <a:pt x="1587" y="563"/>
                        <a:pt x="1587" y="558"/>
                        <a:pt x="1586" y="553"/>
                      </a:cubicBezTo>
                      <a:cubicBezTo>
                        <a:pt x="1586" y="551"/>
                        <a:pt x="1585" y="550"/>
                        <a:pt x="1584" y="550"/>
                      </a:cubicBezTo>
                      <a:cubicBezTo>
                        <a:pt x="1582" y="551"/>
                        <a:pt x="1581" y="552"/>
                        <a:pt x="1581" y="553"/>
                      </a:cubicBezTo>
                      <a:close/>
                      <a:moveTo>
                        <a:pt x="1579" y="523"/>
                      </a:moveTo>
                      <a:cubicBezTo>
                        <a:pt x="1579" y="528"/>
                        <a:pt x="1580" y="533"/>
                        <a:pt x="1580" y="538"/>
                      </a:cubicBezTo>
                      <a:cubicBezTo>
                        <a:pt x="1580" y="540"/>
                        <a:pt x="1582" y="541"/>
                        <a:pt x="1583" y="540"/>
                      </a:cubicBezTo>
                      <a:cubicBezTo>
                        <a:pt x="1584" y="540"/>
                        <a:pt x="1585" y="539"/>
                        <a:pt x="1585" y="538"/>
                      </a:cubicBezTo>
                      <a:cubicBezTo>
                        <a:pt x="1585" y="533"/>
                        <a:pt x="1584" y="528"/>
                        <a:pt x="1584" y="523"/>
                      </a:cubicBezTo>
                      <a:cubicBezTo>
                        <a:pt x="1583" y="521"/>
                        <a:pt x="1582" y="520"/>
                        <a:pt x="1581" y="521"/>
                      </a:cubicBezTo>
                      <a:cubicBezTo>
                        <a:pt x="1579" y="521"/>
                        <a:pt x="1578" y="522"/>
                        <a:pt x="1579" y="523"/>
                      </a:cubicBezTo>
                      <a:close/>
                      <a:moveTo>
                        <a:pt x="1573" y="494"/>
                      </a:moveTo>
                      <a:cubicBezTo>
                        <a:pt x="1574" y="499"/>
                        <a:pt x="1575" y="504"/>
                        <a:pt x="1576" y="509"/>
                      </a:cubicBezTo>
                      <a:cubicBezTo>
                        <a:pt x="1577" y="510"/>
                        <a:pt x="1578" y="511"/>
                        <a:pt x="1579" y="511"/>
                      </a:cubicBezTo>
                      <a:cubicBezTo>
                        <a:pt x="1581" y="510"/>
                        <a:pt x="1581" y="509"/>
                        <a:pt x="1581" y="508"/>
                      </a:cubicBezTo>
                      <a:cubicBezTo>
                        <a:pt x="1580" y="503"/>
                        <a:pt x="1579" y="498"/>
                        <a:pt x="1578" y="493"/>
                      </a:cubicBezTo>
                      <a:cubicBezTo>
                        <a:pt x="1578" y="492"/>
                        <a:pt x="1576" y="491"/>
                        <a:pt x="1575" y="491"/>
                      </a:cubicBezTo>
                      <a:cubicBezTo>
                        <a:pt x="1574" y="491"/>
                        <a:pt x="1573" y="493"/>
                        <a:pt x="1573" y="494"/>
                      </a:cubicBezTo>
                      <a:close/>
                      <a:moveTo>
                        <a:pt x="1564" y="466"/>
                      </a:moveTo>
                      <a:cubicBezTo>
                        <a:pt x="1566" y="471"/>
                        <a:pt x="1567" y="475"/>
                        <a:pt x="1569" y="480"/>
                      </a:cubicBezTo>
                      <a:cubicBezTo>
                        <a:pt x="1569" y="481"/>
                        <a:pt x="1571" y="482"/>
                        <a:pt x="1572" y="482"/>
                      </a:cubicBezTo>
                      <a:cubicBezTo>
                        <a:pt x="1573" y="481"/>
                        <a:pt x="1574" y="480"/>
                        <a:pt x="1574" y="478"/>
                      </a:cubicBezTo>
                      <a:cubicBezTo>
                        <a:pt x="1572" y="473"/>
                        <a:pt x="1570" y="469"/>
                        <a:pt x="1568" y="464"/>
                      </a:cubicBezTo>
                      <a:cubicBezTo>
                        <a:pt x="1568" y="463"/>
                        <a:pt x="1566" y="462"/>
                        <a:pt x="1565" y="463"/>
                      </a:cubicBezTo>
                      <a:cubicBezTo>
                        <a:pt x="1564" y="463"/>
                        <a:pt x="1563" y="465"/>
                        <a:pt x="1564" y="466"/>
                      </a:cubicBezTo>
                      <a:close/>
                      <a:moveTo>
                        <a:pt x="1548" y="442"/>
                      </a:moveTo>
                      <a:cubicBezTo>
                        <a:pt x="1551" y="445"/>
                        <a:pt x="1554" y="449"/>
                        <a:pt x="1557" y="453"/>
                      </a:cubicBezTo>
                      <a:cubicBezTo>
                        <a:pt x="1557" y="454"/>
                        <a:pt x="1559" y="455"/>
                        <a:pt x="1560" y="454"/>
                      </a:cubicBezTo>
                      <a:cubicBezTo>
                        <a:pt x="1561" y="453"/>
                        <a:pt x="1562" y="452"/>
                        <a:pt x="1561" y="451"/>
                      </a:cubicBezTo>
                      <a:cubicBezTo>
                        <a:pt x="1558" y="446"/>
                        <a:pt x="1555" y="442"/>
                        <a:pt x="1552" y="438"/>
                      </a:cubicBezTo>
                      <a:cubicBezTo>
                        <a:pt x="1551" y="437"/>
                        <a:pt x="1549" y="437"/>
                        <a:pt x="1548" y="438"/>
                      </a:cubicBezTo>
                      <a:cubicBezTo>
                        <a:pt x="1547" y="439"/>
                        <a:pt x="1547" y="441"/>
                        <a:pt x="1548" y="442"/>
                      </a:cubicBezTo>
                      <a:close/>
                      <a:moveTo>
                        <a:pt x="1524" y="428"/>
                      </a:moveTo>
                      <a:cubicBezTo>
                        <a:pt x="1529" y="429"/>
                        <a:pt x="1533" y="430"/>
                        <a:pt x="1537" y="433"/>
                      </a:cubicBezTo>
                      <a:cubicBezTo>
                        <a:pt x="1538" y="433"/>
                        <a:pt x="1540" y="433"/>
                        <a:pt x="1540" y="432"/>
                      </a:cubicBezTo>
                      <a:cubicBezTo>
                        <a:pt x="1541" y="431"/>
                        <a:pt x="1541" y="429"/>
                        <a:pt x="1540" y="428"/>
                      </a:cubicBezTo>
                      <a:cubicBezTo>
                        <a:pt x="1535" y="426"/>
                        <a:pt x="1530" y="424"/>
                        <a:pt x="1525" y="423"/>
                      </a:cubicBezTo>
                      <a:cubicBezTo>
                        <a:pt x="1524" y="422"/>
                        <a:pt x="1522" y="423"/>
                        <a:pt x="1522" y="425"/>
                      </a:cubicBezTo>
                      <a:cubicBezTo>
                        <a:pt x="1522" y="426"/>
                        <a:pt x="1523" y="427"/>
                        <a:pt x="1524" y="428"/>
                      </a:cubicBezTo>
                      <a:close/>
                      <a:moveTo>
                        <a:pt x="1501" y="423"/>
                      </a:moveTo>
                      <a:cubicBezTo>
                        <a:pt x="1500" y="423"/>
                        <a:pt x="1499" y="424"/>
                        <a:pt x="1498" y="424"/>
                      </a:cubicBezTo>
                      <a:cubicBezTo>
                        <a:pt x="1496" y="424"/>
                        <a:pt x="1495" y="426"/>
                        <a:pt x="1496" y="427"/>
                      </a:cubicBezTo>
                      <a:cubicBezTo>
                        <a:pt x="1496" y="428"/>
                        <a:pt x="1498" y="429"/>
                        <a:pt x="1499" y="429"/>
                      </a:cubicBezTo>
                      <a:cubicBezTo>
                        <a:pt x="1503" y="428"/>
                        <a:pt x="1506" y="427"/>
                        <a:pt x="1510" y="427"/>
                      </a:cubicBezTo>
                      <a:cubicBezTo>
                        <a:pt x="1511" y="427"/>
                        <a:pt x="1512" y="425"/>
                        <a:pt x="1512" y="424"/>
                      </a:cubicBezTo>
                      <a:cubicBezTo>
                        <a:pt x="1512" y="423"/>
                        <a:pt x="1511" y="422"/>
                        <a:pt x="1509" y="422"/>
                      </a:cubicBezTo>
                      <a:cubicBezTo>
                        <a:pt x="1506" y="422"/>
                        <a:pt x="1502" y="423"/>
                        <a:pt x="1498" y="424"/>
                      </a:cubicBezTo>
                      <a:cubicBezTo>
                        <a:pt x="1496" y="424"/>
                        <a:pt x="1495" y="426"/>
                        <a:pt x="1496" y="427"/>
                      </a:cubicBezTo>
                      <a:cubicBezTo>
                        <a:pt x="1496" y="428"/>
                        <a:pt x="1498" y="429"/>
                        <a:pt x="1499" y="429"/>
                      </a:cubicBezTo>
                      <a:cubicBezTo>
                        <a:pt x="1500" y="428"/>
                        <a:pt x="1501" y="428"/>
                        <a:pt x="1502" y="428"/>
                      </a:cubicBezTo>
                      <a:cubicBezTo>
                        <a:pt x="1504" y="427"/>
                        <a:pt x="1504" y="426"/>
                        <a:pt x="1504" y="425"/>
                      </a:cubicBezTo>
                      <a:cubicBezTo>
                        <a:pt x="1504" y="423"/>
                        <a:pt x="1502" y="423"/>
                        <a:pt x="1501" y="423"/>
                      </a:cubicBezTo>
                      <a:close/>
                      <a:moveTo>
                        <a:pt x="1526" y="409"/>
                      </a:moveTo>
                      <a:cubicBezTo>
                        <a:pt x="1523" y="412"/>
                        <a:pt x="1519" y="415"/>
                        <a:pt x="1514" y="417"/>
                      </a:cubicBezTo>
                      <a:cubicBezTo>
                        <a:pt x="1513" y="418"/>
                        <a:pt x="1513" y="420"/>
                        <a:pt x="1513" y="421"/>
                      </a:cubicBezTo>
                      <a:cubicBezTo>
                        <a:pt x="1514" y="422"/>
                        <a:pt x="1515" y="422"/>
                        <a:pt x="1517" y="422"/>
                      </a:cubicBezTo>
                      <a:cubicBezTo>
                        <a:pt x="1521" y="419"/>
                        <a:pt x="1526" y="416"/>
                        <a:pt x="1529" y="413"/>
                      </a:cubicBezTo>
                      <a:cubicBezTo>
                        <a:pt x="1531" y="412"/>
                        <a:pt x="1531" y="411"/>
                        <a:pt x="1530" y="410"/>
                      </a:cubicBezTo>
                      <a:cubicBezTo>
                        <a:pt x="1529" y="409"/>
                        <a:pt x="1527" y="408"/>
                        <a:pt x="1526" y="409"/>
                      </a:cubicBezTo>
                      <a:close/>
                      <a:moveTo>
                        <a:pt x="1543" y="386"/>
                      </a:moveTo>
                      <a:cubicBezTo>
                        <a:pt x="1541" y="391"/>
                        <a:pt x="1539" y="395"/>
                        <a:pt x="1536" y="399"/>
                      </a:cubicBezTo>
                      <a:cubicBezTo>
                        <a:pt x="1535" y="400"/>
                        <a:pt x="1535" y="401"/>
                        <a:pt x="1537" y="402"/>
                      </a:cubicBezTo>
                      <a:cubicBezTo>
                        <a:pt x="1538" y="403"/>
                        <a:pt x="1539" y="403"/>
                        <a:pt x="1540" y="402"/>
                      </a:cubicBezTo>
                      <a:cubicBezTo>
                        <a:pt x="1543" y="397"/>
                        <a:pt x="1546" y="393"/>
                        <a:pt x="1548" y="388"/>
                      </a:cubicBezTo>
                      <a:cubicBezTo>
                        <a:pt x="1548" y="387"/>
                        <a:pt x="1547" y="385"/>
                        <a:pt x="1546" y="385"/>
                      </a:cubicBezTo>
                      <a:cubicBezTo>
                        <a:pt x="1545" y="384"/>
                        <a:pt x="1543" y="385"/>
                        <a:pt x="1543" y="386"/>
                      </a:cubicBezTo>
                      <a:close/>
                      <a:moveTo>
                        <a:pt x="1548" y="358"/>
                      </a:moveTo>
                      <a:cubicBezTo>
                        <a:pt x="1548" y="363"/>
                        <a:pt x="1548" y="368"/>
                        <a:pt x="1547" y="372"/>
                      </a:cubicBezTo>
                      <a:cubicBezTo>
                        <a:pt x="1547" y="374"/>
                        <a:pt x="1548" y="375"/>
                        <a:pt x="1549" y="375"/>
                      </a:cubicBezTo>
                      <a:cubicBezTo>
                        <a:pt x="1550" y="375"/>
                        <a:pt x="1552" y="375"/>
                        <a:pt x="1552" y="373"/>
                      </a:cubicBezTo>
                      <a:cubicBezTo>
                        <a:pt x="1552" y="373"/>
                        <a:pt x="1552" y="373"/>
                        <a:pt x="1552" y="373"/>
                      </a:cubicBezTo>
                      <a:cubicBezTo>
                        <a:pt x="1553" y="368"/>
                        <a:pt x="1553" y="363"/>
                        <a:pt x="1553" y="358"/>
                      </a:cubicBezTo>
                      <a:cubicBezTo>
                        <a:pt x="1553" y="356"/>
                        <a:pt x="1552" y="355"/>
                        <a:pt x="1551" y="355"/>
                      </a:cubicBezTo>
                      <a:cubicBezTo>
                        <a:pt x="1549" y="355"/>
                        <a:pt x="1548" y="356"/>
                        <a:pt x="1548" y="358"/>
                      </a:cubicBezTo>
                      <a:close/>
                      <a:moveTo>
                        <a:pt x="1544" y="329"/>
                      </a:moveTo>
                      <a:cubicBezTo>
                        <a:pt x="1546" y="334"/>
                        <a:pt x="1547" y="338"/>
                        <a:pt x="1547" y="343"/>
                      </a:cubicBezTo>
                      <a:cubicBezTo>
                        <a:pt x="1547" y="345"/>
                        <a:pt x="1549" y="346"/>
                        <a:pt x="1550" y="345"/>
                      </a:cubicBezTo>
                      <a:cubicBezTo>
                        <a:pt x="1551" y="345"/>
                        <a:pt x="1552" y="344"/>
                        <a:pt x="1552" y="343"/>
                      </a:cubicBezTo>
                      <a:cubicBezTo>
                        <a:pt x="1551" y="337"/>
                        <a:pt x="1550" y="332"/>
                        <a:pt x="1549" y="328"/>
                      </a:cubicBezTo>
                      <a:cubicBezTo>
                        <a:pt x="1549" y="326"/>
                        <a:pt x="1547" y="325"/>
                        <a:pt x="1546" y="326"/>
                      </a:cubicBezTo>
                      <a:cubicBezTo>
                        <a:pt x="1545" y="326"/>
                        <a:pt x="1544" y="328"/>
                        <a:pt x="1544" y="329"/>
                      </a:cubicBezTo>
                      <a:close/>
                      <a:moveTo>
                        <a:pt x="1533" y="302"/>
                      </a:moveTo>
                      <a:cubicBezTo>
                        <a:pt x="1535" y="306"/>
                        <a:pt x="1537" y="311"/>
                        <a:pt x="1539" y="315"/>
                      </a:cubicBezTo>
                      <a:cubicBezTo>
                        <a:pt x="1540" y="316"/>
                        <a:pt x="1541" y="317"/>
                        <a:pt x="1542" y="316"/>
                      </a:cubicBezTo>
                      <a:cubicBezTo>
                        <a:pt x="1544" y="316"/>
                        <a:pt x="1544" y="314"/>
                        <a:pt x="1544" y="313"/>
                      </a:cubicBezTo>
                      <a:cubicBezTo>
                        <a:pt x="1542" y="308"/>
                        <a:pt x="1539" y="304"/>
                        <a:pt x="1537" y="299"/>
                      </a:cubicBezTo>
                      <a:cubicBezTo>
                        <a:pt x="1536" y="298"/>
                        <a:pt x="1535" y="298"/>
                        <a:pt x="1533" y="299"/>
                      </a:cubicBezTo>
                      <a:cubicBezTo>
                        <a:pt x="1532" y="299"/>
                        <a:pt x="1532" y="301"/>
                        <a:pt x="1533" y="302"/>
                      </a:cubicBezTo>
                      <a:close/>
                      <a:moveTo>
                        <a:pt x="1514" y="279"/>
                      </a:moveTo>
                      <a:cubicBezTo>
                        <a:pt x="1518" y="282"/>
                        <a:pt x="1521" y="286"/>
                        <a:pt x="1524" y="290"/>
                      </a:cubicBezTo>
                      <a:cubicBezTo>
                        <a:pt x="1525" y="291"/>
                        <a:pt x="1527" y="291"/>
                        <a:pt x="1528" y="290"/>
                      </a:cubicBezTo>
                      <a:cubicBezTo>
                        <a:pt x="1529" y="289"/>
                        <a:pt x="1529" y="288"/>
                        <a:pt x="1528" y="287"/>
                      </a:cubicBezTo>
                      <a:cubicBezTo>
                        <a:pt x="1525" y="283"/>
                        <a:pt x="1522" y="279"/>
                        <a:pt x="1518" y="275"/>
                      </a:cubicBezTo>
                      <a:cubicBezTo>
                        <a:pt x="1517" y="275"/>
                        <a:pt x="1515" y="275"/>
                        <a:pt x="1514" y="276"/>
                      </a:cubicBezTo>
                      <a:cubicBezTo>
                        <a:pt x="1513" y="277"/>
                        <a:pt x="1513" y="278"/>
                        <a:pt x="1514" y="279"/>
                      </a:cubicBezTo>
                      <a:close/>
                      <a:moveTo>
                        <a:pt x="1490" y="263"/>
                      </a:moveTo>
                      <a:cubicBezTo>
                        <a:pt x="1495" y="265"/>
                        <a:pt x="1499" y="267"/>
                        <a:pt x="1503" y="270"/>
                      </a:cubicBezTo>
                      <a:cubicBezTo>
                        <a:pt x="1504" y="271"/>
                        <a:pt x="1506" y="270"/>
                        <a:pt x="1507" y="269"/>
                      </a:cubicBezTo>
                      <a:cubicBezTo>
                        <a:pt x="1507" y="268"/>
                        <a:pt x="1507" y="267"/>
                        <a:pt x="1506" y="266"/>
                      </a:cubicBezTo>
                      <a:cubicBezTo>
                        <a:pt x="1502" y="263"/>
                        <a:pt x="1497" y="260"/>
                        <a:pt x="1492" y="258"/>
                      </a:cubicBezTo>
                      <a:cubicBezTo>
                        <a:pt x="1491" y="258"/>
                        <a:pt x="1490" y="258"/>
                        <a:pt x="1489" y="260"/>
                      </a:cubicBezTo>
                      <a:cubicBezTo>
                        <a:pt x="1489" y="261"/>
                        <a:pt x="1489" y="262"/>
                        <a:pt x="1490" y="263"/>
                      </a:cubicBezTo>
                      <a:close/>
                      <a:moveTo>
                        <a:pt x="1462" y="257"/>
                      </a:moveTo>
                      <a:cubicBezTo>
                        <a:pt x="1463" y="257"/>
                        <a:pt x="1463" y="257"/>
                        <a:pt x="1463" y="257"/>
                      </a:cubicBezTo>
                      <a:cubicBezTo>
                        <a:pt x="1468" y="257"/>
                        <a:pt x="1472" y="258"/>
                        <a:pt x="1477" y="259"/>
                      </a:cubicBezTo>
                      <a:cubicBezTo>
                        <a:pt x="1478" y="259"/>
                        <a:pt x="1479" y="258"/>
                        <a:pt x="1480" y="257"/>
                      </a:cubicBezTo>
                      <a:cubicBezTo>
                        <a:pt x="1480" y="255"/>
                        <a:pt x="1479" y="254"/>
                        <a:pt x="1478" y="254"/>
                      </a:cubicBezTo>
                      <a:cubicBezTo>
                        <a:pt x="1473" y="253"/>
                        <a:pt x="1468" y="252"/>
                        <a:pt x="1463" y="252"/>
                      </a:cubicBezTo>
                      <a:cubicBezTo>
                        <a:pt x="1463" y="252"/>
                        <a:pt x="1463" y="252"/>
                        <a:pt x="1462" y="252"/>
                      </a:cubicBezTo>
                      <a:cubicBezTo>
                        <a:pt x="1461" y="252"/>
                        <a:pt x="1460" y="253"/>
                        <a:pt x="1460" y="255"/>
                      </a:cubicBezTo>
                      <a:cubicBezTo>
                        <a:pt x="1460" y="256"/>
                        <a:pt x="1461" y="257"/>
                        <a:pt x="1462" y="257"/>
                      </a:cubicBezTo>
                      <a:close/>
                      <a:moveTo>
                        <a:pt x="1443" y="244"/>
                      </a:moveTo>
                      <a:cubicBezTo>
                        <a:pt x="1443" y="246"/>
                        <a:pt x="1443" y="247"/>
                        <a:pt x="1443" y="249"/>
                      </a:cubicBezTo>
                      <a:cubicBezTo>
                        <a:pt x="1443" y="251"/>
                        <a:pt x="1443" y="254"/>
                        <a:pt x="1443" y="257"/>
                      </a:cubicBezTo>
                      <a:cubicBezTo>
                        <a:pt x="1443" y="258"/>
                        <a:pt x="1443" y="258"/>
                        <a:pt x="1444" y="259"/>
                      </a:cubicBezTo>
                      <a:cubicBezTo>
                        <a:pt x="1444" y="260"/>
                        <a:pt x="1445" y="260"/>
                        <a:pt x="1446" y="259"/>
                      </a:cubicBezTo>
                      <a:cubicBezTo>
                        <a:pt x="1447" y="259"/>
                        <a:pt x="1447" y="259"/>
                        <a:pt x="1448" y="259"/>
                      </a:cubicBezTo>
                      <a:cubicBezTo>
                        <a:pt x="1449" y="259"/>
                        <a:pt x="1450" y="257"/>
                        <a:pt x="1450" y="256"/>
                      </a:cubicBezTo>
                      <a:cubicBezTo>
                        <a:pt x="1449" y="255"/>
                        <a:pt x="1448" y="254"/>
                        <a:pt x="1447" y="254"/>
                      </a:cubicBezTo>
                      <a:cubicBezTo>
                        <a:pt x="1446" y="254"/>
                        <a:pt x="1445" y="254"/>
                        <a:pt x="1445" y="255"/>
                      </a:cubicBezTo>
                      <a:cubicBezTo>
                        <a:pt x="1445" y="257"/>
                        <a:pt x="1445" y="257"/>
                        <a:pt x="1445" y="257"/>
                      </a:cubicBezTo>
                      <a:cubicBezTo>
                        <a:pt x="1448" y="257"/>
                        <a:pt x="1448" y="257"/>
                        <a:pt x="1448" y="257"/>
                      </a:cubicBezTo>
                      <a:cubicBezTo>
                        <a:pt x="1448" y="254"/>
                        <a:pt x="1448" y="252"/>
                        <a:pt x="1448" y="249"/>
                      </a:cubicBezTo>
                      <a:cubicBezTo>
                        <a:pt x="1448" y="247"/>
                        <a:pt x="1448" y="246"/>
                        <a:pt x="1448" y="244"/>
                      </a:cubicBezTo>
                      <a:cubicBezTo>
                        <a:pt x="1448" y="243"/>
                        <a:pt x="1447" y="242"/>
                        <a:pt x="1445" y="242"/>
                      </a:cubicBezTo>
                      <a:cubicBezTo>
                        <a:pt x="1444" y="242"/>
                        <a:pt x="1443" y="243"/>
                        <a:pt x="1443" y="244"/>
                      </a:cubicBezTo>
                      <a:close/>
                      <a:moveTo>
                        <a:pt x="1439" y="215"/>
                      </a:moveTo>
                      <a:cubicBezTo>
                        <a:pt x="1440" y="220"/>
                        <a:pt x="1441" y="225"/>
                        <a:pt x="1442" y="230"/>
                      </a:cubicBezTo>
                      <a:cubicBezTo>
                        <a:pt x="1442" y="231"/>
                        <a:pt x="1443" y="232"/>
                        <a:pt x="1445" y="232"/>
                      </a:cubicBezTo>
                      <a:cubicBezTo>
                        <a:pt x="1446" y="232"/>
                        <a:pt x="1447" y="230"/>
                        <a:pt x="1447" y="229"/>
                      </a:cubicBezTo>
                      <a:cubicBezTo>
                        <a:pt x="1446" y="224"/>
                        <a:pt x="1445" y="219"/>
                        <a:pt x="1444" y="214"/>
                      </a:cubicBezTo>
                      <a:cubicBezTo>
                        <a:pt x="1444" y="213"/>
                        <a:pt x="1442" y="212"/>
                        <a:pt x="1441" y="212"/>
                      </a:cubicBezTo>
                      <a:cubicBezTo>
                        <a:pt x="1440" y="212"/>
                        <a:pt x="1439" y="214"/>
                        <a:pt x="1439" y="215"/>
                      </a:cubicBezTo>
                      <a:close/>
                      <a:moveTo>
                        <a:pt x="1430" y="187"/>
                      </a:moveTo>
                      <a:cubicBezTo>
                        <a:pt x="1432" y="192"/>
                        <a:pt x="1434" y="196"/>
                        <a:pt x="1435" y="201"/>
                      </a:cubicBezTo>
                      <a:cubicBezTo>
                        <a:pt x="1436" y="202"/>
                        <a:pt x="1437" y="203"/>
                        <a:pt x="1438" y="203"/>
                      </a:cubicBezTo>
                      <a:cubicBezTo>
                        <a:pt x="1440" y="202"/>
                        <a:pt x="1441" y="201"/>
                        <a:pt x="1440" y="199"/>
                      </a:cubicBezTo>
                      <a:cubicBezTo>
                        <a:pt x="1439" y="195"/>
                        <a:pt x="1437" y="190"/>
                        <a:pt x="1435" y="185"/>
                      </a:cubicBezTo>
                      <a:cubicBezTo>
                        <a:pt x="1435" y="184"/>
                        <a:pt x="1433" y="183"/>
                        <a:pt x="1432" y="184"/>
                      </a:cubicBezTo>
                      <a:cubicBezTo>
                        <a:pt x="1431" y="184"/>
                        <a:pt x="1430" y="186"/>
                        <a:pt x="1430" y="187"/>
                      </a:cubicBezTo>
                      <a:close/>
                      <a:moveTo>
                        <a:pt x="1418" y="160"/>
                      </a:moveTo>
                      <a:cubicBezTo>
                        <a:pt x="1420" y="165"/>
                        <a:pt x="1422" y="169"/>
                        <a:pt x="1424" y="173"/>
                      </a:cubicBezTo>
                      <a:cubicBezTo>
                        <a:pt x="1425" y="175"/>
                        <a:pt x="1427" y="175"/>
                        <a:pt x="1428" y="175"/>
                      </a:cubicBezTo>
                      <a:cubicBezTo>
                        <a:pt x="1429" y="174"/>
                        <a:pt x="1430" y="172"/>
                        <a:pt x="1429" y="171"/>
                      </a:cubicBezTo>
                      <a:cubicBezTo>
                        <a:pt x="1427" y="167"/>
                        <a:pt x="1424" y="162"/>
                        <a:pt x="1422" y="158"/>
                      </a:cubicBezTo>
                      <a:cubicBezTo>
                        <a:pt x="1421" y="157"/>
                        <a:pt x="1420" y="156"/>
                        <a:pt x="1419" y="157"/>
                      </a:cubicBezTo>
                      <a:cubicBezTo>
                        <a:pt x="1417" y="157"/>
                        <a:pt x="1417" y="159"/>
                        <a:pt x="1418" y="160"/>
                      </a:cubicBezTo>
                      <a:close/>
                      <a:moveTo>
                        <a:pt x="1402" y="135"/>
                      </a:moveTo>
                      <a:cubicBezTo>
                        <a:pt x="1405" y="139"/>
                        <a:pt x="1407" y="143"/>
                        <a:pt x="1410" y="147"/>
                      </a:cubicBezTo>
                      <a:cubicBezTo>
                        <a:pt x="1411" y="149"/>
                        <a:pt x="1412" y="149"/>
                        <a:pt x="1413" y="148"/>
                      </a:cubicBezTo>
                      <a:cubicBezTo>
                        <a:pt x="1415" y="147"/>
                        <a:pt x="1415" y="146"/>
                        <a:pt x="1414" y="145"/>
                      </a:cubicBezTo>
                      <a:cubicBezTo>
                        <a:pt x="1412" y="140"/>
                        <a:pt x="1409" y="136"/>
                        <a:pt x="1406" y="132"/>
                      </a:cubicBezTo>
                      <a:cubicBezTo>
                        <a:pt x="1405" y="131"/>
                        <a:pt x="1404" y="131"/>
                        <a:pt x="1402" y="132"/>
                      </a:cubicBezTo>
                      <a:cubicBezTo>
                        <a:pt x="1401" y="132"/>
                        <a:pt x="1401" y="134"/>
                        <a:pt x="1402" y="135"/>
                      </a:cubicBezTo>
                      <a:close/>
                      <a:moveTo>
                        <a:pt x="1384" y="111"/>
                      </a:moveTo>
                      <a:cubicBezTo>
                        <a:pt x="1386" y="114"/>
                        <a:pt x="1388" y="117"/>
                        <a:pt x="1391" y="120"/>
                      </a:cubicBezTo>
                      <a:cubicBezTo>
                        <a:pt x="1391" y="121"/>
                        <a:pt x="1392" y="122"/>
                        <a:pt x="1393" y="123"/>
                      </a:cubicBezTo>
                      <a:cubicBezTo>
                        <a:pt x="1394" y="124"/>
                        <a:pt x="1395" y="124"/>
                        <a:pt x="1396" y="123"/>
                      </a:cubicBezTo>
                      <a:cubicBezTo>
                        <a:pt x="1398" y="123"/>
                        <a:pt x="1398" y="121"/>
                        <a:pt x="1397" y="120"/>
                      </a:cubicBezTo>
                      <a:cubicBezTo>
                        <a:pt x="1396" y="119"/>
                        <a:pt x="1395" y="118"/>
                        <a:pt x="1395" y="117"/>
                      </a:cubicBezTo>
                      <a:cubicBezTo>
                        <a:pt x="1392" y="114"/>
                        <a:pt x="1390" y="111"/>
                        <a:pt x="1388" y="108"/>
                      </a:cubicBezTo>
                      <a:cubicBezTo>
                        <a:pt x="1387" y="107"/>
                        <a:pt x="1385" y="107"/>
                        <a:pt x="1384" y="108"/>
                      </a:cubicBezTo>
                      <a:cubicBezTo>
                        <a:pt x="1383" y="109"/>
                        <a:pt x="1383" y="110"/>
                        <a:pt x="1384" y="111"/>
                      </a:cubicBezTo>
                      <a:close/>
                      <a:moveTo>
                        <a:pt x="1364" y="90"/>
                      </a:moveTo>
                      <a:cubicBezTo>
                        <a:pt x="1367" y="93"/>
                        <a:pt x="1371" y="96"/>
                        <a:pt x="1374" y="100"/>
                      </a:cubicBezTo>
                      <a:cubicBezTo>
                        <a:pt x="1375" y="101"/>
                        <a:pt x="1376" y="101"/>
                        <a:pt x="1377" y="100"/>
                      </a:cubicBezTo>
                      <a:cubicBezTo>
                        <a:pt x="1379" y="99"/>
                        <a:pt x="1379" y="98"/>
                        <a:pt x="1378" y="97"/>
                      </a:cubicBezTo>
                      <a:cubicBezTo>
                        <a:pt x="1374" y="93"/>
                        <a:pt x="1371" y="89"/>
                        <a:pt x="1367" y="86"/>
                      </a:cubicBezTo>
                      <a:cubicBezTo>
                        <a:pt x="1366" y="85"/>
                        <a:pt x="1364" y="85"/>
                        <a:pt x="1363" y="86"/>
                      </a:cubicBezTo>
                      <a:cubicBezTo>
                        <a:pt x="1363" y="87"/>
                        <a:pt x="1363" y="89"/>
                        <a:pt x="1364" y="90"/>
                      </a:cubicBezTo>
                      <a:close/>
                      <a:moveTo>
                        <a:pt x="1341" y="71"/>
                      </a:moveTo>
                      <a:cubicBezTo>
                        <a:pt x="1345" y="74"/>
                        <a:pt x="1349" y="77"/>
                        <a:pt x="1352" y="80"/>
                      </a:cubicBezTo>
                      <a:cubicBezTo>
                        <a:pt x="1354" y="81"/>
                        <a:pt x="1355" y="80"/>
                        <a:pt x="1356" y="79"/>
                      </a:cubicBezTo>
                      <a:cubicBezTo>
                        <a:pt x="1357" y="78"/>
                        <a:pt x="1357" y="77"/>
                        <a:pt x="1356" y="76"/>
                      </a:cubicBezTo>
                      <a:cubicBezTo>
                        <a:pt x="1352" y="73"/>
                        <a:pt x="1348" y="70"/>
                        <a:pt x="1343" y="67"/>
                      </a:cubicBezTo>
                      <a:cubicBezTo>
                        <a:pt x="1342" y="66"/>
                        <a:pt x="1341" y="66"/>
                        <a:pt x="1340" y="67"/>
                      </a:cubicBezTo>
                      <a:cubicBezTo>
                        <a:pt x="1339" y="69"/>
                        <a:pt x="1339" y="70"/>
                        <a:pt x="1341" y="71"/>
                      </a:cubicBezTo>
                      <a:close/>
                      <a:moveTo>
                        <a:pt x="1315" y="56"/>
                      </a:moveTo>
                      <a:cubicBezTo>
                        <a:pt x="1319" y="58"/>
                        <a:pt x="1324" y="61"/>
                        <a:pt x="1328" y="63"/>
                      </a:cubicBezTo>
                      <a:cubicBezTo>
                        <a:pt x="1329" y="64"/>
                        <a:pt x="1331" y="63"/>
                        <a:pt x="1332" y="62"/>
                      </a:cubicBezTo>
                      <a:cubicBezTo>
                        <a:pt x="1332" y="61"/>
                        <a:pt x="1332" y="59"/>
                        <a:pt x="1331" y="59"/>
                      </a:cubicBezTo>
                      <a:cubicBezTo>
                        <a:pt x="1326" y="56"/>
                        <a:pt x="1322" y="54"/>
                        <a:pt x="1317" y="52"/>
                      </a:cubicBezTo>
                      <a:cubicBezTo>
                        <a:pt x="1316" y="51"/>
                        <a:pt x="1314" y="52"/>
                        <a:pt x="1314" y="53"/>
                      </a:cubicBezTo>
                      <a:cubicBezTo>
                        <a:pt x="1313" y="54"/>
                        <a:pt x="1314" y="56"/>
                        <a:pt x="1315" y="56"/>
                      </a:cubicBezTo>
                      <a:close/>
                      <a:moveTo>
                        <a:pt x="1287" y="47"/>
                      </a:moveTo>
                      <a:cubicBezTo>
                        <a:pt x="1292" y="48"/>
                        <a:pt x="1297" y="49"/>
                        <a:pt x="1301" y="51"/>
                      </a:cubicBezTo>
                      <a:cubicBezTo>
                        <a:pt x="1303" y="51"/>
                        <a:pt x="1304" y="51"/>
                        <a:pt x="1304" y="49"/>
                      </a:cubicBezTo>
                      <a:cubicBezTo>
                        <a:pt x="1305" y="48"/>
                        <a:pt x="1304" y="47"/>
                        <a:pt x="1303" y="46"/>
                      </a:cubicBezTo>
                      <a:cubicBezTo>
                        <a:pt x="1298" y="45"/>
                        <a:pt x="1293" y="43"/>
                        <a:pt x="1288" y="42"/>
                      </a:cubicBezTo>
                      <a:cubicBezTo>
                        <a:pt x="1287" y="41"/>
                        <a:pt x="1286" y="42"/>
                        <a:pt x="1285" y="44"/>
                      </a:cubicBezTo>
                      <a:cubicBezTo>
                        <a:pt x="1285" y="45"/>
                        <a:pt x="1286" y="46"/>
                        <a:pt x="1287" y="47"/>
                      </a:cubicBezTo>
                      <a:close/>
                      <a:moveTo>
                        <a:pt x="1258" y="41"/>
                      </a:moveTo>
                      <a:cubicBezTo>
                        <a:pt x="1263" y="42"/>
                        <a:pt x="1268" y="42"/>
                        <a:pt x="1273" y="43"/>
                      </a:cubicBezTo>
                      <a:cubicBezTo>
                        <a:pt x="1274" y="44"/>
                        <a:pt x="1275" y="43"/>
                        <a:pt x="1276" y="41"/>
                      </a:cubicBezTo>
                      <a:cubicBezTo>
                        <a:pt x="1276" y="40"/>
                        <a:pt x="1275" y="39"/>
                        <a:pt x="1274" y="38"/>
                      </a:cubicBezTo>
                      <a:cubicBezTo>
                        <a:pt x="1269" y="37"/>
                        <a:pt x="1264" y="37"/>
                        <a:pt x="1259" y="36"/>
                      </a:cubicBezTo>
                      <a:cubicBezTo>
                        <a:pt x="1257" y="36"/>
                        <a:pt x="1256" y="37"/>
                        <a:pt x="1256" y="38"/>
                      </a:cubicBezTo>
                      <a:cubicBezTo>
                        <a:pt x="1256" y="39"/>
                        <a:pt x="1257" y="41"/>
                        <a:pt x="1258" y="41"/>
                      </a:cubicBezTo>
                      <a:close/>
                      <a:moveTo>
                        <a:pt x="1228" y="38"/>
                      </a:moveTo>
                      <a:cubicBezTo>
                        <a:pt x="1233" y="39"/>
                        <a:pt x="1238" y="39"/>
                        <a:pt x="1243" y="39"/>
                      </a:cubicBezTo>
                      <a:cubicBezTo>
                        <a:pt x="1245" y="39"/>
                        <a:pt x="1246" y="38"/>
                        <a:pt x="1246" y="37"/>
                      </a:cubicBezTo>
                      <a:cubicBezTo>
                        <a:pt x="1246" y="36"/>
                        <a:pt x="1245" y="34"/>
                        <a:pt x="1244" y="34"/>
                      </a:cubicBezTo>
                      <a:cubicBezTo>
                        <a:pt x="1239" y="34"/>
                        <a:pt x="1234" y="34"/>
                        <a:pt x="1229" y="33"/>
                      </a:cubicBezTo>
                      <a:cubicBezTo>
                        <a:pt x="1227" y="33"/>
                        <a:pt x="1226" y="34"/>
                        <a:pt x="1226" y="36"/>
                      </a:cubicBezTo>
                      <a:cubicBezTo>
                        <a:pt x="1226" y="37"/>
                        <a:pt x="1227" y="38"/>
                        <a:pt x="1228" y="38"/>
                      </a:cubicBezTo>
                      <a:close/>
                      <a:moveTo>
                        <a:pt x="1199" y="38"/>
                      </a:moveTo>
                      <a:cubicBezTo>
                        <a:pt x="1204" y="38"/>
                        <a:pt x="1209" y="38"/>
                        <a:pt x="1213" y="38"/>
                      </a:cubicBezTo>
                      <a:cubicBezTo>
                        <a:pt x="1215" y="38"/>
                        <a:pt x="1216" y="37"/>
                        <a:pt x="1216" y="36"/>
                      </a:cubicBezTo>
                      <a:cubicBezTo>
                        <a:pt x="1216" y="34"/>
                        <a:pt x="1215" y="33"/>
                        <a:pt x="1213" y="33"/>
                      </a:cubicBezTo>
                      <a:cubicBezTo>
                        <a:pt x="1208" y="33"/>
                        <a:pt x="1203" y="33"/>
                        <a:pt x="1198" y="33"/>
                      </a:cubicBezTo>
                      <a:cubicBezTo>
                        <a:pt x="1197" y="34"/>
                        <a:pt x="1196" y="35"/>
                        <a:pt x="1196" y="36"/>
                      </a:cubicBezTo>
                      <a:cubicBezTo>
                        <a:pt x="1196" y="37"/>
                        <a:pt x="1197" y="39"/>
                        <a:pt x="1199" y="38"/>
                      </a:cubicBezTo>
                      <a:close/>
                      <a:moveTo>
                        <a:pt x="1169" y="41"/>
                      </a:moveTo>
                      <a:cubicBezTo>
                        <a:pt x="1174" y="40"/>
                        <a:pt x="1179" y="40"/>
                        <a:pt x="1184" y="39"/>
                      </a:cubicBezTo>
                      <a:cubicBezTo>
                        <a:pt x="1185" y="39"/>
                        <a:pt x="1186" y="38"/>
                        <a:pt x="1186" y="37"/>
                      </a:cubicBezTo>
                      <a:cubicBezTo>
                        <a:pt x="1186" y="35"/>
                        <a:pt x="1185" y="34"/>
                        <a:pt x="1183" y="34"/>
                      </a:cubicBezTo>
                      <a:cubicBezTo>
                        <a:pt x="1178" y="35"/>
                        <a:pt x="1173" y="35"/>
                        <a:pt x="1168" y="36"/>
                      </a:cubicBezTo>
                      <a:cubicBezTo>
                        <a:pt x="1167" y="36"/>
                        <a:pt x="1166" y="37"/>
                        <a:pt x="1166" y="38"/>
                      </a:cubicBezTo>
                      <a:cubicBezTo>
                        <a:pt x="1166" y="40"/>
                        <a:pt x="1167" y="41"/>
                        <a:pt x="1169" y="41"/>
                      </a:cubicBezTo>
                      <a:close/>
                      <a:moveTo>
                        <a:pt x="1139" y="45"/>
                      </a:moveTo>
                      <a:cubicBezTo>
                        <a:pt x="1144" y="44"/>
                        <a:pt x="1149" y="43"/>
                        <a:pt x="1154" y="42"/>
                      </a:cubicBezTo>
                      <a:cubicBezTo>
                        <a:pt x="1155" y="42"/>
                        <a:pt x="1156" y="41"/>
                        <a:pt x="1156" y="40"/>
                      </a:cubicBezTo>
                      <a:cubicBezTo>
                        <a:pt x="1156" y="38"/>
                        <a:pt x="1155" y="37"/>
                        <a:pt x="1153" y="37"/>
                      </a:cubicBezTo>
                      <a:cubicBezTo>
                        <a:pt x="1148" y="38"/>
                        <a:pt x="1143" y="39"/>
                        <a:pt x="1138" y="40"/>
                      </a:cubicBezTo>
                      <a:cubicBezTo>
                        <a:pt x="1137" y="40"/>
                        <a:pt x="1136" y="41"/>
                        <a:pt x="1136" y="43"/>
                      </a:cubicBezTo>
                      <a:cubicBezTo>
                        <a:pt x="1136" y="44"/>
                        <a:pt x="1138" y="45"/>
                        <a:pt x="1139" y="45"/>
                      </a:cubicBezTo>
                      <a:close/>
                      <a:moveTo>
                        <a:pt x="1110" y="51"/>
                      </a:moveTo>
                      <a:cubicBezTo>
                        <a:pt x="1115" y="50"/>
                        <a:pt x="1120" y="48"/>
                        <a:pt x="1124" y="47"/>
                      </a:cubicBezTo>
                      <a:cubicBezTo>
                        <a:pt x="1126" y="47"/>
                        <a:pt x="1127" y="46"/>
                        <a:pt x="1126" y="45"/>
                      </a:cubicBezTo>
                      <a:cubicBezTo>
                        <a:pt x="1126" y="43"/>
                        <a:pt x="1125" y="42"/>
                        <a:pt x="1123" y="43"/>
                      </a:cubicBezTo>
                      <a:cubicBezTo>
                        <a:pt x="1119" y="44"/>
                        <a:pt x="1114" y="45"/>
                        <a:pt x="1109" y="46"/>
                      </a:cubicBezTo>
                      <a:cubicBezTo>
                        <a:pt x="1107" y="46"/>
                        <a:pt x="1107" y="48"/>
                        <a:pt x="1107" y="49"/>
                      </a:cubicBezTo>
                      <a:cubicBezTo>
                        <a:pt x="1107" y="50"/>
                        <a:pt x="1109" y="51"/>
                        <a:pt x="1110" y="51"/>
                      </a:cubicBezTo>
                      <a:close/>
                      <a:moveTo>
                        <a:pt x="1081" y="59"/>
                      </a:moveTo>
                      <a:cubicBezTo>
                        <a:pt x="1086" y="57"/>
                        <a:pt x="1091" y="56"/>
                        <a:pt x="1095" y="54"/>
                      </a:cubicBezTo>
                      <a:cubicBezTo>
                        <a:pt x="1097" y="54"/>
                        <a:pt x="1098" y="53"/>
                        <a:pt x="1097" y="51"/>
                      </a:cubicBezTo>
                      <a:cubicBezTo>
                        <a:pt x="1097" y="50"/>
                        <a:pt x="1095" y="49"/>
                        <a:pt x="1094" y="50"/>
                      </a:cubicBezTo>
                      <a:cubicBezTo>
                        <a:pt x="1089" y="51"/>
                        <a:pt x="1084" y="52"/>
                        <a:pt x="1080" y="54"/>
                      </a:cubicBezTo>
                      <a:cubicBezTo>
                        <a:pt x="1078" y="54"/>
                        <a:pt x="1078" y="56"/>
                        <a:pt x="1078" y="57"/>
                      </a:cubicBezTo>
                      <a:cubicBezTo>
                        <a:pt x="1078" y="58"/>
                        <a:pt x="1080" y="59"/>
                        <a:pt x="1081" y="59"/>
                      </a:cubicBezTo>
                      <a:close/>
                      <a:moveTo>
                        <a:pt x="1053" y="69"/>
                      </a:moveTo>
                      <a:cubicBezTo>
                        <a:pt x="1058" y="67"/>
                        <a:pt x="1062" y="65"/>
                        <a:pt x="1067" y="63"/>
                      </a:cubicBezTo>
                      <a:cubicBezTo>
                        <a:pt x="1068" y="63"/>
                        <a:pt x="1069" y="62"/>
                        <a:pt x="1068" y="60"/>
                      </a:cubicBezTo>
                      <a:cubicBezTo>
                        <a:pt x="1068" y="59"/>
                        <a:pt x="1067" y="58"/>
                        <a:pt x="1065" y="59"/>
                      </a:cubicBezTo>
                      <a:cubicBezTo>
                        <a:pt x="1061" y="60"/>
                        <a:pt x="1056" y="62"/>
                        <a:pt x="1051" y="64"/>
                      </a:cubicBezTo>
                      <a:cubicBezTo>
                        <a:pt x="1050" y="65"/>
                        <a:pt x="1049" y="66"/>
                        <a:pt x="1050" y="67"/>
                      </a:cubicBezTo>
                      <a:cubicBezTo>
                        <a:pt x="1050" y="69"/>
                        <a:pt x="1052" y="69"/>
                        <a:pt x="1053" y="69"/>
                      </a:cubicBezTo>
                      <a:close/>
                      <a:moveTo>
                        <a:pt x="1026" y="81"/>
                      </a:moveTo>
                      <a:cubicBezTo>
                        <a:pt x="1030" y="79"/>
                        <a:pt x="1035" y="77"/>
                        <a:pt x="1039" y="75"/>
                      </a:cubicBezTo>
                      <a:cubicBezTo>
                        <a:pt x="1041" y="74"/>
                        <a:pt x="1041" y="73"/>
                        <a:pt x="1041" y="71"/>
                      </a:cubicBezTo>
                      <a:cubicBezTo>
                        <a:pt x="1040" y="70"/>
                        <a:pt x="1039" y="70"/>
                        <a:pt x="1037" y="70"/>
                      </a:cubicBezTo>
                      <a:cubicBezTo>
                        <a:pt x="1033" y="72"/>
                        <a:pt x="1028" y="74"/>
                        <a:pt x="1024" y="77"/>
                      </a:cubicBezTo>
                      <a:cubicBezTo>
                        <a:pt x="1022" y="77"/>
                        <a:pt x="1022" y="79"/>
                        <a:pt x="1023" y="80"/>
                      </a:cubicBezTo>
                      <a:cubicBezTo>
                        <a:pt x="1023" y="81"/>
                        <a:pt x="1025" y="82"/>
                        <a:pt x="1026" y="81"/>
                      </a:cubicBezTo>
                      <a:close/>
                      <a:moveTo>
                        <a:pt x="1000" y="96"/>
                      </a:moveTo>
                      <a:cubicBezTo>
                        <a:pt x="1004" y="94"/>
                        <a:pt x="1009" y="91"/>
                        <a:pt x="1013" y="88"/>
                      </a:cubicBezTo>
                      <a:cubicBezTo>
                        <a:pt x="1014" y="88"/>
                        <a:pt x="1015" y="86"/>
                        <a:pt x="1014" y="85"/>
                      </a:cubicBezTo>
                      <a:cubicBezTo>
                        <a:pt x="1013" y="84"/>
                        <a:pt x="1012" y="83"/>
                        <a:pt x="1010" y="84"/>
                      </a:cubicBezTo>
                      <a:cubicBezTo>
                        <a:pt x="1006" y="87"/>
                        <a:pt x="1002" y="89"/>
                        <a:pt x="998" y="92"/>
                      </a:cubicBezTo>
                      <a:cubicBezTo>
                        <a:pt x="996" y="93"/>
                        <a:pt x="996" y="94"/>
                        <a:pt x="997" y="96"/>
                      </a:cubicBezTo>
                      <a:cubicBezTo>
                        <a:pt x="998" y="97"/>
                        <a:pt x="999" y="97"/>
                        <a:pt x="1000" y="96"/>
                      </a:cubicBezTo>
                      <a:close/>
                      <a:moveTo>
                        <a:pt x="977" y="114"/>
                      </a:moveTo>
                      <a:cubicBezTo>
                        <a:pt x="981" y="111"/>
                        <a:pt x="984" y="108"/>
                        <a:pt x="988" y="105"/>
                      </a:cubicBezTo>
                      <a:cubicBezTo>
                        <a:pt x="989" y="104"/>
                        <a:pt x="990" y="102"/>
                        <a:pt x="989" y="101"/>
                      </a:cubicBezTo>
                      <a:cubicBezTo>
                        <a:pt x="988" y="100"/>
                        <a:pt x="986" y="100"/>
                        <a:pt x="985" y="101"/>
                      </a:cubicBezTo>
                      <a:cubicBezTo>
                        <a:pt x="981" y="104"/>
                        <a:pt x="977" y="107"/>
                        <a:pt x="974" y="111"/>
                      </a:cubicBezTo>
                      <a:cubicBezTo>
                        <a:pt x="973" y="111"/>
                        <a:pt x="972" y="113"/>
                        <a:pt x="973" y="114"/>
                      </a:cubicBezTo>
                      <a:cubicBezTo>
                        <a:pt x="974" y="115"/>
                        <a:pt x="976" y="115"/>
                        <a:pt x="977" y="114"/>
                      </a:cubicBezTo>
                      <a:close/>
                      <a:moveTo>
                        <a:pt x="956" y="136"/>
                      </a:moveTo>
                      <a:cubicBezTo>
                        <a:pt x="960" y="132"/>
                        <a:pt x="963" y="128"/>
                        <a:pt x="966" y="125"/>
                      </a:cubicBezTo>
                      <a:cubicBezTo>
                        <a:pt x="967" y="124"/>
                        <a:pt x="967" y="122"/>
                        <a:pt x="966" y="121"/>
                      </a:cubicBezTo>
                      <a:cubicBezTo>
                        <a:pt x="965" y="120"/>
                        <a:pt x="964" y="120"/>
                        <a:pt x="963" y="121"/>
                      </a:cubicBezTo>
                      <a:cubicBezTo>
                        <a:pt x="959" y="125"/>
                        <a:pt x="956" y="129"/>
                        <a:pt x="953" y="133"/>
                      </a:cubicBezTo>
                      <a:cubicBezTo>
                        <a:pt x="952" y="134"/>
                        <a:pt x="952" y="135"/>
                        <a:pt x="953" y="136"/>
                      </a:cubicBezTo>
                      <a:cubicBezTo>
                        <a:pt x="954" y="137"/>
                        <a:pt x="956" y="137"/>
                        <a:pt x="956" y="136"/>
                      </a:cubicBezTo>
                      <a:close/>
                      <a:moveTo>
                        <a:pt x="940" y="160"/>
                      </a:moveTo>
                      <a:cubicBezTo>
                        <a:pt x="943" y="156"/>
                        <a:pt x="945" y="152"/>
                        <a:pt x="948" y="148"/>
                      </a:cubicBezTo>
                      <a:cubicBezTo>
                        <a:pt x="949" y="146"/>
                        <a:pt x="948" y="145"/>
                        <a:pt x="947" y="144"/>
                      </a:cubicBezTo>
                      <a:cubicBezTo>
                        <a:pt x="946" y="143"/>
                        <a:pt x="944" y="144"/>
                        <a:pt x="944" y="145"/>
                      </a:cubicBezTo>
                      <a:cubicBezTo>
                        <a:pt x="941" y="149"/>
                        <a:pt x="938" y="153"/>
                        <a:pt x="936" y="158"/>
                      </a:cubicBezTo>
                      <a:cubicBezTo>
                        <a:pt x="935" y="159"/>
                        <a:pt x="936" y="161"/>
                        <a:pt x="937" y="161"/>
                      </a:cubicBezTo>
                      <a:cubicBezTo>
                        <a:pt x="938" y="162"/>
                        <a:pt x="940" y="161"/>
                        <a:pt x="940" y="160"/>
                      </a:cubicBezTo>
                      <a:close/>
                      <a:moveTo>
                        <a:pt x="930" y="188"/>
                      </a:moveTo>
                      <a:cubicBezTo>
                        <a:pt x="931" y="183"/>
                        <a:pt x="933" y="178"/>
                        <a:pt x="934" y="174"/>
                      </a:cubicBezTo>
                      <a:cubicBezTo>
                        <a:pt x="935" y="172"/>
                        <a:pt x="934" y="171"/>
                        <a:pt x="933" y="170"/>
                      </a:cubicBezTo>
                      <a:cubicBezTo>
                        <a:pt x="932" y="170"/>
                        <a:pt x="930" y="171"/>
                        <a:pt x="930" y="172"/>
                      </a:cubicBezTo>
                      <a:cubicBezTo>
                        <a:pt x="928" y="177"/>
                        <a:pt x="926" y="181"/>
                        <a:pt x="925" y="186"/>
                      </a:cubicBezTo>
                      <a:cubicBezTo>
                        <a:pt x="925" y="188"/>
                        <a:pt x="925" y="189"/>
                        <a:pt x="927" y="189"/>
                      </a:cubicBezTo>
                      <a:cubicBezTo>
                        <a:pt x="928" y="190"/>
                        <a:pt x="929" y="189"/>
                        <a:pt x="930" y="188"/>
                      </a:cubicBezTo>
                      <a:close/>
                      <a:moveTo>
                        <a:pt x="925" y="217"/>
                      </a:moveTo>
                      <a:cubicBezTo>
                        <a:pt x="925" y="212"/>
                        <a:pt x="926" y="207"/>
                        <a:pt x="927" y="202"/>
                      </a:cubicBezTo>
                      <a:cubicBezTo>
                        <a:pt x="927" y="201"/>
                        <a:pt x="926" y="199"/>
                        <a:pt x="925" y="199"/>
                      </a:cubicBezTo>
                      <a:cubicBezTo>
                        <a:pt x="923" y="199"/>
                        <a:pt x="922" y="200"/>
                        <a:pt x="922" y="201"/>
                      </a:cubicBezTo>
                      <a:cubicBezTo>
                        <a:pt x="921" y="206"/>
                        <a:pt x="920" y="211"/>
                        <a:pt x="920" y="216"/>
                      </a:cubicBezTo>
                      <a:cubicBezTo>
                        <a:pt x="920" y="218"/>
                        <a:pt x="921" y="219"/>
                        <a:pt x="922" y="219"/>
                      </a:cubicBezTo>
                      <a:cubicBezTo>
                        <a:pt x="924" y="219"/>
                        <a:pt x="925" y="218"/>
                        <a:pt x="925" y="217"/>
                      </a:cubicBezTo>
                      <a:close/>
                      <a:moveTo>
                        <a:pt x="921" y="245"/>
                      </a:moveTo>
                      <a:cubicBezTo>
                        <a:pt x="921" y="245"/>
                        <a:pt x="921" y="246"/>
                        <a:pt x="921" y="246"/>
                      </a:cubicBezTo>
                      <a:cubicBezTo>
                        <a:pt x="922" y="247"/>
                        <a:pt x="923" y="248"/>
                        <a:pt x="924" y="247"/>
                      </a:cubicBezTo>
                      <a:cubicBezTo>
                        <a:pt x="925" y="247"/>
                        <a:pt x="926" y="246"/>
                        <a:pt x="926" y="245"/>
                      </a:cubicBezTo>
                      <a:cubicBezTo>
                        <a:pt x="925" y="240"/>
                        <a:pt x="925" y="236"/>
                        <a:pt x="925" y="231"/>
                      </a:cubicBezTo>
                      <a:cubicBezTo>
                        <a:pt x="925" y="230"/>
                        <a:pt x="924" y="229"/>
                        <a:pt x="922" y="229"/>
                      </a:cubicBezTo>
                      <a:cubicBezTo>
                        <a:pt x="921" y="229"/>
                        <a:pt x="920" y="230"/>
                        <a:pt x="920" y="232"/>
                      </a:cubicBezTo>
                      <a:cubicBezTo>
                        <a:pt x="920" y="236"/>
                        <a:pt x="921" y="241"/>
                        <a:pt x="921" y="245"/>
                      </a:cubicBezTo>
                      <a:cubicBezTo>
                        <a:pt x="924" y="245"/>
                        <a:pt x="924" y="245"/>
                        <a:pt x="924" y="245"/>
                      </a:cubicBezTo>
                      <a:cubicBezTo>
                        <a:pt x="926" y="244"/>
                        <a:pt x="926" y="244"/>
                        <a:pt x="926" y="244"/>
                      </a:cubicBezTo>
                      <a:cubicBezTo>
                        <a:pt x="926" y="243"/>
                        <a:pt x="925" y="243"/>
                        <a:pt x="925" y="243"/>
                      </a:cubicBezTo>
                      <a:cubicBezTo>
                        <a:pt x="924" y="241"/>
                        <a:pt x="923" y="241"/>
                        <a:pt x="922" y="241"/>
                      </a:cubicBezTo>
                      <a:cubicBezTo>
                        <a:pt x="921" y="242"/>
                        <a:pt x="920" y="244"/>
                        <a:pt x="921" y="245"/>
                      </a:cubicBezTo>
                      <a:close/>
                      <a:moveTo>
                        <a:pt x="902" y="223"/>
                      </a:moveTo>
                      <a:cubicBezTo>
                        <a:pt x="906" y="226"/>
                        <a:pt x="910" y="229"/>
                        <a:pt x="913" y="233"/>
                      </a:cubicBezTo>
                      <a:cubicBezTo>
                        <a:pt x="914" y="234"/>
                        <a:pt x="915" y="234"/>
                        <a:pt x="916" y="233"/>
                      </a:cubicBezTo>
                      <a:cubicBezTo>
                        <a:pt x="917" y="232"/>
                        <a:pt x="917" y="231"/>
                        <a:pt x="917" y="230"/>
                      </a:cubicBezTo>
                      <a:cubicBezTo>
                        <a:pt x="913" y="226"/>
                        <a:pt x="910" y="222"/>
                        <a:pt x="906" y="219"/>
                      </a:cubicBezTo>
                      <a:cubicBezTo>
                        <a:pt x="905" y="218"/>
                        <a:pt x="903" y="218"/>
                        <a:pt x="902" y="219"/>
                      </a:cubicBezTo>
                      <a:cubicBezTo>
                        <a:pt x="901" y="220"/>
                        <a:pt x="901" y="222"/>
                        <a:pt x="902" y="223"/>
                      </a:cubicBezTo>
                      <a:close/>
                      <a:moveTo>
                        <a:pt x="877" y="208"/>
                      </a:moveTo>
                      <a:cubicBezTo>
                        <a:pt x="882" y="209"/>
                        <a:pt x="886" y="212"/>
                        <a:pt x="891" y="214"/>
                      </a:cubicBezTo>
                      <a:cubicBezTo>
                        <a:pt x="892" y="215"/>
                        <a:pt x="893" y="214"/>
                        <a:pt x="894" y="213"/>
                      </a:cubicBezTo>
                      <a:cubicBezTo>
                        <a:pt x="895" y="212"/>
                        <a:pt x="894" y="211"/>
                        <a:pt x="893" y="210"/>
                      </a:cubicBezTo>
                      <a:cubicBezTo>
                        <a:pt x="889" y="207"/>
                        <a:pt x="884" y="205"/>
                        <a:pt x="879" y="203"/>
                      </a:cubicBezTo>
                      <a:cubicBezTo>
                        <a:pt x="878" y="202"/>
                        <a:pt x="877" y="203"/>
                        <a:pt x="876" y="204"/>
                      </a:cubicBezTo>
                      <a:cubicBezTo>
                        <a:pt x="876" y="206"/>
                        <a:pt x="876" y="207"/>
                        <a:pt x="877" y="208"/>
                      </a:cubicBezTo>
                      <a:close/>
                      <a:moveTo>
                        <a:pt x="849" y="201"/>
                      </a:moveTo>
                      <a:cubicBezTo>
                        <a:pt x="854" y="201"/>
                        <a:pt x="859" y="202"/>
                        <a:pt x="864" y="203"/>
                      </a:cubicBezTo>
                      <a:cubicBezTo>
                        <a:pt x="865" y="203"/>
                        <a:pt x="866" y="203"/>
                        <a:pt x="867" y="201"/>
                      </a:cubicBezTo>
                      <a:cubicBezTo>
                        <a:pt x="867" y="200"/>
                        <a:pt x="866" y="199"/>
                        <a:pt x="865" y="198"/>
                      </a:cubicBezTo>
                      <a:cubicBezTo>
                        <a:pt x="860" y="197"/>
                        <a:pt x="855" y="196"/>
                        <a:pt x="850" y="196"/>
                      </a:cubicBezTo>
                      <a:cubicBezTo>
                        <a:pt x="848" y="195"/>
                        <a:pt x="847" y="196"/>
                        <a:pt x="847" y="198"/>
                      </a:cubicBezTo>
                      <a:cubicBezTo>
                        <a:pt x="847" y="199"/>
                        <a:pt x="848" y="200"/>
                        <a:pt x="849" y="201"/>
                      </a:cubicBezTo>
                      <a:close/>
                      <a:moveTo>
                        <a:pt x="820" y="203"/>
                      </a:moveTo>
                      <a:cubicBezTo>
                        <a:pt x="825" y="202"/>
                        <a:pt x="830" y="201"/>
                        <a:pt x="835" y="200"/>
                      </a:cubicBezTo>
                      <a:cubicBezTo>
                        <a:pt x="836" y="200"/>
                        <a:pt x="837" y="199"/>
                        <a:pt x="837" y="198"/>
                      </a:cubicBezTo>
                      <a:cubicBezTo>
                        <a:pt x="837" y="196"/>
                        <a:pt x="836" y="195"/>
                        <a:pt x="834" y="195"/>
                      </a:cubicBezTo>
                      <a:cubicBezTo>
                        <a:pt x="829" y="196"/>
                        <a:pt x="824" y="197"/>
                        <a:pt x="819" y="198"/>
                      </a:cubicBezTo>
                      <a:cubicBezTo>
                        <a:pt x="818" y="198"/>
                        <a:pt x="817" y="200"/>
                        <a:pt x="817" y="201"/>
                      </a:cubicBezTo>
                      <a:cubicBezTo>
                        <a:pt x="818" y="202"/>
                        <a:pt x="819" y="203"/>
                        <a:pt x="820" y="203"/>
                      </a:cubicBezTo>
                      <a:close/>
                      <a:moveTo>
                        <a:pt x="795" y="216"/>
                      </a:moveTo>
                      <a:cubicBezTo>
                        <a:pt x="799" y="213"/>
                        <a:pt x="803" y="210"/>
                        <a:pt x="807" y="208"/>
                      </a:cubicBezTo>
                      <a:cubicBezTo>
                        <a:pt x="808" y="208"/>
                        <a:pt x="809" y="206"/>
                        <a:pt x="808" y="205"/>
                      </a:cubicBezTo>
                      <a:cubicBezTo>
                        <a:pt x="807" y="204"/>
                        <a:pt x="806" y="203"/>
                        <a:pt x="805" y="204"/>
                      </a:cubicBezTo>
                      <a:cubicBezTo>
                        <a:pt x="800" y="206"/>
                        <a:pt x="796" y="209"/>
                        <a:pt x="792" y="212"/>
                      </a:cubicBezTo>
                      <a:cubicBezTo>
                        <a:pt x="791" y="213"/>
                        <a:pt x="791" y="215"/>
                        <a:pt x="791" y="216"/>
                      </a:cubicBezTo>
                      <a:cubicBezTo>
                        <a:pt x="792" y="217"/>
                        <a:pt x="794" y="217"/>
                        <a:pt x="795" y="216"/>
                      </a:cubicBezTo>
                      <a:close/>
                      <a:moveTo>
                        <a:pt x="791" y="195"/>
                      </a:moveTo>
                      <a:cubicBezTo>
                        <a:pt x="790" y="200"/>
                        <a:pt x="790" y="205"/>
                        <a:pt x="789" y="210"/>
                      </a:cubicBezTo>
                      <a:cubicBezTo>
                        <a:pt x="788" y="211"/>
                        <a:pt x="789" y="212"/>
                        <a:pt x="790" y="213"/>
                      </a:cubicBezTo>
                      <a:cubicBezTo>
                        <a:pt x="792" y="213"/>
                        <a:pt x="793" y="212"/>
                        <a:pt x="793" y="211"/>
                      </a:cubicBezTo>
                      <a:cubicBezTo>
                        <a:pt x="795" y="206"/>
                        <a:pt x="795" y="201"/>
                        <a:pt x="796" y="196"/>
                      </a:cubicBezTo>
                      <a:cubicBezTo>
                        <a:pt x="796" y="194"/>
                        <a:pt x="795" y="193"/>
                        <a:pt x="794" y="193"/>
                      </a:cubicBezTo>
                      <a:cubicBezTo>
                        <a:pt x="792" y="193"/>
                        <a:pt x="791" y="194"/>
                        <a:pt x="791" y="195"/>
                      </a:cubicBezTo>
                      <a:close/>
                      <a:moveTo>
                        <a:pt x="791" y="166"/>
                      </a:moveTo>
                      <a:cubicBezTo>
                        <a:pt x="792" y="171"/>
                        <a:pt x="792" y="176"/>
                        <a:pt x="792" y="180"/>
                      </a:cubicBezTo>
                      <a:cubicBezTo>
                        <a:pt x="792" y="181"/>
                        <a:pt x="792" y="181"/>
                        <a:pt x="792" y="181"/>
                      </a:cubicBezTo>
                      <a:cubicBezTo>
                        <a:pt x="792" y="182"/>
                        <a:pt x="793" y="183"/>
                        <a:pt x="794" y="183"/>
                      </a:cubicBezTo>
                      <a:cubicBezTo>
                        <a:pt x="796" y="183"/>
                        <a:pt x="797" y="182"/>
                        <a:pt x="797" y="181"/>
                      </a:cubicBezTo>
                      <a:cubicBezTo>
                        <a:pt x="797" y="180"/>
                        <a:pt x="797" y="180"/>
                        <a:pt x="797" y="180"/>
                      </a:cubicBezTo>
                      <a:cubicBezTo>
                        <a:pt x="797" y="175"/>
                        <a:pt x="797" y="170"/>
                        <a:pt x="796" y="165"/>
                      </a:cubicBezTo>
                      <a:cubicBezTo>
                        <a:pt x="796" y="164"/>
                        <a:pt x="795" y="163"/>
                        <a:pt x="793" y="163"/>
                      </a:cubicBezTo>
                      <a:cubicBezTo>
                        <a:pt x="792" y="163"/>
                        <a:pt x="791" y="165"/>
                        <a:pt x="791" y="166"/>
                      </a:cubicBezTo>
                      <a:close/>
                      <a:moveTo>
                        <a:pt x="784" y="137"/>
                      </a:moveTo>
                      <a:cubicBezTo>
                        <a:pt x="786" y="142"/>
                        <a:pt x="787" y="147"/>
                        <a:pt x="788" y="152"/>
                      </a:cubicBezTo>
                      <a:cubicBezTo>
                        <a:pt x="789" y="153"/>
                        <a:pt x="790" y="154"/>
                        <a:pt x="791" y="153"/>
                      </a:cubicBezTo>
                      <a:cubicBezTo>
                        <a:pt x="793" y="153"/>
                        <a:pt x="794" y="152"/>
                        <a:pt x="793" y="150"/>
                      </a:cubicBezTo>
                      <a:cubicBezTo>
                        <a:pt x="792" y="145"/>
                        <a:pt x="791" y="141"/>
                        <a:pt x="789" y="136"/>
                      </a:cubicBezTo>
                      <a:cubicBezTo>
                        <a:pt x="788" y="134"/>
                        <a:pt x="787" y="134"/>
                        <a:pt x="786" y="134"/>
                      </a:cubicBezTo>
                      <a:cubicBezTo>
                        <a:pt x="784" y="135"/>
                        <a:pt x="784" y="136"/>
                        <a:pt x="784" y="137"/>
                      </a:cubicBezTo>
                      <a:close/>
                      <a:moveTo>
                        <a:pt x="771" y="111"/>
                      </a:moveTo>
                      <a:cubicBezTo>
                        <a:pt x="774" y="115"/>
                        <a:pt x="776" y="120"/>
                        <a:pt x="778" y="124"/>
                      </a:cubicBezTo>
                      <a:cubicBezTo>
                        <a:pt x="779" y="125"/>
                        <a:pt x="780" y="126"/>
                        <a:pt x="782" y="125"/>
                      </a:cubicBezTo>
                      <a:cubicBezTo>
                        <a:pt x="783" y="124"/>
                        <a:pt x="783" y="123"/>
                        <a:pt x="783" y="122"/>
                      </a:cubicBezTo>
                      <a:cubicBezTo>
                        <a:pt x="781" y="117"/>
                        <a:pt x="778" y="113"/>
                        <a:pt x="775" y="108"/>
                      </a:cubicBezTo>
                      <a:cubicBezTo>
                        <a:pt x="775" y="107"/>
                        <a:pt x="773" y="107"/>
                        <a:pt x="772" y="108"/>
                      </a:cubicBezTo>
                      <a:cubicBezTo>
                        <a:pt x="771" y="108"/>
                        <a:pt x="770" y="110"/>
                        <a:pt x="771" y="111"/>
                      </a:cubicBezTo>
                      <a:close/>
                      <a:moveTo>
                        <a:pt x="753" y="88"/>
                      </a:moveTo>
                      <a:cubicBezTo>
                        <a:pt x="757" y="91"/>
                        <a:pt x="760" y="95"/>
                        <a:pt x="763" y="99"/>
                      </a:cubicBezTo>
                      <a:cubicBezTo>
                        <a:pt x="764" y="100"/>
                        <a:pt x="765" y="100"/>
                        <a:pt x="766" y="99"/>
                      </a:cubicBezTo>
                      <a:cubicBezTo>
                        <a:pt x="767" y="99"/>
                        <a:pt x="768" y="97"/>
                        <a:pt x="767" y="96"/>
                      </a:cubicBezTo>
                      <a:cubicBezTo>
                        <a:pt x="764" y="92"/>
                        <a:pt x="760" y="88"/>
                        <a:pt x="757" y="84"/>
                      </a:cubicBezTo>
                      <a:cubicBezTo>
                        <a:pt x="756" y="83"/>
                        <a:pt x="755" y="83"/>
                        <a:pt x="753" y="84"/>
                      </a:cubicBezTo>
                      <a:cubicBezTo>
                        <a:pt x="752" y="85"/>
                        <a:pt x="752" y="87"/>
                        <a:pt x="753" y="88"/>
                      </a:cubicBezTo>
                      <a:close/>
                      <a:moveTo>
                        <a:pt x="732" y="67"/>
                      </a:moveTo>
                      <a:cubicBezTo>
                        <a:pt x="736" y="70"/>
                        <a:pt x="739" y="74"/>
                        <a:pt x="743" y="77"/>
                      </a:cubicBezTo>
                      <a:cubicBezTo>
                        <a:pt x="744" y="78"/>
                        <a:pt x="746" y="78"/>
                        <a:pt x="747" y="77"/>
                      </a:cubicBezTo>
                      <a:cubicBezTo>
                        <a:pt x="747" y="76"/>
                        <a:pt x="747" y="74"/>
                        <a:pt x="746" y="73"/>
                      </a:cubicBezTo>
                      <a:cubicBezTo>
                        <a:pt x="743" y="70"/>
                        <a:pt x="739" y="67"/>
                        <a:pt x="735" y="63"/>
                      </a:cubicBezTo>
                      <a:cubicBezTo>
                        <a:pt x="734" y="62"/>
                        <a:pt x="733" y="62"/>
                        <a:pt x="732" y="64"/>
                      </a:cubicBezTo>
                      <a:cubicBezTo>
                        <a:pt x="731" y="65"/>
                        <a:pt x="731" y="66"/>
                        <a:pt x="732" y="67"/>
                      </a:cubicBezTo>
                      <a:close/>
                      <a:moveTo>
                        <a:pt x="708" y="49"/>
                      </a:moveTo>
                      <a:cubicBezTo>
                        <a:pt x="712" y="52"/>
                        <a:pt x="716" y="55"/>
                        <a:pt x="720" y="58"/>
                      </a:cubicBezTo>
                      <a:cubicBezTo>
                        <a:pt x="721" y="59"/>
                        <a:pt x="723" y="59"/>
                        <a:pt x="724" y="57"/>
                      </a:cubicBezTo>
                      <a:cubicBezTo>
                        <a:pt x="725" y="56"/>
                        <a:pt x="724" y="55"/>
                        <a:pt x="723" y="54"/>
                      </a:cubicBezTo>
                      <a:cubicBezTo>
                        <a:pt x="719" y="51"/>
                        <a:pt x="715" y="48"/>
                        <a:pt x="711" y="45"/>
                      </a:cubicBezTo>
                      <a:cubicBezTo>
                        <a:pt x="710" y="45"/>
                        <a:pt x="708" y="45"/>
                        <a:pt x="707" y="46"/>
                      </a:cubicBezTo>
                      <a:cubicBezTo>
                        <a:pt x="707" y="47"/>
                        <a:pt x="707" y="49"/>
                        <a:pt x="708" y="49"/>
                      </a:cubicBezTo>
                      <a:close/>
                      <a:moveTo>
                        <a:pt x="682" y="35"/>
                      </a:moveTo>
                      <a:cubicBezTo>
                        <a:pt x="687" y="37"/>
                        <a:pt x="691" y="39"/>
                        <a:pt x="695" y="42"/>
                      </a:cubicBezTo>
                      <a:cubicBezTo>
                        <a:pt x="696" y="42"/>
                        <a:pt x="698" y="42"/>
                        <a:pt x="699" y="41"/>
                      </a:cubicBezTo>
                      <a:cubicBezTo>
                        <a:pt x="699" y="40"/>
                        <a:pt x="699" y="38"/>
                        <a:pt x="698" y="37"/>
                      </a:cubicBezTo>
                      <a:cubicBezTo>
                        <a:pt x="693" y="35"/>
                        <a:pt x="689" y="33"/>
                        <a:pt x="684" y="30"/>
                      </a:cubicBezTo>
                      <a:cubicBezTo>
                        <a:pt x="683" y="30"/>
                        <a:pt x="682" y="30"/>
                        <a:pt x="681" y="31"/>
                      </a:cubicBezTo>
                      <a:cubicBezTo>
                        <a:pt x="680" y="33"/>
                        <a:pt x="681" y="34"/>
                        <a:pt x="682" y="35"/>
                      </a:cubicBezTo>
                      <a:close/>
                      <a:moveTo>
                        <a:pt x="655" y="23"/>
                      </a:moveTo>
                      <a:cubicBezTo>
                        <a:pt x="660" y="24"/>
                        <a:pt x="664" y="26"/>
                        <a:pt x="669" y="28"/>
                      </a:cubicBezTo>
                      <a:cubicBezTo>
                        <a:pt x="670" y="29"/>
                        <a:pt x="671" y="28"/>
                        <a:pt x="672" y="27"/>
                      </a:cubicBezTo>
                      <a:cubicBezTo>
                        <a:pt x="673" y="26"/>
                        <a:pt x="672" y="24"/>
                        <a:pt x="671" y="24"/>
                      </a:cubicBezTo>
                      <a:cubicBezTo>
                        <a:pt x="666" y="22"/>
                        <a:pt x="661" y="20"/>
                        <a:pt x="657" y="18"/>
                      </a:cubicBezTo>
                      <a:cubicBezTo>
                        <a:pt x="655" y="17"/>
                        <a:pt x="654" y="18"/>
                        <a:pt x="654" y="19"/>
                      </a:cubicBezTo>
                      <a:cubicBezTo>
                        <a:pt x="653" y="21"/>
                        <a:pt x="654" y="22"/>
                        <a:pt x="655" y="23"/>
                      </a:cubicBezTo>
                      <a:close/>
                      <a:moveTo>
                        <a:pt x="627" y="13"/>
                      </a:moveTo>
                      <a:cubicBezTo>
                        <a:pt x="631" y="15"/>
                        <a:pt x="636" y="16"/>
                        <a:pt x="641" y="18"/>
                      </a:cubicBezTo>
                      <a:cubicBezTo>
                        <a:pt x="642" y="18"/>
                        <a:pt x="644" y="17"/>
                        <a:pt x="644" y="16"/>
                      </a:cubicBezTo>
                      <a:cubicBezTo>
                        <a:pt x="645" y="15"/>
                        <a:pt x="644" y="13"/>
                        <a:pt x="643" y="13"/>
                      </a:cubicBezTo>
                      <a:cubicBezTo>
                        <a:pt x="638" y="11"/>
                        <a:pt x="633" y="10"/>
                        <a:pt x="628" y="9"/>
                      </a:cubicBezTo>
                      <a:cubicBezTo>
                        <a:pt x="627" y="8"/>
                        <a:pt x="625" y="9"/>
                        <a:pt x="625" y="10"/>
                      </a:cubicBezTo>
                      <a:cubicBezTo>
                        <a:pt x="625" y="12"/>
                        <a:pt x="625" y="13"/>
                        <a:pt x="627" y="13"/>
                      </a:cubicBezTo>
                      <a:close/>
                      <a:moveTo>
                        <a:pt x="598" y="7"/>
                      </a:moveTo>
                      <a:cubicBezTo>
                        <a:pt x="602" y="8"/>
                        <a:pt x="607" y="9"/>
                        <a:pt x="612" y="10"/>
                      </a:cubicBezTo>
                      <a:cubicBezTo>
                        <a:pt x="614" y="10"/>
                        <a:pt x="615" y="9"/>
                        <a:pt x="615" y="8"/>
                      </a:cubicBezTo>
                      <a:cubicBezTo>
                        <a:pt x="615" y="7"/>
                        <a:pt x="615" y="5"/>
                        <a:pt x="613" y="5"/>
                      </a:cubicBezTo>
                      <a:cubicBezTo>
                        <a:pt x="608" y="4"/>
                        <a:pt x="603" y="3"/>
                        <a:pt x="598" y="2"/>
                      </a:cubicBezTo>
                      <a:cubicBezTo>
                        <a:pt x="597" y="2"/>
                        <a:pt x="596" y="3"/>
                        <a:pt x="596" y="4"/>
                      </a:cubicBezTo>
                      <a:cubicBezTo>
                        <a:pt x="595" y="6"/>
                        <a:pt x="596" y="7"/>
                        <a:pt x="598" y="7"/>
                      </a:cubicBezTo>
                      <a:close/>
                      <a:moveTo>
                        <a:pt x="568" y="5"/>
                      </a:moveTo>
                      <a:cubicBezTo>
                        <a:pt x="570" y="5"/>
                        <a:pt x="572" y="5"/>
                        <a:pt x="574" y="5"/>
                      </a:cubicBezTo>
                      <a:cubicBezTo>
                        <a:pt x="577" y="5"/>
                        <a:pt x="580" y="5"/>
                        <a:pt x="583" y="6"/>
                      </a:cubicBezTo>
                      <a:cubicBezTo>
                        <a:pt x="584" y="6"/>
                        <a:pt x="585" y="5"/>
                        <a:pt x="586" y="3"/>
                      </a:cubicBezTo>
                      <a:cubicBezTo>
                        <a:pt x="586" y="2"/>
                        <a:pt x="585" y="1"/>
                        <a:pt x="583" y="1"/>
                      </a:cubicBezTo>
                      <a:cubicBezTo>
                        <a:pt x="580" y="0"/>
                        <a:pt x="577" y="0"/>
                        <a:pt x="575" y="0"/>
                      </a:cubicBezTo>
                      <a:cubicBezTo>
                        <a:pt x="572" y="0"/>
                        <a:pt x="570" y="0"/>
                        <a:pt x="568" y="0"/>
                      </a:cubicBezTo>
                      <a:cubicBezTo>
                        <a:pt x="567" y="0"/>
                        <a:pt x="566" y="1"/>
                        <a:pt x="566" y="2"/>
                      </a:cubicBezTo>
                      <a:cubicBezTo>
                        <a:pt x="566" y="4"/>
                        <a:pt x="567" y="5"/>
                        <a:pt x="568" y="5"/>
                      </a:cubicBezTo>
                      <a:close/>
                      <a:moveTo>
                        <a:pt x="538" y="7"/>
                      </a:moveTo>
                      <a:cubicBezTo>
                        <a:pt x="543" y="6"/>
                        <a:pt x="548" y="6"/>
                        <a:pt x="553" y="5"/>
                      </a:cubicBezTo>
                      <a:cubicBezTo>
                        <a:pt x="555" y="5"/>
                        <a:pt x="556" y="4"/>
                        <a:pt x="556" y="3"/>
                      </a:cubicBezTo>
                      <a:cubicBezTo>
                        <a:pt x="556" y="1"/>
                        <a:pt x="554" y="0"/>
                        <a:pt x="553" y="0"/>
                      </a:cubicBezTo>
                      <a:cubicBezTo>
                        <a:pt x="548" y="1"/>
                        <a:pt x="543" y="1"/>
                        <a:pt x="538" y="2"/>
                      </a:cubicBezTo>
                      <a:cubicBezTo>
                        <a:pt x="536" y="2"/>
                        <a:pt x="536" y="3"/>
                        <a:pt x="536" y="4"/>
                      </a:cubicBezTo>
                      <a:cubicBezTo>
                        <a:pt x="536" y="6"/>
                        <a:pt x="537" y="7"/>
                        <a:pt x="538" y="7"/>
                      </a:cubicBezTo>
                      <a:close/>
                      <a:moveTo>
                        <a:pt x="509" y="11"/>
                      </a:moveTo>
                      <a:cubicBezTo>
                        <a:pt x="514" y="10"/>
                        <a:pt x="519" y="9"/>
                        <a:pt x="524" y="9"/>
                      </a:cubicBezTo>
                      <a:cubicBezTo>
                        <a:pt x="525" y="8"/>
                        <a:pt x="526" y="7"/>
                        <a:pt x="526" y="6"/>
                      </a:cubicBezTo>
                      <a:cubicBezTo>
                        <a:pt x="526" y="4"/>
                        <a:pt x="524" y="3"/>
                        <a:pt x="523" y="4"/>
                      </a:cubicBezTo>
                      <a:cubicBezTo>
                        <a:pt x="518" y="4"/>
                        <a:pt x="513" y="5"/>
                        <a:pt x="508" y="6"/>
                      </a:cubicBezTo>
                      <a:cubicBezTo>
                        <a:pt x="507" y="7"/>
                        <a:pt x="506" y="8"/>
                        <a:pt x="506" y="9"/>
                      </a:cubicBezTo>
                      <a:cubicBezTo>
                        <a:pt x="506" y="11"/>
                        <a:pt x="508" y="12"/>
                        <a:pt x="509" y="11"/>
                      </a:cubicBezTo>
                      <a:close/>
                      <a:moveTo>
                        <a:pt x="480" y="19"/>
                      </a:moveTo>
                      <a:cubicBezTo>
                        <a:pt x="485" y="17"/>
                        <a:pt x="490" y="16"/>
                        <a:pt x="494" y="15"/>
                      </a:cubicBezTo>
                      <a:cubicBezTo>
                        <a:pt x="496" y="14"/>
                        <a:pt x="497" y="13"/>
                        <a:pt x="496" y="12"/>
                      </a:cubicBezTo>
                      <a:cubicBezTo>
                        <a:pt x="496" y="10"/>
                        <a:pt x="495" y="9"/>
                        <a:pt x="493" y="10"/>
                      </a:cubicBezTo>
                      <a:cubicBezTo>
                        <a:pt x="488" y="11"/>
                        <a:pt x="484" y="12"/>
                        <a:pt x="479" y="14"/>
                      </a:cubicBezTo>
                      <a:cubicBezTo>
                        <a:pt x="477" y="14"/>
                        <a:pt x="477" y="16"/>
                        <a:pt x="477" y="17"/>
                      </a:cubicBezTo>
                      <a:cubicBezTo>
                        <a:pt x="477" y="18"/>
                        <a:pt x="479" y="19"/>
                        <a:pt x="480" y="19"/>
                      </a:cubicBezTo>
                      <a:close/>
                      <a:moveTo>
                        <a:pt x="452" y="28"/>
                      </a:moveTo>
                      <a:cubicBezTo>
                        <a:pt x="457" y="26"/>
                        <a:pt x="461" y="25"/>
                        <a:pt x="466" y="23"/>
                      </a:cubicBezTo>
                      <a:cubicBezTo>
                        <a:pt x="467" y="23"/>
                        <a:pt x="468" y="21"/>
                        <a:pt x="467" y="20"/>
                      </a:cubicBezTo>
                      <a:cubicBezTo>
                        <a:pt x="467" y="19"/>
                        <a:pt x="466" y="18"/>
                        <a:pt x="464" y="18"/>
                      </a:cubicBezTo>
                      <a:cubicBezTo>
                        <a:pt x="459" y="20"/>
                        <a:pt x="455" y="22"/>
                        <a:pt x="450" y="24"/>
                      </a:cubicBezTo>
                      <a:cubicBezTo>
                        <a:pt x="449" y="24"/>
                        <a:pt x="448" y="25"/>
                        <a:pt x="449" y="27"/>
                      </a:cubicBezTo>
                      <a:cubicBezTo>
                        <a:pt x="449" y="28"/>
                        <a:pt x="451" y="29"/>
                        <a:pt x="452" y="28"/>
                      </a:cubicBezTo>
                      <a:close/>
                      <a:moveTo>
                        <a:pt x="425" y="40"/>
                      </a:moveTo>
                      <a:cubicBezTo>
                        <a:pt x="429" y="38"/>
                        <a:pt x="434" y="36"/>
                        <a:pt x="438" y="34"/>
                      </a:cubicBezTo>
                      <a:cubicBezTo>
                        <a:pt x="439" y="33"/>
                        <a:pt x="440" y="32"/>
                        <a:pt x="439" y="31"/>
                      </a:cubicBezTo>
                      <a:cubicBezTo>
                        <a:pt x="439" y="29"/>
                        <a:pt x="437" y="29"/>
                        <a:pt x="436" y="29"/>
                      </a:cubicBezTo>
                      <a:cubicBezTo>
                        <a:pt x="431" y="31"/>
                        <a:pt x="427" y="34"/>
                        <a:pt x="422" y="36"/>
                      </a:cubicBezTo>
                      <a:cubicBezTo>
                        <a:pt x="421" y="36"/>
                        <a:pt x="421" y="38"/>
                        <a:pt x="421" y="39"/>
                      </a:cubicBezTo>
                      <a:cubicBezTo>
                        <a:pt x="422" y="40"/>
                        <a:pt x="423" y="41"/>
                        <a:pt x="425" y="40"/>
                      </a:cubicBezTo>
                      <a:close/>
                      <a:moveTo>
                        <a:pt x="399" y="55"/>
                      </a:moveTo>
                      <a:cubicBezTo>
                        <a:pt x="403" y="52"/>
                        <a:pt x="407" y="50"/>
                        <a:pt x="412" y="47"/>
                      </a:cubicBezTo>
                      <a:cubicBezTo>
                        <a:pt x="413" y="47"/>
                        <a:pt x="413" y="45"/>
                        <a:pt x="412" y="44"/>
                      </a:cubicBezTo>
                      <a:cubicBezTo>
                        <a:pt x="412" y="43"/>
                        <a:pt x="410" y="42"/>
                        <a:pt x="409" y="43"/>
                      </a:cubicBezTo>
                      <a:cubicBezTo>
                        <a:pt x="405" y="46"/>
                        <a:pt x="400" y="48"/>
                        <a:pt x="396" y="51"/>
                      </a:cubicBezTo>
                      <a:cubicBezTo>
                        <a:pt x="395" y="52"/>
                        <a:pt x="395" y="53"/>
                        <a:pt x="395" y="54"/>
                      </a:cubicBezTo>
                      <a:cubicBezTo>
                        <a:pt x="396" y="56"/>
                        <a:pt x="398" y="56"/>
                        <a:pt x="399" y="55"/>
                      </a:cubicBezTo>
                      <a:close/>
                      <a:moveTo>
                        <a:pt x="375" y="73"/>
                      </a:moveTo>
                      <a:cubicBezTo>
                        <a:pt x="379" y="70"/>
                        <a:pt x="383" y="67"/>
                        <a:pt x="387" y="64"/>
                      </a:cubicBezTo>
                      <a:cubicBezTo>
                        <a:pt x="388" y="63"/>
                        <a:pt x="388" y="61"/>
                        <a:pt x="387" y="60"/>
                      </a:cubicBezTo>
                      <a:cubicBezTo>
                        <a:pt x="386" y="59"/>
                        <a:pt x="385" y="59"/>
                        <a:pt x="384" y="60"/>
                      </a:cubicBezTo>
                      <a:cubicBezTo>
                        <a:pt x="380" y="63"/>
                        <a:pt x="376" y="66"/>
                        <a:pt x="372" y="69"/>
                      </a:cubicBezTo>
                      <a:cubicBezTo>
                        <a:pt x="371" y="70"/>
                        <a:pt x="371" y="72"/>
                        <a:pt x="372" y="73"/>
                      </a:cubicBezTo>
                      <a:cubicBezTo>
                        <a:pt x="373" y="74"/>
                        <a:pt x="374" y="74"/>
                        <a:pt x="375" y="73"/>
                      </a:cubicBezTo>
                      <a:close/>
                      <a:moveTo>
                        <a:pt x="355" y="95"/>
                      </a:moveTo>
                      <a:cubicBezTo>
                        <a:pt x="358" y="91"/>
                        <a:pt x="361" y="87"/>
                        <a:pt x="365" y="83"/>
                      </a:cubicBezTo>
                      <a:cubicBezTo>
                        <a:pt x="366" y="82"/>
                        <a:pt x="366" y="81"/>
                        <a:pt x="365" y="80"/>
                      </a:cubicBezTo>
                      <a:cubicBezTo>
                        <a:pt x="364" y="79"/>
                        <a:pt x="362" y="79"/>
                        <a:pt x="361" y="80"/>
                      </a:cubicBezTo>
                      <a:cubicBezTo>
                        <a:pt x="358" y="84"/>
                        <a:pt x="354" y="87"/>
                        <a:pt x="351" y="91"/>
                      </a:cubicBezTo>
                      <a:cubicBezTo>
                        <a:pt x="350" y="93"/>
                        <a:pt x="351" y="94"/>
                        <a:pt x="352" y="95"/>
                      </a:cubicBezTo>
                      <a:cubicBezTo>
                        <a:pt x="353" y="96"/>
                        <a:pt x="354" y="96"/>
                        <a:pt x="355" y="95"/>
                      </a:cubicBezTo>
                      <a:close/>
                      <a:moveTo>
                        <a:pt x="340" y="120"/>
                      </a:moveTo>
                      <a:cubicBezTo>
                        <a:pt x="342" y="115"/>
                        <a:pt x="344" y="111"/>
                        <a:pt x="347" y="107"/>
                      </a:cubicBezTo>
                      <a:cubicBezTo>
                        <a:pt x="348" y="105"/>
                        <a:pt x="347" y="104"/>
                        <a:pt x="346" y="103"/>
                      </a:cubicBezTo>
                      <a:cubicBezTo>
                        <a:pt x="345" y="103"/>
                        <a:pt x="343" y="103"/>
                        <a:pt x="343" y="104"/>
                      </a:cubicBezTo>
                      <a:cubicBezTo>
                        <a:pt x="340" y="109"/>
                        <a:pt x="338" y="113"/>
                        <a:pt x="336" y="118"/>
                      </a:cubicBezTo>
                      <a:cubicBezTo>
                        <a:pt x="335" y="119"/>
                        <a:pt x="336" y="120"/>
                        <a:pt x="337" y="121"/>
                      </a:cubicBezTo>
                      <a:cubicBezTo>
                        <a:pt x="338" y="122"/>
                        <a:pt x="340" y="121"/>
                        <a:pt x="340" y="120"/>
                      </a:cubicBezTo>
                      <a:close/>
                      <a:moveTo>
                        <a:pt x="333" y="148"/>
                      </a:moveTo>
                      <a:cubicBezTo>
                        <a:pt x="333" y="143"/>
                        <a:pt x="334" y="138"/>
                        <a:pt x="336" y="134"/>
                      </a:cubicBezTo>
                      <a:cubicBezTo>
                        <a:pt x="336" y="132"/>
                        <a:pt x="335" y="131"/>
                        <a:pt x="334" y="130"/>
                      </a:cubicBezTo>
                      <a:cubicBezTo>
                        <a:pt x="332" y="130"/>
                        <a:pt x="331" y="131"/>
                        <a:pt x="331" y="132"/>
                      </a:cubicBezTo>
                      <a:cubicBezTo>
                        <a:pt x="329" y="137"/>
                        <a:pt x="328" y="142"/>
                        <a:pt x="328" y="147"/>
                      </a:cubicBezTo>
                      <a:cubicBezTo>
                        <a:pt x="328" y="149"/>
                        <a:pt x="329" y="150"/>
                        <a:pt x="330" y="150"/>
                      </a:cubicBezTo>
                      <a:cubicBezTo>
                        <a:pt x="331" y="150"/>
                        <a:pt x="333" y="149"/>
                        <a:pt x="333" y="148"/>
                      </a:cubicBezTo>
                      <a:close/>
                      <a:moveTo>
                        <a:pt x="334" y="177"/>
                      </a:moveTo>
                      <a:cubicBezTo>
                        <a:pt x="333" y="172"/>
                        <a:pt x="333" y="167"/>
                        <a:pt x="332" y="162"/>
                      </a:cubicBezTo>
                      <a:cubicBezTo>
                        <a:pt x="332" y="161"/>
                        <a:pt x="331" y="160"/>
                        <a:pt x="330" y="160"/>
                      </a:cubicBezTo>
                      <a:cubicBezTo>
                        <a:pt x="328" y="160"/>
                        <a:pt x="327" y="161"/>
                        <a:pt x="327" y="163"/>
                      </a:cubicBezTo>
                      <a:cubicBezTo>
                        <a:pt x="328" y="168"/>
                        <a:pt x="328" y="173"/>
                        <a:pt x="329" y="178"/>
                      </a:cubicBezTo>
                      <a:cubicBezTo>
                        <a:pt x="329" y="179"/>
                        <a:pt x="330" y="180"/>
                        <a:pt x="332" y="180"/>
                      </a:cubicBezTo>
                      <a:cubicBezTo>
                        <a:pt x="333" y="180"/>
                        <a:pt x="334" y="178"/>
                        <a:pt x="334" y="177"/>
                      </a:cubicBezTo>
                      <a:close/>
                      <a:moveTo>
                        <a:pt x="333" y="197"/>
                      </a:moveTo>
                      <a:cubicBezTo>
                        <a:pt x="334" y="199"/>
                        <a:pt x="335" y="200"/>
                        <a:pt x="335" y="202"/>
                      </a:cubicBezTo>
                      <a:cubicBezTo>
                        <a:pt x="336" y="203"/>
                        <a:pt x="337" y="204"/>
                        <a:pt x="339" y="203"/>
                      </a:cubicBezTo>
                      <a:cubicBezTo>
                        <a:pt x="340" y="203"/>
                        <a:pt x="341" y="201"/>
                        <a:pt x="340" y="200"/>
                      </a:cubicBezTo>
                      <a:cubicBezTo>
                        <a:pt x="339" y="197"/>
                        <a:pt x="338" y="194"/>
                        <a:pt x="337" y="191"/>
                      </a:cubicBezTo>
                      <a:cubicBezTo>
                        <a:pt x="337" y="190"/>
                        <a:pt x="335" y="189"/>
                        <a:pt x="334" y="190"/>
                      </a:cubicBezTo>
                      <a:cubicBezTo>
                        <a:pt x="333" y="190"/>
                        <a:pt x="332" y="191"/>
                        <a:pt x="332" y="193"/>
                      </a:cubicBezTo>
                      <a:cubicBezTo>
                        <a:pt x="333" y="196"/>
                        <a:pt x="334" y="199"/>
                        <a:pt x="335" y="202"/>
                      </a:cubicBezTo>
                      <a:cubicBezTo>
                        <a:pt x="336" y="202"/>
                        <a:pt x="336" y="203"/>
                        <a:pt x="337" y="203"/>
                      </a:cubicBezTo>
                      <a:cubicBezTo>
                        <a:pt x="337" y="203"/>
                        <a:pt x="338" y="203"/>
                        <a:pt x="339" y="203"/>
                      </a:cubicBezTo>
                      <a:cubicBezTo>
                        <a:pt x="339" y="203"/>
                        <a:pt x="340" y="203"/>
                        <a:pt x="340" y="202"/>
                      </a:cubicBezTo>
                      <a:cubicBezTo>
                        <a:pt x="340" y="201"/>
                        <a:pt x="340" y="201"/>
                        <a:pt x="340" y="200"/>
                      </a:cubicBezTo>
                      <a:cubicBezTo>
                        <a:pt x="339" y="198"/>
                        <a:pt x="339" y="196"/>
                        <a:pt x="337" y="195"/>
                      </a:cubicBezTo>
                      <a:cubicBezTo>
                        <a:pt x="337" y="193"/>
                        <a:pt x="335" y="193"/>
                        <a:pt x="334" y="194"/>
                      </a:cubicBezTo>
                      <a:cubicBezTo>
                        <a:pt x="333" y="194"/>
                        <a:pt x="332" y="196"/>
                        <a:pt x="333" y="197"/>
                      </a:cubicBezTo>
                      <a:close/>
                      <a:moveTo>
                        <a:pt x="311" y="180"/>
                      </a:moveTo>
                      <a:cubicBezTo>
                        <a:pt x="316" y="182"/>
                        <a:pt x="320" y="184"/>
                        <a:pt x="324" y="187"/>
                      </a:cubicBezTo>
                      <a:cubicBezTo>
                        <a:pt x="325" y="188"/>
                        <a:pt x="326" y="188"/>
                        <a:pt x="327" y="187"/>
                      </a:cubicBezTo>
                      <a:cubicBezTo>
                        <a:pt x="328" y="185"/>
                        <a:pt x="328" y="184"/>
                        <a:pt x="327" y="183"/>
                      </a:cubicBezTo>
                      <a:cubicBezTo>
                        <a:pt x="323" y="180"/>
                        <a:pt x="318" y="177"/>
                        <a:pt x="313" y="175"/>
                      </a:cubicBezTo>
                      <a:cubicBezTo>
                        <a:pt x="312" y="175"/>
                        <a:pt x="310" y="175"/>
                        <a:pt x="310" y="177"/>
                      </a:cubicBezTo>
                      <a:cubicBezTo>
                        <a:pt x="309" y="178"/>
                        <a:pt x="310" y="179"/>
                        <a:pt x="311" y="180"/>
                      </a:cubicBezTo>
                      <a:close/>
                      <a:moveTo>
                        <a:pt x="283" y="171"/>
                      </a:moveTo>
                      <a:cubicBezTo>
                        <a:pt x="288" y="172"/>
                        <a:pt x="293" y="173"/>
                        <a:pt x="297" y="175"/>
                      </a:cubicBezTo>
                      <a:cubicBezTo>
                        <a:pt x="299" y="175"/>
                        <a:pt x="300" y="174"/>
                        <a:pt x="300" y="173"/>
                      </a:cubicBezTo>
                      <a:cubicBezTo>
                        <a:pt x="301" y="172"/>
                        <a:pt x="300" y="170"/>
                        <a:pt x="299" y="170"/>
                      </a:cubicBezTo>
                      <a:cubicBezTo>
                        <a:pt x="294" y="169"/>
                        <a:pt x="289" y="167"/>
                        <a:pt x="284" y="166"/>
                      </a:cubicBezTo>
                      <a:cubicBezTo>
                        <a:pt x="283" y="166"/>
                        <a:pt x="281" y="167"/>
                        <a:pt x="281" y="168"/>
                      </a:cubicBezTo>
                      <a:cubicBezTo>
                        <a:pt x="281" y="170"/>
                        <a:pt x="282" y="171"/>
                        <a:pt x="283" y="171"/>
                      </a:cubicBezTo>
                      <a:close/>
                      <a:moveTo>
                        <a:pt x="254" y="167"/>
                      </a:moveTo>
                      <a:cubicBezTo>
                        <a:pt x="259" y="168"/>
                        <a:pt x="263" y="168"/>
                        <a:pt x="268" y="169"/>
                      </a:cubicBezTo>
                      <a:cubicBezTo>
                        <a:pt x="270" y="169"/>
                        <a:pt x="271" y="168"/>
                        <a:pt x="271" y="167"/>
                      </a:cubicBezTo>
                      <a:cubicBezTo>
                        <a:pt x="271" y="165"/>
                        <a:pt x="270" y="164"/>
                        <a:pt x="269" y="164"/>
                      </a:cubicBezTo>
                      <a:cubicBezTo>
                        <a:pt x="264" y="163"/>
                        <a:pt x="259" y="163"/>
                        <a:pt x="254" y="162"/>
                      </a:cubicBezTo>
                      <a:cubicBezTo>
                        <a:pt x="253" y="162"/>
                        <a:pt x="251" y="163"/>
                        <a:pt x="251" y="165"/>
                      </a:cubicBezTo>
                      <a:cubicBezTo>
                        <a:pt x="251" y="166"/>
                        <a:pt x="252" y="167"/>
                        <a:pt x="254" y="167"/>
                      </a:cubicBezTo>
                      <a:close/>
                      <a:moveTo>
                        <a:pt x="224" y="167"/>
                      </a:moveTo>
                      <a:cubicBezTo>
                        <a:pt x="227" y="167"/>
                        <a:pt x="230" y="167"/>
                        <a:pt x="234" y="167"/>
                      </a:cubicBezTo>
                      <a:cubicBezTo>
                        <a:pt x="235" y="167"/>
                        <a:pt x="237" y="167"/>
                        <a:pt x="239" y="167"/>
                      </a:cubicBezTo>
                      <a:cubicBezTo>
                        <a:pt x="240" y="167"/>
                        <a:pt x="241" y="166"/>
                        <a:pt x="241" y="164"/>
                      </a:cubicBezTo>
                      <a:cubicBezTo>
                        <a:pt x="241" y="163"/>
                        <a:pt x="240" y="162"/>
                        <a:pt x="239" y="162"/>
                      </a:cubicBezTo>
                      <a:cubicBezTo>
                        <a:pt x="237" y="162"/>
                        <a:pt x="235" y="162"/>
                        <a:pt x="234" y="162"/>
                      </a:cubicBezTo>
                      <a:cubicBezTo>
                        <a:pt x="230" y="162"/>
                        <a:pt x="227" y="162"/>
                        <a:pt x="224" y="162"/>
                      </a:cubicBezTo>
                      <a:cubicBezTo>
                        <a:pt x="222" y="162"/>
                        <a:pt x="221" y="163"/>
                        <a:pt x="221" y="164"/>
                      </a:cubicBezTo>
                      <a:cubicBezTo>
                        <a:pt x="221" y="166"/>
                        <a:pt x="222" y="167"/>
                        <a:pt x="224" y="167"/>
                      </a:cubicBezTo>
                      <a:close/>
                      <a:moveTo>
                        <a:pt x="195" y="170"/>
                      </a:moveTo>
                      <a:cubicBezTo>
                        <a:pt x="199" y="169"/>
                        <a:pt x="203" y="168"/>
                        <a:pt x="209" y="168"/>
                      </a:cubicBezTo>
                      <a:cubicBezTo>
                        <a:pt x="210" y="168"/>
                        <a:pt x="211" y="166"/>
                        <a:pt x="211" y="165"/>
                      </a:cubicBezTo>
                      <a:cubicBezTo>
                        <a:pt x="211" y="164"/>
                        <a:pt x="210" y="163"/>
                        <a:pt x="209" y="163"/>
                      </a:cubicBezTo>
                      <a:cubicBezTo>
                        <a:pt x="203" y="163"/>
                        <a:pt x="198" y="164"/>
                        <a:pt x="193" y="165"/>
                      </a:cubicBezTo>
                      <a:cubicBezTo>
                        <a:pt x="192" y="166"/>
                        <a:pt x="191" y="167"/>
                        <a:pt x="192" y="168"/>
                      </a:cubicBezTo>
                      <a:cubicBezTo>
                        <a:pt x="192" y="170"/>
                        <a:pt x="193" y="170"/>
                        <a:pt x="195" y="170"/>
                      </a:cubicBezTo>
                      <a:close/>
                      <a:moveTo>
                        <a:pt x="167" y="180"/>
                      </a:moveTo>
                      <a:cubicBezTo>
                        <a:pt x="171" y="178"/>
                        <a:pt x="176" y="176"/>
                        <a:pt x="181" y="174"/>
                      </a:cubicBezTo>
                      <a:cubicBezTo>
                        <a:pt x="182" y="174"/>
                        <a:pt x="182" y="173"/>
                        <a:pt x="182" y="171"/>
                      </a:cubicBezTo>
                      <a:cubicBezTo>
                        <a:pt x="182" y="170"/>
                        <a:pt x="180" y="169"/>
                        <a:pt x="179" y="170"/>
                      </a:cubicBezTo>
                      <a:cubicBezTo>
                        <a:pt x="174" y="171"/>
                        <a:pt x="169" y="173"/>
                        <a:pt x="165" y="175"/>
                      </a:cubicBezTo>
                      <a:cubicBezTo>
                        <a:pt x="163" y="176"/>
                        <a:pt x="163" y="177"/>
                        <a:pt x="164" y="179"/>
                      </a:cubicBezTo>
                      <a:cubicBezTo>
                        <a:pt x="164" y="180"/>
                        <a:pt x="166" y="181"/>
                        <a:pt x="167" y="180"/>
                      </a:cubicBezTo>
                      <a:close/>
                      <a:moveTo>
                        <a:pt x="141" y="195"/>
                      </a:moveTo>
                      <a:cubicBezTo>
                        <a:pt x="145" y="192"/>
                        <a:pt x="149" y="189"/>
                        <a:pt x="154" y="187"/>
                      </a:cubicBezTo>
                      <a:cubicBezTo>
                        <a:pt x="155" y="186"/>
                        <a:pt x="155" y="185"/>
                        <a:pt x="155" y="183"/>
                      </a:cubicBezTo>
                      <a:cubicBezTo>
                        <a:pt x="154" y="182"/>
                        <a:pt x="152" y="182"/>
                        <a:pt x="151" y="182"/>
                      </a:cubicBezTo>
                      <a:cubicBezTo>
                        <a:pt x="147" y="185"/>
                        <a:pt x="142" y="188"/>
                        <a:pt x="138" y="191"/>
                      </a:cubicBezTo>
                      <a:cubicBezTo>
                        <a:pt x="137" y="192"/>
                        <a:pt x="137" y="193"/>
                        <a:pt x="138" y="194"/>
                      </a:cubicBezTo>
                      <a:cubicBezTo>
                        <a:pt x="139" y="195"/>
                        <a:pt x="140" y="196"/>
                        <a:pt x="141" y="195"/>
                      </a:cubicBezTo>
                      <a:close/>
                      <a:moveTo>
                        <a:pt x="120" y="215"/>
                      </a:moveTo>
                      <a:cubicBezTo>
                        <a:pt x="123" y="211"/>
                        <a:pt x="126" y="207"/>
                        <a:pt x="130" y="204"/>
                      </a:cubicBezTo>
                      <a:cubicBezTo>
                        <a:pt x="131" y="203"/>
                        <a:pt x="131" y="202"/>
                        <a:pt x="130" y="201"/>
                      </a:cubicBezTo>
                      <a:cubicBezTo>
                        <a:pt x="129" y="200"/>
                        <a:pt x="128" y="199"/>
                        <a:pt x="127" y="200"/>
                      </a:cubicBezTo>
                      <a:cubicBezTo>
                        <a:pt x="123" y="204"/>
                        <a:pt x="119" y="207"/>
                        <a:pt x="116" y="211"/>
                      </a:cubicBezTo>
                      <a:cubicBezTo>
                        <a:pt x="115" y="212"/>
                        <a:pt x="115" y="214"/>
                        <a:pt x="116" y="215"/>
                      </a:cubicBezTo>
                      <a:cubicBezTo>
                        <a:pt x="117" y="216"/>
                        <a:pt x="119" y="216"/>
                        <a:pt x="120" y="215"/>
                      </a:cubicBezTo>
                      <a:close/>
                      <a:moveTo>
                        <a:pt x="103" y="239"/>
                      </a:moveTo>
                      <a:cubicBezTo>
                        <a:pt x="105" y="234"/>
                        <a:pt x="108" y="230"/>
                        <a:pt x="111" y="226"/>
                      </a:cubicBezTo>
                      <a:cubicBezTo>
                        <a:pt x="111" y="225"/>
                        <a:pt x="111" y="223"/>
                        <a:pt x="110" y="223"/>
                      </a:cubicBezTo>
                      <a:cubicBezTo>
                        <a:pt x="109" y="222"/>
                        <a:pt x="107" y="222"/>
                        <a:pt x="107" y="223"/>
                      </a:cubicBezTo>
                      <a:cubicBezTo>
                        <a:pt x="104" y="228"/>
                        <a:pt x="101" y="232"/>
                        <a:pt x="99" y="236"/>
                      </a:cubicBezTo>
                      <a:cubicBezTo>
                        <a:pt x="98" y="238"/>
                        <a:pt x="98" y="239"/>
                        <a:pt x="100" y="240"/>
                      </a:cubicBezTo>
                      <a:cubicBezTo>
                        <a:pt x="101" y="240"/>
                        <a:pt x="102" y="240"/>
                        <a:pt x="103" y="239"/>
                      </a:cubicBezTo>
                      <a:close/>
                      <a:moveTo>
                        <a:pt x="92" y="266"/>
                      </a:moveTo>
                      <a:cubicBezTo>
                        <a:pt x="94" y="261"/>
                        <a:pt x="95" y="257"/>
                        <a:pt x="97" y="252"/>
                      </a:cubicBezTo>
                      <a:cubicBezTo>
                        <a:pt x="97" y="251"/>
                        <a:pt x="97" y="249"/>
                        <a:pt x="96" y="249"/>
                      </a:cubicBezTo>
                      <a:cubicBezTo>
                        <a:pt x="94" y="248"/>
                        <a:pt x="93" y="249"/>
                        <a:pt x="92" y="250"/>
                      </a:cubicBezTo>
                      <a:cubicBezTo>
                        <a:pt x="90" y="255"/>
                        <a:pt x="89" y="260"/>
                        <a:pt x="87" y="265"/>
                      </a:cubicBezTo>
                      <a:cubicBezTo>
                        <a:pt x="87" y="266"/>
                        <a:pt x="88" y="267"/>
                        <a:pt x="89" y="268"/>
                      </a:cubicBezTo>
                      <a:cubicBezTo>
                        <a:pt x="90" y="268"/>
                        <a:pt x="92" y="267"/>
                        <a:pt x="92" y="266"/>
                      </a:cubicBezTo>
                      <a:close/>
                      <a:moveTo>
                        <a:pt x="87" y="295"/>
                      </a:moveTo>
                      <a:cubicBezTo>
                        <a:pt x="88" y="290"/>
                        <a:pt x="88" y="285"/>
                        <a:pt x="89" y="280"/>
                      </a:cubicBezTo>
                      <a:cubicBezTo>
                        <a:pt x="89" y="279"/>
                        <a:pt x="88" y="278"/>
                        <a:pt x="87" y="278"/>
                      </a:cubicBezTo>
                      <a:cubicBezTo>
                        <a:pt x="86" y="277"/>
                        <a:pt x="84" y="278"/>
                        <a:pt x="84" y="280"/>
                      </a:cubicBezTo>
                      <a:cubicBezTo>
                        <a:pt x="83" y="285"/>
                        <a:pt x="83" y="290"/>
                        <a:pt x="82" y="295"/>
                      </a:cubicBezTo>
                      <a:cubicBezTo>
                        <a:pt x="82" y="296"/>
                        <a:pt x="83" y="297"/>
                        <a:pt x="84" y="297"/>
                      </a:cubicBezTo>
                      <a:cubicBezTo>
                        <a:pt x="86" y="298"/>
                        <a:pt x="87" y="296"/>
                        <a:pt x="87" y="295"/>
                      </a:cubicBezTo>
                      <a:close/>
                      <a:moveTo>
                        <a:pt x="87" y="325"/>
                      </a:moveTo>
                      <a:cubicBezTo>
                        <a:pt x="87" y="320"/>
                        <a:pt x="87" y="315"/>
                        <a:pt x="87" y="310"/>
                      </a:cubicBezTo>
                      <a:cubicBezTo>
                        <a:pt x="87" y="309"/>
                        <a:pt x="85" y="307"/>
                        <a:pt x="84" y="307"/>
                      </a:cubicBezTo>
                      <a:cubicBezTo>
                        <a:pt x="83" y="307"/>
                        <a:pt x="82" y="309"/>
                        <a:pt x="82" y="310"/>
                      </a:cubicBezTo>
                      <a:cubicBezTo>
                        <a:pt x="82" y="315"/>
                        <a:pt x="82" y="320"/>
                        <a:pt x="82" y="325"/>
                      </a:cubicBezTo>
                      <a:cubicBezTo>
                        <a:pt x="82" y="326"/>
                        <a:pt x="84" y="327"/>
                        <a:pt x="85" y="327"/>
                      </a:cubicBezTo>
                      <a:cubicBezTo>
                        <a:pt x="86" y="327"/>
                        <a:pt x="87" y="326"/>
                        <a:pt x="87" y="325"/>
                      </a:cubicBezTo>
                      <a:close/>
                      <a:moveTo>
                        <a:pt x="92" y="354"/>
                      </a:moveTo>
                      <a:cubicBezTo>
                        <a:pt x="91" y="349"/>
                        <a:pt x="90" y="344"/>
                        <a:pt x="89" y="339"/>
                      </a:cubicBezTo>
                      <a:cubicBezTo>
                        <a:pt x="89" y="338"/>
                        <a:pt x="88" y="337"/>
                        <a:pt x="86" y="337"/>
                      </a:cubicBezTo>
                      <a:cubicBezTo>
                        <a:pt x="85" y="338"/>
                        <a:pt x="84" y="339"/>
                        <a:pt x="84" y="340"/>
                      </a:cubicBezTo>
                      <a:cubicBezTo>
                        <a:pt x="85" y="345"/>
                        <a:pt x="86" y="350"/>
                        <a:pt x="87" y="355"/>
                      </a:cubicBezTo>
                      <a:cubicBezTo>
                        <a:pt x="88" y="356"/>
                        <a:pt x="89" y="357"/>
                        <a:pt x="90" y="357"/>
                      </a:cubicBezTo>
                      <a:cubicBezTo>
                        <a:pt x="92" y="357"/>
                        <a:pt x="92" y="355"/>
                        <a:pt x="92" y="354"/>
                      </a:cubicBezTo>
                      <a:close/>
                      <a:moveTo>
                        <a:pt x="101" y="382"/>
                      </a:moveTo>
                      <a:cubicBezTo>
                        <a:pt x="99" y="377"/>
                        <a:pt x="98" y="373"/>
                        <a:pt x="96" y="368"/>
                      </a:cubicBezTo>
                      <a:cubicBezTo>
                        <a:pt x="96" y="367"/>
                        <a:pt x="94" y="366"/>
                        <a:pt x="93" y="367"/>
                      </a:cubicBezTo>
                      <a:cubicBezTo>
                        <a:pt x="92" y="367"/>
                        <a:pt x="91" y="368"/>
                        <a:pt x="91" y="370"/>
                      </a:cubicBezTo>
                      <a:cubicBezTo>
                        <a:pt x="93" y="374"/>
                        <a:pt x="95" y="379"/>
                        <a:pt x="96" y="384"/>
                      </a:cubicBezTo>
                      <a:cubicBezTo>
                        <a:pt x="97" y="385"/>
                        <a:pt x="98" y="386"/>
                        <a:pt x="100" y="385"/>
                      </a:cubicBezTo>
                      <a:cubicBezTo>
                        <a:pt x="101" y="385"/>
                        <a:pt x="102" y="383"/>
                        <a:pt x="101" y="382"/>
                      </a:cubicBezTo>
                      <a:close/>
                      <a:moveTo>
                        <a:pt x="114" y="409"/>
                      </a:moveTo>
                      <a:cubicBezTo>
                        <a:pt x="111" y="405"/>
                        <a:pt x="109" y="400"/>
                        <a:pt x="107" y="396"/>
                      </a:cubicBezTo>
                      <a:cubicBezTo>
                        <a:pt x="106" y="395"/>
                        <a:pt x="105" y="394"/>
                        <a:pt x="104" y="395"/>
                      </a:cubicBezTo>
                      <a:cubicBezTo>
                        <a:pt x="102" y="395"/>
                        <a:pt x="102" y="397"/>
                        <a:pt x="102" y="398"/>
                      </a:cubicBezTo>
                      <a:cubicBezTo>
                        <a:pt x="104" y="402"/>
                        <a:pt x="107" y="407"/>
                        <a:pt x="109" y="411"/>
                      </a:cubicBezTo>
                      <a:cubicBezTo>
                        <a:pt x="110" y="413"/>
                        <a:pt x="111" y="413"/>
                        <a:pt x="113" y="412"/>
                      </a:cubicBezTo>
                      <a:cubicBezTo>
                        <a:pt x="114" y="412"/>
                        <a:pt x="114" y="410"/>
                        <a:pt x="114" y="409"/>
                      </a:cubicBezTo>
                      <a:close/>
                      <a:moveTo>
                        <a:pt x="110" y="432"/>
                      </a:moveTo>
                      <a:cubicBezTo>
                        <a:pt x="114" y="430"/>
                        <a:pt x="117" y="429"/>
                        <a:pt x="121" y="428"/>
                      </a:cubicBezTo>
                      <a:cubicBezTo>
                        <a:pt x="122" y="428"/>
                        <a:pt x="123" y="427"/>
                        <a:pt x="123" y="426"/>
                      </a:cubicBezTo>
                      <a:cubicBezTo>
                        <a:pt x="123" y="426"/>
                        <a:pt x="123" y="425"/>
                        <a:pt x="123" y="424"/>
                      </a:cubicBezTo>
                      <a:cubicBezTo>
                        <a:pt x="122" y="423"/>
                        <a:pt x="122" y="423"/>
                        <a:pt x="121" y="422"/>
                      </a:cubicBezTo>
                      <a:cubicBezTo>
                        <a:pt x="120" y="421"/>
                        <a:pt x="119" y="420"/>
                        <a:pt x="118" y="421"/>
                      </a:cubicBezTo>
                      <a:cubicBezTo>
                        <a:pt x="117" y="422"/>
                        <a:pt x="116" y="423"/>
                        <a:pt x="117" y="424"/>
                      </a:cubicBezTo>
                      <a:cubicBezTo>
                        <a:pt x="117" y="425"/>
                        <a:pt x="118" y="426"/>
                        <a:pt x="118" y="427"/>
                      </a:cubicBezTo>
                      <a:cubicBezTo>
                        <a:pt x="120" y="425"/>
                        <a:pt x="120" y="425"/>
                        <a:pt x="120" y="425"/>
                      </a:cubicBezTo>
                      <a:cubicBezTo>
                        <a:pt x="120" y="423"/>
                        <a:pt x="120" y="423"/>
                        <a:pt x="120" y="423"/>
                      </a:cubicBezTo>
                      <a:cubicBezTo>
                        <a:pt x="116" y="424"/>
                        <a:pt x="112" y="426"/>
                        <a:pt x="108" y="427"/>
                      </a:cubicBezTo>
                      <a:cubicBezTo>
                        <a:pt x="107" y="428"/>
                        <a:pt x="106" y="429"/>
                        <a:pt x="107" y="430"/>
                      </a:cubicBezTo>
                      <a:cubicBezTo>
                        <a:pt x="107" y="432"/>
                        <a:pt x="109" y="432"/>
                        <a:pt x="110" y="432"/>
                      </a:cubicBezTo>
                      <a:close/>
                      <a:moveTo>
                        <a:pt x="84" y="445"/>
                      </a:moveTo>
                      <a:cubicBezTo>
                        <a:pt x="88" y="443"/>
                        <a:pt x="92" y="440"/>
                        <a:pt x="96" y="438"/>
                      </a:cubicBezTo>
                      <a:cubicBezTo>
                        <a:pt x="98" y="437"/>
                        <a:pt x="98" y="436"/>
                        <a:pt x="97" y="434"/>
                      </a:cubicBezTo>
                      <a:cubicBezTo>
                        <a:pt x="97" y="433"/>
                        <a:pt x="95" y="433"/>
                        <a:pt x="94" y="433"/>
                      </a:cubicBezTo>
                      <a:cubicBezTo>
                        <a:pt x="90" y="436"/>
                        <a:pt x="85" y="438"/>
                        <a:pt x="81" y="441"/>
                      </a:cubicBezTo>
                      <a:cubicBezTo>
                        <a:pt x="80" y="442"/>
                        <a:pt x="79" y="443"/>
                        <a:pt x="80" y="445"/>
                      </a:cubicBezTo>
                      <a:cubicBezTo>
                        <a:pt x="81" y="446"/>
                        <a:pt x="83" y="446"/>
                        <a:pt x="84" y="445"/>
                      </a:cubicBezTo>
                      <a:close/>
                      <a:moveTo>
                        <a:pt x="61" y="464"/>
                      </a:moveTo>
                      <a:cubicBezTo>
                        <a:pt x="64" y="460"/>
                        <a:pt x="68" y="457"/>
                        <a:pt x="72" y="454"/>
                      </a:cubicBezTo>
                      <a:cubicBezTo>
                        <a:pt x="73" y="453"/>
                        <a:pt x="73" y="452"/>
                        <a:pt x="72" y="450"/>
                      </a:cubicBezTo>
                      <a:cubicBezTo>
                        <a:pt x="71" y="449"/>
                        <a:pt x="70" y="449"/>
                        <a:pt x="69" y="450"/>
                      </a:cubicBezTo>
                      <a:cubicBezTo>
                        <a:pt x="65" y="453"/>
                        <a:pt x="61" y="457"/>
                        <a:pt x="57" y="460"/>
                      </a:cubicBezTo>
                      <a:cubicBezTo>
                        <a:pt x="56" y="461"/>
                        <a:pt x="56" y="463"/>
                        <a:pt x="57" y="464"/>
                      </a:cubicBezTo>
                      <a:cubicBezTo>
                        <a:pt x="58" y="465"/>
                        <a:pt x="60" y="465"/>
                        <a:pt x="61" y="464"/>
                      </a:cubicBezTo>
                      <a:close/>
                      <a:moveTo>
                        <a:pt x="41" y="486"/>
                      </a:moveTo>
                      <a:cubicBezTo>
                        <a:pt x="44" y="482"/>
                        <a:pt x="47" y="478"/>
                        <a:pt x="50" y="474"/>
                      </a:cubicBezTo>
                      <a:cubicBezTo>
                        <a:pt x="51" y="473"/>
                        <a:pt x="51" y="472"/>
                        <a:pt x="50" y="471"/>
                      </a:cubicBezTo>
                      <a:cubicBezTo>
                        <a:pt x="49" y="470"/>
                        <a:pt x="48" y="470"/>
                        <a:pt x="47" y="471"/>
                      </a:cubicBezTo>
                      <a:cubicBezTo>
                        <a:pt x="43" y="475"/>
                        <a:pt x="40" y="479"/>
                        <a:pt x="37" y="483"/>
                      </a:cubicBezTo>
                      <a:cubicBezTo>
                        <a:pt x="36" y="484"/>
                        <a:pt x="36" y="486"/>
                        <a:pt x="38" y="486"/>
                      </a:cubicBezTo>
                      <a:cubicBezTo>
                        <a:pt x="39" y="487"/>
                        <a:pt x="40" y="487"/>
                        <a:pt x="41" y="486"/>
                      </a:cubicBezTo>
                      <a:close/>
                      <a:moveTo>
                        <a:pt x="25" y="511"/>
                      </a:moveTo>
                      <a:cubicBezTo>
                        <a:pt x="28" y="507"/>
                        <a:pt x="30" y="502"/>
                        <a:pt x="33" y="498"/>
                      </a:cubicBezTo>
                      <a:cubicBezTo>
                        <a:pt x="33" y="497"/>
                        <a:pt x="33" y="495"/>
                        <a:pt x="32" y="495"/>
                      </a:cubicBezTo>
                      <a:cubicBezTo>
                        <a:pt x="31" y="494"/>
                        <a:pt x="29" y="494"/>
                        <a:pt x="28" y="495"/>
                      </a:cubicBezTo>
                      <a:cubicBezTo>
                        <a:pt x="26" y="500"/>
                        <a:pt x="23" y="504"/>
                        <a:pt x="21" y="509"/>
                      </a:cubicBezTo>
                      <a:cubicBezTo>
                        <a:pt x="20" y="510"/>
                        <a:pt x="21" y="511"/>
                        <a:pt x="22" y="512"/>
                      </a:cubicBezTo>
                      <a:cubicBezTo>
                        <a:pt x="23" y="513"/>
                        <a:pt x="25" y="512"/>
                        <a:pt x="25" y="511"/>
                      </a:cubicBezTo>
                      <a:close/>
                      <a:moveTo>
                        <a:pt x="14" y="538"/>
                      </a:moveTo>
                      <a:cubicBezTo>
                        <a:pt x="15" y="533"/>
                        <a:pt x="17" y="529"/>
                        <a:pt x="19" y="524"/>
                      </a:cubicBezTo>
                      <a:cubicBezTo>
                        <a:pt x="19" y="523"/>
                        <a:pt x="19" y="522"/>
                        <a:pt x="18" y="521"/>
                      </a:cubicBezTo>
                      <a:cubicBezTo>
                        <a:pt x="16" y="520"/>
                        <a:pt x="15" y="521"/>
                        <a:pt x="14" y="522"/>
                      </a:cubicBezTo>
                      <a:cubicBezTo>
                        <a:pt x="12" y="527"/>
                        <a:pt x="10" y="532"/>
                        <a:pt x="9" y="536"/>
                      </a:cubicBezTo>
                      <a:cubicBezTo>
                        <a:pt x="8" y="538"/>
                        <a:pt x="9" y="539"/>
                        <a:pt x="10" y="540"/>
                      </a:cubicBezTo>
                      <a:cubicBezTo>
                        <a:pt x="12" y="540"/>
                        <a:pt x="13" y="539"/>
                        <a:pt x="14" y="538"/>
                      </a:cubicBezTo>
                      <a:close/>
                      <a:moveTo>
                        <a:pt x="7" y="567"/>
                      </a:moveTo>
                      <a:cubicBezTo>
                        <a:pt x="7" y="562"/>
                        <a:pt x="8" y="557"/>
                        <a:pt x="9" y="552"/>
                      </a:cubicBezTo>
                      <a:cubicBezTo>
                        <a:pt x="10" y="551"/>
                        <a:pt x="9" y="550"/>
                        <a:pt x="8" y="549"/>
                      </a:cubicBezTo>
                      <a:cubicBezTo>
                        <a:pt x="6" y="549"/>
                        <a:pt x="5" y="550"/>
                        <a:pt x="5" y="551"/>
                      </a:cubicBezTo>
                      <a:cubicBezTo>
                        <a:pt x="3" y="556"/>
                        <a:pt x="2" y="561"/>
                        <a:pt x="2" y="566"/>
                      </a:cubicBezTo>
                      <a:cubicBezTo>
                        <a:pt x="1" y="567"/>
                        <a:pt x="2" y="569"/>
                        <a:pt x="4" y="569"/>
                      </a:cubicBezTo>
                      <a:cubicBezTo>
                        <a:pt x="5" y="569"/>
                        <a:pt x="6" y="568"/>
                        <a:pt x="7" y="567"/>
                      </a:cubicBezTo>
                      <a:close/>
                      <a:moveTo>
                        <a:pt x="5" y="596"/>
                      </a:moveTo>
                      <a:cubicBezTo>
                        <a:pt x="5" y="594"/>
                        <a:pt x="5" y="592"/>
                        <a:pt x="5" y="590"/>
                      </a:cubicBezTo>
                      <a:cubicBezTo>
                        <a:pt x="5" y="587"/>
                        <a:pt x="5" y="584"/>
                        <a:pt x="5" y="581"/>
                      </a:cubicBezTo>
                      <a:cubicBezTo>
                        <a:pt x="5" y="580"/>
                        <a:pt x="4" y="579"/>
                        <a:pt x="3" y="579"/>
                      </a:cubicBezTo>
                      <a:cubicBezTo>
                        <a:pt x="1" y="579"/>
                        <a:pt x="0" y="580"/>
                        <a:pt x="0" y="581"/>
                      </a:cubicBezTo>
                      <a:cubicBezTo>
                        <a:pt x="0" y="584"/>
                        <a:pt x="0" y="587"/>
                        <a:pt x="0" y="590"/>
                      </a:cubicBezTo>
                      <a:cubicBezTo>
                        <a:pt x="0" y="592"/>
                        <a:pt x="0" y="594"/>
                        <a:pt x="0" y="596"/>
                      </a:cubicBezTo>
                      <a:cubicBezTo>
                        <a:pt x="0" y="598"/>
                        <a:pt x="1" y="599"/>
                        <a:pt x="2" y="599"/>
                      </a:cubicBezTo>
                      <a:cubicBezTo>
                        <a:pt x="4" y="599"/>
                        <a:pt x="5" y="598"/>
                        <a:pt x="5" y="596"/>
                      </a:cubicBezTo>
                      <a:close/>
                      <a:moveTo>
                        <a:pt x="10" y="625"/>
                      </a:moveTo>
                      <a:cubicBezTo>
                        <a:pt x="8" y="620"/>
                        <a:pt x="7" y="616"/>
                        <a:pt x="6" y="611"/>
                      </a:cubicBezTo>
                      <a:cubicBezTo>
                        <a:pt x="6" y="609"/>
                        <a:pt x="5" y="608"/>
                        <a:pt x="3" y="609"/>
                      </a:cubicBezTo>
                      <a:cubicBezTo>
                        <a:pt x="2" y="609"/>
                        <a:pt x="1" y="610"/>
                        <a:pt x="1" y="612"/>
                      </a:cubicBezTo>
                      <a:cubicBezTo>
                        <a:pt x="2" y="617"/>
                        <a:pt x="3" y="622"/>
                        <a:pt x="5" y="627"/>
                      </a:cubicBezTo>
                      <a:cubicBezTo>
                        <a:pt x="5" y="628"/>
                        <a:pt x="6" y="629"/>
                        <a:pt x="8" y="628"/>
                      </a:cubicBezTo>
                      <a:cubicBezTo>
                        <a:pt x="9" y="628"/>
                        <a:pt x="10" y="626"/>
                        <a:pt x="10" y="625"/>
                      </a:cubicBezTo>
                      <a:close/>
                      <a:moveTo>
                        <a:pt x="20" y="653"/>
                      </a:moveTo>
                      <a:cubicBezTo>
                        <a:pt x="18" y="648"/>
                        <a:pt x="16" y="644"/>
                        <a:pt x="14" y="639"/>
                      </a:cubicBezTo>
                      <a:cubicBezTo>
                        <a:pt x="14" y="638"/>
                        <a:pt x="12" y="637"/>
                        <a:pt x="11" y="638"/>
                      </a:cubicBezTo>
                      <a:cubicBezTo>
                        <a:pt x="10" y="638"/>
                        <a:pt x="9" y="640"/>
                        <a:pt x="10" y="641"/>
                      </a:cubicBezTo>
                      <a:cubicBezTo>
                        <a:pt x="12" y="646"/>
                        <a:pt x="14" y="650"/>
                        <a:pt x="16" y="655"/>
                      </a:cubicBezTo>
                      <a:cubicBezTo>
                        <a:pt x="16" y="656"/>
                        <a:pt x="18" y="657"/>
                        <a:pt x="19" y="656"/>
                      </a:cubicBezTo>
                      <a:cubicBezTo>
                        <a:pt x="20" y="655"/>
                        <a:pt x="21" y="654"/>
                        <a:pt x="20" y="653"/>
                      </a:cubicBezTo>
                      <a:close/>
                      <a:moveTo>
                        <a:pt x="36" y="678"/>
                      </a:moveTo>
                      <a:cubicBezTo>
                        <a:pt x="33" y="674"/>
                        <a:pt x="30" y="670"/>
                        <a:pt x="27" y="666"/>
                      </a:cubicBezTo>
                      <a:cubicBezTo>
                        <a:pt x="27" y="664"/>
                        <a:pt x="25" y="664"/>
                        <a:pt x="24" y="665"/>
                      </a:cubicBezTo>
                      <a:cubicBezTo>
                        <a:pt x="23" y="665"/>
                        <a:pt x="22" y="667"/>
                        <a:pt x="23" y="668"/>
                      </a:cubicBezTo>
                      <a:cubicBezTo>
                        <a:pt x="26" y="673"/>
                        <a:pt x="29" y="677"/>
                        <a:pt x="32" y="681"/>
                      </a:cubicBezTo>
                      <a:cubicBezTo>
                        <a:pt x="32" y="682"/>
                        <a:pt x="34" y="682"/>
                        <a:pt x="35" y="681"/>
                      </a:cubicBezTo>
                      <a:cubicBezTo>
                        <a:pt x="36" y="681"/>
                        <a:pt x="36" y="679"/>
                        <a:pt x="36" y="678"/>
                      </a:cubicBezTo>
                      <a:close/>
                      <a:moveTo>
                        <a:pt x="55" y="700"/>
                      </a:moveTo>
                      <a:cubicBezTo>
                        <a:pt x="51" y="697"/>
                        <a:pt x="48" y="693"/>
                        <a:pt x="45" y="689"/>
                      </a:cubicBezTo>
                      <a:cubicBezTo>
                        <a:pt x="44" y="688"/>
                        <a:pt x="42" y="688"/>
                        <a:pt x="41" y="689"/>
                      </a:cubicBezTo>
                      <a:cubicBezTo>
                        <a:pt x="40" y="690"/>
                        <a:pt x="40" y="692"/>
                        <a:pt x="41" y="693"/>
                      </a:cubicBezTo>
                      <a:cubicBezTo>
                        <a:pt x="44" y="697"/>
                        <a:pt x="48" y="700"/>
                        <a:pt x="52" y="704"/>
                      </a:cubicBezTo>
                      <a:cubicBezTo>
                        <a:pt x="53" y="705"/>
                        <a:pt x="54" y="705"/>
                        <a:pt x="55" y="704"/>
                      </a:cubicBezTo>
                      <a:cubicBezTo>
                        <a:pt x="56" y="703"/>
                        <a:pt x="56" y="701"/>
                        <a:pt x="55" y="700"/>
                      </a:cubicBezTo>
                      <a:close/>
                      <a:moveTo>
                        <a:pt x="78" y="718"/>
                      </a:moveTo>
                      <a:cubicBezTo>
                        <a:pt x="74" y="716"/>
                        <a:pt x="70" y="713"/>
                        <a:pt x="66" y="710"/>
                      </a:cubicBezTo>
                      <a:cubicBezTo>
                        <a:pt x="65" y="709"/>
                        <a:pt x="63" y="709"/>
                        <a:pt x="63" y="710"/>
                      </a:cubicBezTo>
                      <a:cubicBezTo>
                        <a:pt x="62" y="711"/>
                        <a:pt x="62" y="713"/>
                        <a:pt x="63" y="714"/>
                      </a:cubicBezTo>
                      <a:cubicBezTo>
                        <a:pt x="67" y="717"/>
                        <a:pt x="71" y="720"/>
                        <a:pt x="75" y="723"/>
                      </a:cubicBezTo>
                      <a:cubicBezTo>
                        <a:pt x="76" y="723"/>
                        <a:pt x="78" y="723"/>
                        <a:pt x="79" y="722"/>
                      </a:cubicBezTo>
                      <a:cubicBezTo>
                        <a:pt x="80" y="721"/>
                        <a:pt x="79" y="719"/>
                        <a:pt x="78" y="718"/>
                      </a:cubicBezTo>
                      <a:close/>
                      <a:moveTo>
                        <a:pt x="104" y="733"/>
                      </a:moveTo>
                      <a:cubicBezTo>
                        <a:pt x="99" y="731"/>
                        <a:pt x="95" y="729"/>
                        <a:pt x="91" y="726"/>
                      </a:cubicBezTo>
                      <a:cubicBezTo>
                        <a:pt x="89" y="726"/>
                        <a:pt x="88" y="726"/>
                        <a:pt x="87" y="727"/>
                      </a:cubicBezTo>
                      <a:cubicBezTo>
                        <a:pt x="87" y="728"/>
                        <a:pt x="87" y="730"/>
                        <a:pt x="88" y="731"/>
                      </a:cubicBezTo>
                      <a:cubicBezTo>
                        <a:pt x="93" y="733"/>
                        <a:pt x="97" y="735"/>
                        <a:pt x="102" y="737"/>
                      </a:cubicBezTo>
                      <a:cubicBezTo>
                        <a:pt x="103" y="738"/>
                        <a:pt x="105" y="737"/>
                        <a:pt x="105" y="736"/>
                      </a:cubicBezTo>
                      <a:cubicBezTo>
                        <a:pt x="106" y="735"/>
                        <a:pt x="105" y="733"/>
                        <a:pt x="104" y="733"/>
                      </a:cubicBezTo>
                      <a:close/>
                      <a:moveTo>
                        <a:pt x="132" y="743"/>
                      </a:moveTo>
                      <a:cubicBezTo>
                        <a:pt x="127" y="742"/>
                        <a:pt x="122" y="740"/>
                        <a:pt x="118" y="738"/>
                      </a:cubicBezTo>
                      <a:cubicBezTo>
                        <a:pt x="116" y="738"/>
                        <a:pt x="115" y="739"/>
                        <a:pt x="114" y="740"/>
                      </a:cubicBezTo>
                      <a:cubicBezTo>
                        <a:pt x="114" y="741"/>
                        <a:pt x="115" y="743"/>
                        <a:pt x="116" y="743"/>
                      </a:cubicBezTo>
                      <a:cubicBezTo>
                        <a:pt x="121" y="745"/>
                        <a:pt x="125" y="746"/>
                        <a:pt x="130" y="748"/>
                      </a:cubicBezTo>
                      <a:cubicBezTo>
                        <a:pt x="132" y="748"/>
                        <a:pt x="133" y="747"/>
                        <a:pt x="133" y="746"/>
                      </a:cubicBezTo>
                      <a:cubicBezTo>
                        <a:pt x="134" y="745"/>
                        <a:pt x="133" y="743"/>
                        <a:pt x="132" y="743"/>
                      </a:cubicBezTo>
                      <a:close/>
                      <a:moveTo>
                        <a:pt x="161" y="749"/>
                      </a:moveTo>
                      <a:cubicBezTo>
                        <a:pt x="156" y="748"/>
                        <a:pt x="151" y="748"/>
                        <a:pt x="146" y="747"/>
                      </a:cubicBezTo>
                      <a:cubicBezTo>
                        <a:pt x="145" y="746"/>
                        <a:pt x="143" y="747"/>
                        <a:pt x="143" y="748"/>
                      </a:cubicBezTo>
                      <a:cubicBezTo>
                        <a:pt x="143" y="750"/>
                        <a:pt x="144" y="751"/>
                        <a:pt x="145" y="751"/>
                      </a:cubicBezTo>
                      <a:cubicBezTo>
                        <a:pt x="150" y="752"/>
                        <a:pt x="155" y="753"/>
                        <a:pt x="160" y="754"/>
                      </a:cubicBezTo>
                      <a:cubicBezTo>
                        <a:pt x="161" y="754"/>
                        <a:pt x="163" y="753"/>
                        <a:pt x="163" y="752"/>
                      </a:cubicBezTo>
                      <a:cubicBezTo>
                        <a:pt x="163" y="750"/>
                        <a:pt x="162" y="749"/>
                        <a:pt x="161" y="749"/>
                      </a:cubicBezTo>
                      <a:close/>
                      <a:moveTo>
                        <a:pt x="190" y="751"/>
                      </a:moveTo>
                      <a:cubicBezTo>
                        <a:pt x="185" y="751"/>
                        <a:pt x="180" y="751"/>
                        <a:pt x="175" y="751"/>
                      </a:cubicBezTo>
                      <a:cubicBezTo>
                        <a:pt x="174" y="750"/>
                        <a:pt x="173" y="751"/>
                        <a:pt x="173" y="753"/>
                      </a:cubicBezTo>
                      <a:cubicBezTo>
                        <a:pt x="173" y="754"/>
                        <a:pt x="174" y="755"/>
                        <a:pt x="175" y="756"/>
                      </a:cubicBezTo>
                      <a:cubicBezTo>
                        <a:pt x="180" y="756"/>
                        <a:pt x="185" y="756"/>
                        <a:pt x="190" y="756"/>
                      </a:cubicBezTo>
                      <a:cubicBezTo>
                        <a:pt x="192" y="756"/>
                        <a:pt x="193" y="755"/>
                        <a:pt x="193" y="754"/>
                      </a:cubicBezTo>
                      <a:cubicBezTo>
                        <a:pt x="193" y="752"/>
                        <a:pt x="192" y="751"/>
                        <a:pt x="190" y="751"/>
                      </a:cubicBezTo>
                      <a:close/>
                      <a:moveTo>
                        <a:pt x="220" y="749"/>
                      </a:moveTo>
                      <a:cubicBezTo>
                        <a:pt x="215" y="750"/>
                        <a:pt x="210" y="750"/>
                        <a:pt x="205" y="751"/>
                      </a:cubicBezTo>
                      <a:cubicBezTo>
                        <a:pt x="204" y="751"/>
                        <a:pt x="203" y="752"/>
                        <a:pt x="203" y="753"/>
                      </a:cubicBezTo>
                      <a:cubicBezTo>
                        <a:pt x="203" y="755"/>
                        <a:pt x="204" y="756"/>
                        <a:pt x="205" y="756"/>
                      </a:cubicBezTo>
                      <a:cubicBezTo>
                        <a:pt x="210" y="755"/>
                        <a:pt x="215" y="755"/>
                        <a:pt x="221" y="754"/>
                      </a:cubicBezTo>
                      <a:cubicBezTo>
                        <a:pt x="222" y="754"/>
                        <a:pt x="223" y="753"/>
                        <a:pt x="223" y="751"/>
                      </a:cubicBezTo>
                      <a:cubicBezTo>
                        <a:pt x="223" y="750"/>
                        <a:pt x="221" y="749"/>
                        <a:pt x="220" y="749"/>
                      </a:cubicBezTo>
                      <a:close/>
                      <a:moveTo>
                        <a:pt x="249" y="744"/>
                      </a:moveTo>
                      <a:cubicBezTo>
                        <a:pt x="244" y="745"/>
                        <a:pt x="239" y="746"/>
                        <a:pt x="235" y="747"/>
                      </a:cubicBezTo>
                      <a:cubicBezTo>
                        <a:pt x="233" y="747"/>
                        <a:pt x="232" y="749"/>
                        <a:pt x="233" y="750"/>
                      </a:cubicBezTo>
                      <a:cubicBezTo>
                        <a:pt x="233" y="751"/>
                        <a:pt x="234" y="752"/>
                        <a:pt x="235" y="752"/>
                      </a:cubicBezTo>
                      <a:cubicBezTo>
                        <a:pt x="240" y="751"/>
                        <a:pt x="245" y="750"/>
                        <a:pt x="250" y="749"/>
                      </a:cubicBezTo>
                      <a:cubicBezTo>
                        <a:pt x="252" y="748"/>
                        <a:pt x="252" y="747"/>
                        <a:pt x="252" y="745"/>
                      </a:cubicBezTo>
                      <a:cubicBezTo>
                        <a:pt x="252" y="744"/>
                        <a:pt x="250" y="743"/>
                        <a:pt x="249" y="744"/>
                      </a:cubicBezTo>
                      <a:close/>
                      <a:moveTo>
                        <a:pt x="245" y="767"/>
                      </a:moveTo>
                      <a:cubicBezTo>
                        <a:pt x="246" y="763"/>
                        <a:pt x="248" y="758"/>
                        <a:pt x="251" y="754"/>
                      </a:cubicBezTo>
                      <a:cubicBezTo>
                        <a:pt x="252" y="753"/>
                        <a:pt x="251" y="751"/>
                        <a:pt x="250" y="751"/>
                      </a:cubicBezTo>
                      <a:cubicBezTo>
                        <a:pt x="249" y="750"/>
                        <a:pt x="247" y="750"/>
                        <a:pt x="247" y="751"/>
                      </a:cubicBezTo>
                      <a:cubicBezTo>
                        <a:pt x="244" y="756"/>
                        <a:pt x="242" y="761"/>
                        <a:pt x="240" y="766"/>
                      </a:cubicBezTo>
                      <a:cubicBezTo>
                        <a:pt x="240" y="767"/>
                        <a:pt x="241" y="768"/>
                        <a:pt x="242" y="769"/>
                      </a:cubicBezTo>
                      <a:cubicBezTo>
                        <a:pt x="243" y="769"/>
                        <a:pt x="245" y="768"/>
                        <a:pt x="245" y="767"/>
                      </a:cubicBezTo>
                      <a:close/>
                      <a:moveTo>
                        <a:pt x="244" y="796"/>
                      </a:moveTo>
                      <a:cubicBezTo>
                        <a:pt x="243" y="791"/>
                        <a:pt x="243" y="787"/>
                        <a:pt x="243" y="783"/>
                      </a:cubicBezTo>
                      <a:cubicBezTo>
                        <a:pt x="243" y="782"/>
                        <a:pt x="243" y="782"/>
                        <a:pt x="243" y="781"/>
                      </a:cubicBezTo>
                      <a:cubicBezTo>
                        <a:pt x="243" y="780"/>
                        <a:pt x="242" y="779"/>
                        <a:pt x="241" y="779"/>
                      </a:cubicBezTo>
                      <a:cubicBezTo>
                        <a:pt x="239" y="779"/>
                        <a:pt x="238" y="780"/>
                        <a:pt x="238" y="781"/>
                      </a:cubicBezTo>
                      <a:cubicBezTo>
                        <a:pt x="238" y="782"/>
                        <a:pt x="238" y="782"/>
                        <a:pt x="238" y="783"/>
                      </a:cubicBezTo>
                      <a:cubicBezTo>
                        <a:pt x="238" y="787"/>
                        <a:pt x="238" y="792"/>
                        <a:pt x="239" y="797"/>
                      </a:cubicBezTo>
                      <a:cubicBezTo>
                        <a:pt x="239" y="798"/>
                        <a:pt x="241" y="799"/>
                        <a:pt x="242" y="799"/>
                      </a:cubicBezTo>
                      <a:cubicBezTo>
                        <a:pt x="243" y="798"/>
                        <a:pt x="244" y="797"/>
                        <a:pt x="244" y="796"/>
                      </a:cubicBezTo>
                      <a:close/>
                      <a:moveTo>
                        <a:pt x="253" y="824"/>
                      </a:moveTo>
                      <a:cubicBezTo>
                        <a:pt x="251" y="819"/>
                        <a:pt x="249" y="814"/>
                        <a:pt x="248" y="810"/>
                      </a:cubicBezTo>
                      <a:cubicBezTo>
                        <a:pt x="247" y="809"/>
                        <a:pt x="246" y="808"/>
                        <a:pt x="245" y="808"/>
                      </a:cubicBezTo>
                      <a:cubicBezTo>
                        <a:pt x="243" y="809"/>
                        <a:pt x="243" y="810"/>
                        <a:pt x="243" y="811"/>
                      </a:cubicBezTo>
                      <a:cubicBezTo>
                        <a:pt x="245" y="816"/>
                        <a:pt x="247" y="821"/>
                        <a:pt x="249" y="826"/>
                      </a:cubicBezTo>
                      <a:cubicBezTo>
                        <a:pt x="249" y="827"/>
                        <a:pt x="251" y="827"/>
                        <a:pt x="252" y="827"/>
                      </a:cubicBezTo>
                      <a:cubicBezTo>
                        <a:pt x="253" y="826"/>
                        <a:pt x="254" y="825"/>
                        <a:pt x="253" y="824"/>
                      </a:cubicBezTo>
                      <a:close/>
                      <a:moveTo>
                        <a:pt x="268" y="849"/>
                      </a:moveTo>
                      <a:cubicBezTo>
                        <a:pt x="265" y="845"/>
                        <a:pt x="263" y="841"/>
                        <a:pt x="260" y="837"/>
                      </a:cubicBezTo>
                      <a:cubicBezTo>
                        <a:pt x="259" y="835"/>
                        <a:pt x="258" y="835"/>
                        <a:pt x="257" y="836"/>
                      </a:cubicBezTo>
                      <a:cubicBezTo>
                        <a:pt x="256" y="836"/>
                        <a:pt x="255" y="838"/>
                        <a:pt x="256" y="839"/>
                      </a:cubicBezTo>
                      <a:cubicBezTo>
                        <a:pt x="258" y="844"/>
                        <a:pt x="261" y="848"/>
                        <a:pt x="264" y="852"/>
                      </a:cubicBezTo>
                      <a:cubicBezTo>
                        <a:pt x="265" y="853"/>
                        <a:pt x="266" y="853"/>
                        <a:pt x="267" y="853"/>
                      </a:cubicBezTo>
                      <a:cubicBezTo>
                        <a:pt x="269" y="852"/>
                        <a:pt x="269" y="850"/>
                        <a:pt x="268" y="849"/>
                      </a:cubicBezTo>
                      <a:close/>
                      <a:moveTo>
                        <a:pt x="286" y="873"/>
                      </a:moveTo>
                      <a:cubicBezTo>
                        <a:pt x="283" y="869"/>
                        <a:pt x="280" y="865"/>
                        <a:pt x="277" y="861"/>
                      </a:cubicBezTo>
                      <a:cubicBezTo>
                        <a:pt x="276" y="860"/>
                        <a:pt x="274" y="860"/>
                        <a:pt x="273" y="861"/>
                      </a:cubicBezTo>
                      <a:cubicBezTo>
                        <a:pt x="272" y="862"/>
                        <a:pt x="272" y="863"/>
                        <a:pt x="273" y="864"/>
                      </a:cubicBezTo>
                      <a:cubicBezTo>
                        <a:pt x="276" y="868"/>
                        <a:pt x="279" y="872"/>
                        <a:pt x="282" y="876"/>
                      </a:cubicBezTo>
                      <a:cubicBezTo>
                        <a:pt x="283" y="877"/>
                        <a:pt x="285" y="877"/>
                        <a:pt x="286" y="876"/>
                      </a:cubicBezTo>
                      <a:cubicBezTo>
                        <a:pt x="287" y="875"/>
                        <a:pt x="287" y="874"/>
                        <a:pt x="286" y="873"/>
                      </a:cubicBezTo>
                      <a:close/>
                      <a:moveTo>
                        <a:pt x="307" y="894"/>
                      </a:moveTo>
                      <a:cubicBezTo>
                        <a:pt x="303" y="891"/>
                        <a:pt x="300" y="887"/>
                        <a:pt x="296" y="884"/>
                      </a:cubicBezTo>
                      <a:cubicBezTo>
                        <a:pt x="295" y="883"/>
                        <a:pt x="294" y="883"/>
                        <a:pt x="293" y="884"/>
                      </a:cubicBezTo>
                      <a:cubicBezTo>
                        <a:pt x="292" y="885"/>
                        <a:pt x="292" y="886"/>
                        <a:pt x="293" y="887"/>
                      </a:cubicBezTo>
                      <a:cubicBezTo>
                        <a:pt x="296" y="891"/>
                        <a:pt x="300" y="895"/>
                        <a:pt x="303" y="898"/>
                      </a:cubicBezTo>
                      <a:cubicBezTo>
                        <a:pt x="305" y="899"/>
                        <a:pt x="306" y="899"/>
                        <a:pt x="307" y="898"/>
                      </a:cubicBezTo>
                      <a:cubicBezTo>
                        <a:pt x="308" y="897"/>
                        <a:pt x="308" y="895"/>
                        <a:pt x="307" y="894"/>
                      </a:cubicBezTo>
                      <a:close/>
                      <a:moveTo>
                        <a:pt x="330" y="913"/>
                      </a:moveTo>
                      <a:cubicBezTo>
                        <a:pt x="326" y="910"/>
                        <a:pt x="322" y="907"/>
                        <a:pt x="318" y="904"/>
                      </a:cubicBezTo>
                      <a:cubicBezTo>
                        <a:pt x="317" y="903"/>
                        <a:pt x="316" y="903"/>
                        <a:pt x="315" y="904"/>
                      </a:cubicBezTo>
                      <a:cubicBezTo>
                        <a:pt x="314" y="905"/>
                        <a:pt x="314" y="907"/>
                        <a:pt x="315" y="908"/>
                      </a:cubicBezTo>
                      <a:cubicBezTo>
                        <a:pt x="319" y="911"/>
                        <a:pt x="323" y="914"/>
                        <a:pt x="327" y="917"/>
                      </a:cubicBezTo>
                      <a:cubicBezTo>
                        <a:pt x="328" y="918"/>
                        <a:pt x="330" y="917"/>
                        <a:pt x="331" y="916"/>
                      </a:cubicBezTo>
                      <a:cubicBezTo>
                        <a:pt x="331" y="915"/>
                        <a:pt x="331" y="914"/>
                        <a:pt x="330" y="913"/>
                      </a:cubicBezTo>
                      <a:close/>
                      <a:moveTo>
                        <a:pt x="355" y="929"/>
                      </a:moveTo>
                      <a:cubicBezTo>
                        <a:pt x="351" y="926"/>
                        <a:pt x="346" y="924"/>
                        <a:pt x="342" y="921"/>
                      </a:cubicBezTo>
                      <a:cubicBezTo>
                        <a:pt x="341" y="920"/>
                        <a:pt x="340" y="921"/>
                        <a:pt x="339" y="922"/>
                      </a:cubicBezTo>
                      <a:cubicBezTo>
                        <a:pt x="338" y="923"/>
                        <a:pt x="338" y="925"/>
                        <a:pt x="340" y="925"/>
                      </a:cubicBezTo>
                      <a:cubicBezTo>
                        <a:pt x="344" y="928"/>
                        <a:pt x="348" y="931"/>
                        <a:pt x="352" y="933"/>
                      </a:cubicBezTo>
                      <a:cubicBezTo>
                        <a:pt x="354" y="934"/>
                        <a:pt x="355" y="934"/>
                        <a:pt x="356" y="932"/>
                      </a:cubicBezTo>
                      <a:cubicBezTo>
                        <a:pt x="357" y="931"/>
                        <a:pt x="356" y="930"/>
                        <a:pt x="355" y="929"/>
                      </a:cubicBezTo>
                      <a:close/>
                      <a:moveTo>
                        <a:pt x="381" y="943"/>
                      </a:moveTo>
                      <a:cubicBezTo>
                        <a:pt x="377" y="941"/>
                        <a:pt x="372" y="939"/>
                        <a:pt x="368" y="936"/>
                      </a:cubicBezTo>
                      <a:cubicBezTo>
                        <a:pt x="367" y="936"/>
                        <a:pt x="365" y="936"/>
                        <a:pt x="365" y="937"/>
                      </a:cubicBezTo>
                      <a:cubicBezTo>
                        <a:pt x="364" y="939"/>
                        <a:pt x="364" y="940"/>
                        <a:pt x="366" y="941"/>
                      </a:cubicBezTo>
                      <a:cubicBezTo>
                        <a:pt x="370" y="943"/>
                        <a:pt x="375" y="945"/>
                        <a:pt x="379" y="947"/>
                      </a:cubicBezTo>
                      <a:cubicBezTo>
                        <a:pt x="380" y="948"/>
                        <a:pt x="382" y="947"/>
                        <a:pt x="382" y="946"/>
                      </a:cubicBezTo>
                      <a:cubicBezTo>
                        <a:pt x="383" y="945"/>
                        <a:pt x="383" y="943"/>
                        <a:pt x="381" y="943"/>
                      </a:cubicBezTo>
                      <a:close/>
                      <a:moveTo>
                        <a:pt x="409" y="954"/>
                      </a:moveTo>
                      <a:cubicBezTo>
                        <a:pt x="404" y="952"/>
                        <a:pt x="400" y="951"/>
                        <a:pt x="395" y="949"/>
                      </a:cubicBezTo>
                      <a:cubicBezTo>
                        <a:pt x="394" y="948"/>
                        <a:pt x="392" y="949"/>
                        <a:pt x="392" y="950"/>
                      </a:cubicBezTo>
                      <a:cubicBezTo>
                        <a:pt x="391" y="951"/>
                        <a:pt x="392" y="953"/>
                        <a:pt x="393" y="953"/>
                      </a:cubicBezTo>
                      <a:cubicBezTo>
                        <a:pt x="398" y="955"/>
                        <a:pt x="402" y="957"/>
                        <a:pt x="407" y="959"/>
                      </a:cubicBezTo>
                      <a:cubicBezTo>
                        <a:pt x="408" y="959"/>
                        <a:pt x="410" y="959"/>
                        <a:pt x="410" y="957"/>
                      </a:cubicBezTo>
                      <a:cubicBezTo>
                        <a:pt x="411" y="956"/>
                        <a:pt x="410" y="955"/>
                        <a:pt x="409" y="954"/>
                      </a:cubicBezTo>
                      <a:close/>
                      <a:moveTo>
                        <a:pt x="437" y="962"/>
                      </a:moveTo>
                      <a:cubicBezTo>
                        <a:pt x="433" y="961"/>
                        <a:pt x="428" y="960"/>
                        <a:pt x="423" y="959"/>
                      </a:cubicBezTo>
                      <a:cubicBezTo>
                        <a:pt x="422" y="958"/>
                        <a:pt x="420" y="959"/>
                        <a:pt x="420" y="960"/>
                      </a:cubicBezTo>
                      <a:cubicBezTo>
                        <a:pt x="420" y="962"/>
                        <a:pt x="420" y="963"/>
                        <a:pt x="422" y="963"/>
                      </a:cubicBezTo>
                      <a:cubicBezTo>
                        <a:pt x="426" y="965"/>
                        <a:pt x="431" y="966"/>
                        <a:pt x="436" y="967"/>
                      </a:cubicBezTo>
                      <a:cubicBezTo>
                        <a:pt x="438" y="967"/>
                        <a:pt x="439" y="967"/>
                        <a:pt x="439" y="965"/>
                      </a:cubicBezTo>
                      <a:cubicBezTo>
                        <a:pt x="440" y="964"/>
                        <a:pt x="439" y="963"/>
                        <a:pt x="437" y="962"/>
                      </a:cubicBezTo>
                      <a:close/>
                      <a:moveTo>
                        <a:pt x="467" y="967"/>
                      </a:moveTo>
                      <a:cubicBezTo>
                        <a:pt x="462" y="966"/>
                        <a:pt x="457" y="966"/>
                        <a:pt x="452" y="965"/>
                      </a:cubicBezTo>
                      <a:cubicBezTo>
                        <a:pt x="451" y="965"/>
                        <a:pt x="449" y="966"/>
                        <a:pt x="449" y="967"/>
                      </a:cubicBezTo>
                      <a:cubicBezTo>
                        <a:pt x="449" y="968"/>
                        <a:pt x="450" y="970"/>
                        <a:pt x="451" y="970"/>
                      </a:cubicBezTo>
                      <a:cubicBezTo>
                        <a:pt x="456" y="971"/>
                        <a:pt x="461" y="971"/>
                        <a:pt x="466" y="972"/>
                      </a:cubicBezTo>
                      <a:cubicBezTo>
                        <a:pt x="468" y="972"/>
                        <a:pt x="469" y="971"/>
                        <a:pt x="469" y="970"/>
                      </a:cubicBezTo>
                      <a:cubicBezTo>
                        <a:pt x="469" y="968"/>
                        <a:pt x="468" y="967"/>
                        <a:pt x="467" y="967"/>
                      </a:cubicBezTo>
                      <a:close/>
                      <a:moveTo>
                        <a:pt x="496" y="967"/>
                      </a:moveTo>
                      <a:cubicBezTo>
                        <a:pt x="494" y="968"/>
                        <a:pt x="491" y="968"/>
                        <a:pt x="488" y="968"/>
                      </a:cubicBezTo>
                      <a:cubicBezTo>
                        <a:pt x="487" y="968"/>
                        <a:pt x="486" y="968"/>
                        <a:pt x="485" y="968"/>
                      </a:cubicBezTo>
                      <a:cubicBezTo>
                        <a:pt x="483" y="968"/>
                        <a:pt x="482" y="968"/>
                        <a:pt x="481" y="968"/>
                      </a:cubicBezTo>
                      <a:cubicBezTo>
                        <a:pt x="480" y="968"/>
                        <a:pt x="479" y="969"/>
                        <a:pt x="479" y="970"/>
                      </a:cubicBezTo>
                      <a:cubicBezTo>
                        <a:pt x="479" y="971"/>
                        <a:pt x="480" y="973"/>
                        <a:pt x="481" y="973"/>
                      </a:cubicBezTo>
                      <a:cubicBezTo>
                        <a:pt x="482" y="973"/>
                        <a:pt x="483" y="973"/>
                        <a:pt x="485" y="973"/>
                      </a:cubicBezTo>
                      <a:cubicBezTo>
                        <a:pt x="486" y="973"/>
                        <a:pt x="487" y="973"/>
                        <a:pt x="489" y="973"/>
                      </a:cubicBezTo>
                      <a:cubicBezTo>
                        <a:pt x="491" y="973"/>
                        <a:pt x="494" y="972"/>
                        <a:pt x="496" y="972"/>
                      </a:cubicBezTo>
                      <a:cubicBezTo>
                        <a:pt x="498" y="972"/>
                        <a:pt x="499" y="971"/>
                        <a:pt x="499" y="970"/>
                      </a:cubicBezTo>
                      <a:cubicBezTo>
                        <a:pt x="499" y="968"/>
                        <a:pt x="498" y="967"/>
                        <a:pt x="496" y="967"/>
                      </a:cubicBezTo>
                      <a:close/>
                      <a:moveTo>
                        <a:pt x="526" y="965"/>
                      </a:moveTo>
                      <a:cubicBezTo>
                        <a:pt x="521" y="965"/>
                        <a:pt x="516" y="966"/>
                        <a:pt x="511" y="966"/>
                      </a:cubicBezTo>
                      <a:cubicBezTo>
                        <a:pt x="510" y="966"/>
                        <a:pt x="509" y="968"/>
                        <a:pt x="509" y="969"/>
                      </a:cubicBezTo>
                      <a:cubicBezTo>
                        <a:pt x="509" y="970"/>
                        <a:pt x="510" y="971"/>
                        <a:pt x="512" y="971"/>
                      </a:cubicBezTo>
                      <a:cubicBezTo>
                        <a:pt x="517" y="971"/>
                        <a:pt x="522" y="970"/>
                        <a:pt x="527" y="969"/>
                      </a:cubicBezTo>
                      <a:cubicBezTo>
                        <a:pt x="528" y="969"/>
                        <a:pt x="529" y="968"/>
                        <a:pt x="529" y="967"/>
                      </a:cubicBezTo>
                      <a:cubicBezTo>
                        <a:pt x="528" y="965"/>
                        <a:pt x="527" y="964"/>
                        <a:pt x="526" y="9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6699" tIns="43349" rIns="86699" bIns="43349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66943" fontAlgn="base">
                    <a:spcBef>
                      <a:spcPct val="0"/>
                    </a:spcBef>
                    <a:spcAft>
                      <a:spcPct val="0"/>
                    </a:spcAft>
                    <a:buClrTx/>
                  </a:pPr>
                  <a:endParaRPr lang="zh-CN" altLang="en-US" sz="1707" kern="1200">
                    <a:solidFill>
                      <a:prstClr val="black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FAEAF06-C1F0-4994-9151-FCEFB7C97A7A}"/>
                  </a:ext>
                </a:extLst>
              </p:cNvPr>
              <p:cNvSpPr txBox="1"/>
              <p:nvPr/>
            </p:nvSpPr>
            <p:spPr>
              <a:xfrm>
                <a:off x="5723896" y="3682297"/>
                <a:ext cx="3292841" cy="1463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i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1400" b="1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b="1" i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thành</a:t>
                </a:r>
                <a:r>
                  <a:rPr lang="en-US" sz="1400" b="1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algn="ctr"/>
                <a:r>
                  <a:rPr lang="en-US" sz="1400" b="1" i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kiến</a:t>
                </a:r>
                <a:r>
                  <a:rPr lang="en-US" sz="1400" b="1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b="1" i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endParaRPr lang="en-US" sz="14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23" name="Picture 4" descr="Đồ hoạ vector miễn phí của Một quyển sách">
              <a:extLst>
                <a:ext uri="{FF2B5EF4-FFF2-40B4-BE49-F238E27FC236}">
                  <a16:creationId xmlns:a16="http://schemas.microsoft.com/office/drawing/2014/main" id="{6D2874F1-9942-4602-B0A4-741CB15AF1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457" y="21019"/>
              <a:ext cx="923925" cy="9239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BC2CF8DD-3AD9-402B-A02C-3340DF07128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18542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180"/>
    </mc:Choice>
    <mc:Fallback>
      <p:transition spd="slow" advTm="751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Google Shape;1037;p5"/>
          <p:cNvSpPr txBox="1"/>
          <p:nvPr/>
        </p:nvSpPr>
        <p:spPr>
          <a:xfrm>
            <a:off x="2514599" y="533400"/>
            <a:ext cx="7010401" cy="477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spAutoFit/>
          </a:bodyPr>
          <a:lstStyle/>
          <a:p>
            <a:pPr algn="just">
              <a:lnSpc>
                <a:spcPts val="3000"/>
              </a:lnSpc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NGUỒN GỐC HÌNH THÀNH TRÁI ĐẤT</a:t>
            </a:r>
            <a:endParaRPr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Gif jahreszeiten 9 » GIF Images Download">
            <a:extLst>
              <a:ext uri="{FF2B5EF4-FFF2-40B4-BE49-F238E27FC236}">
                <a16:creationId xmlns:a16="http://schemas.microsoft.com/office/drawing/2014/main" id="{1C4A4EB6-CF6A-4F50-AF8F-03ED20846D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487" y="2590799"/>
            <a:ext cx="3124200" cy="276458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965" y="1828800"/>
            <a:ext cx="4139235" cy="27273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1450926" y="5486400"/>
            <a:ext cx="9290149" cy="679119"/>
          </a:xfrm>
          <a:prstGeom prst="rect">
            <a:avLst/>
          </a:prstGeom>
          <a:solidFill>
            <a:srgbClr val="008000"/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8" rIns="91432" bIns="45718" rtlCol="0" anchor="ctr"/>
          <a:lstStyle/>
          <a:p>
            <a:pPr algn="just"/>
            <a:r>
              <a:rPr lang="en-US" sz="26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Các đám mây bụi, khí tích tụ lại do lực hấp dẫn tạo thành Trái Đất.</a:t>
            </a:r>
            <a:endParaRPr lang="en-US" sz="2600">
              <a:solidFill>
                <a:srgbClr val="FFFFFF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0" y="0"/>
            <a:ext cx="2057588" cy="1141426"/>
            <a:chOff x="438457" y="21019"/>
            <a:chExt cx="2057588" cy="1141426"/>
          </a:xfrm>
        </p:grpSpPr>
        <p:grpSp>
          <p:nvGrpSpPr>
            <p:cNvPr id="13" name="Group 12"/>
            <p:cNvGrpSpPr/>
            <p:nvPr/>
          </p:nvGrpSpPr>
          <p:grpSpPr>
            <a:xfrm>
              <a:off x="1094718" y="498395"/>
              <a:ext cx="1401327" cy="664050"/>
              <a:chOff x="5507432" y="3371212"/>
              <a:chExt cx="3674668" cy="1857615"/>
            </a:xfrm>
          </p:grpSpPr>
          <p:grpSp>
            <p:nvGrpSpPr>
              <p:cNvPr id="15" name="组合 1483"/>
              <p:cNvGrpSpPr/>
              <p:nvPr/>
            </p:nvGrpSpPr>
            <p:grpSpPr>
              <a:xfrm>
                <a:off x="5507432" y="3371212"/>
                <a:ext cx="3674668" cy="1857615"/>
                <a:chOff x="28079" y="1041053"/>
                <a:chExt cx="7035801" cy="4572000"/>
              </a:xfrm>
            </p:grpSpPr>
            <p:sp>
              <p:nvSpPr>
                <p:cNvPr id="17" name="Freeform 422"/>
                <p:cNvSpPr>
                  <a:spLocks/>
                </p:cNvSpPr>
                <p:nvPr/>
              </p:nvSpPr>
              <p:spPr bwMode="auto">
                <a:xfrm>
                  <a:off x="28079" y="1041053"/>
                  <a:ext cx="7035801" cy="4572000"/>
                </a:xfrm>
                <a:custGeom>
                  <a:avLst/>
                  <a:gdLst>
                    <a:gd name="T0" fmla="*/ 929 w 1660"/>
                    <a:gd name="T1" fmla="*/ 1077 h 1077"/>
                    <a:gd name="T2" fmla="*/ 867 w 1660"/>
                    <a:gd name="T3" fmla="*/ 1073 h 1077"/>
                    <a:gd name="T4" fmla="*/ 763 w 1660"/>
                    <a:gd name="T5" fmla="*/ 1036 h 1077"/>
                    <a:gd name="T6" fmla="*/ 674 w 1660"/>
                    <a:gd name="T7" fmla="*/ 987 h 1077"/>
                    <a:gd name="T8" fmla="*/ 601 w 1660"/>
                    <a:gd name="T9" fmla="*/ 1022 h 1077"/>
                    <a:gd name="T10" fmla="*/ 526 w 1660"/>
                    <a:gd name="T11" fmla="*/ 1033 h 1077"/>
                    <a:gd name="T12" fmla="*/ 522 w 1660"/>
                    <a:gd name="T13" fmla="*/ 1033 h 1077"/>
                    <a:gd name="T14" fmla="*/ 328 w 1660"/>
                    <a:gd name="T15" fmla="*/ 957 h 1077"/>
                    <a:gd name="T16" fmla="*/ 245 w 1660"/>
                    <a:gd name="T17" fmla="*/ 821 h 1077"/>
                    <a:gd name="T18" fmla="*/ 245 w 1660"/>
                    <a:gd name="T19" fmla="*/ 816 h 1077"/>
                    <a:gd name="T20" fmla="*/ 228 w 1660"/>
                    <a:gd name="T21" fmla="*/ 816 h 1077"/>
                    <a:gd name="T22" fmla="*/ 16 w 1660"/>
                    <a:gd name="T23" fmla="*/ 673 h 1077"/>
                    <a:gd name="T24" fmla="*/ 31 w 1660"/>
                    <a:gd name="T25" fmla="*/ 526 h 1077"/>
                    <a:gd name="T26" fmla="*/ 112 w 1660"/>
                    <a:gd name="T27" fmla="*/ 440 h 1077"/>
                    <a:gd name="T28" fmla="*/ 100 w 1660"/>
                    <a:gd name="T29" fmla="*/ 272 h 1077"/>
                    <a:gd name="T30" fmla="*/ 219 w 1660"/>
                    <a:gd name="T31" fmla="*/ 167 h 1077"/>
                    <a:gd name="T32" fmla="*/ 271 w 1660"/>
                    <a:gd name="T33" fmla="*/ 162 h 1077"/>
                    <a:gd name="T34" fmla="*/ 336 w 1660"/>
                    <a:gd name="T35" fmla="*/ 169 h 1077"/>
                    <a:gd name="T36" fmla="*/ 360 w 1660"/>
                    <a:gd name="T37" fmla="*/ 109 h 1077"/>
                    <a:gd name="T38" fmla="*/ 603 w 1660"/>
                    <a:gd name="T39" fmla="*/ 0 h 1077"/>
                    <a:gd name="T40" fmla="*/ 613 w 1660"/>
                    <a:gd name="T41" fmla="*/ 0 h 1077"/>
                    <a:gd name="T42" fmla="*/ 831 w 1660"/>
                    <a:gd name="T43" fmla="*/ 112 h 1077"/>
                    <a:gd name="T44" fmla="*/ 863 w 1660"/>
                    <a:gd name="T45" fmla="*/ 196 h 1077"/>
                    <a:gd name="T46" fmla="*/ 878 w 1660"/>
                    <a:gd name="T47" fmla="*/ 195 h 1077"/>
                    <a:gd name="T48" fmla="*/ 933 w 1660"/>
                    <a:gd name="T49" fmla="*/ 208 h 1077"/>
                    <a:gd name="T50" fmla="*/ 973 w 1660"/>
                    <a:gd name="T51" fmla="*/ 136 h 1077"/>
                    <a:gd name="T52" fmla="*/ 1251 w 1660"/>
                    <a:gd name="T53" fmla="*/ 33 h 1077"/>
                    <a:gd name="T54" fmla="*/ 1287 w 1660"/>
                    <a:gd name="T55" fmla="*/ 35 h 1077"/>
                    <a:gd name="T56" fmla="*/ 1455 w 1660"/>
                    <a:gd name="T57" fmla="*/ 129 h 1077"/>
                    <a:gd name="T58" fmla="*/ 1513 w 1660"/>
                    <a:gd name="T59" fmla="*/ 253 h 1077"/>
                    <a:gd name="T60" fmla="*/ 1619 w 1660"/>
                    <a:gd name="T61" fmla="*/ 370 h 1077"/>
                    <a:gd name="T62" fmla="*/ 1606 w 1660"/>
                    <a:gd name="T63" fmla="*/ 443 h 1077"/>
                    <a:gd name="T64" fmla="*/ 1618 w 1660"/>
                    <a:gd name="T65" fmla="*/ 456 h 1077"/>
                    <a:gd name="T66" fmla="*/ 1648 w 1660"/>
                    <a:gd name="T67" fmla="*/ 660 h 1077"/>
                    <a:gd name="T68" fmla="*/ 1408 w 1660"/>
                    <a:gd name="T69" fmla="*/ 814 h 1077"/>
                    <a:gd name="T70" fmla="*/ 1320 w 1660"/>
                    <a:gd name="T71" fmla="*/ 807 h 1077"/>
                    <a:gd name="T72" fmla="*/ 1122 w 1660"/>
                    <a:gd name="T73" fmla="*/ 1038 h 1077"/>
                    <a:gd name="T74" fmla="*/ 929 w 1660"/>
                    <a:gd name="T75" fmla="*/ 1077 h 10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1660" h="1077">
                      <a:moveTo>
                        <a:pt x="929" y="1077"/>
                      </a:moveTo>
                      <a:cubicBezTo>
                        <a:pt x="908" y="1077"/>
                        <a:pt x="887" y="1075"/>
                        <a:pt x="867" y="1073"/>
                      </a:cubicBezTo>
                      <a:cubicBezTo>
                        <a:pt x="853" y="1071"/>
                        <a:pt x="804" y="1053"/>
                        <a:pt x="763" y="1036"/>
                      </a:cubicBezTo>
                      <a:cubicBezTo>
                        <a:pt x="717" y="1016"/>
                        <a:pt x="690" y="1000"/>
                        <a:pt x="674" y="987"/>
                      </a:cubicBezTo>
                      <a:cubicBezTo>
                        <a:pt x="653" y="1003"/>
                        <a:pt x="629" y="1014"/>
                        <a:pt x="601" y="1022"/>
                      </a:cubicBezTo>
                      <a:cubicBezTo>
                        <a:pt x="578" y="1029"/>
                        <a:pt x="553" y="1032"/>
                        <a:pt x="526" y="1033"/>
                      </a:cubicBezTo>
                      <a:cubicBezTo>
                        <a:pt x="525" y="1033"/>
                        <a:pt x="523" y="1033"/>
                        <a:pt x="522" y="1033"/>
                      </a:cubicBezTo>
                      <a:cubicBezTo>
                        <a:pt x="457" y="1033"/>
                        <a:pt x="385" y="1004"/>
                        <a:pt x="328" y="957"/>
                      </a:cubicBezTo>
                      <a:cubicBezTo>
                        <a:pt x="299" y="933"/>
                        <a:pt x="250" y="877"/>
                        <a:pt x="245" y="821"/>
                      </a:cubicBezTo>
                      <a:cubicBezTo>
                        <a:pt x="245" y="819"/>
                        <a:pt x="245" y="817"/>
                        <a:pt x="245" y="816"/>
                      </a:cubicBezTo>
                      <a:cubicBezTo>
                        <a:pt x="239" y="816"/>
                        <a:pt x="234" y="816"/>
                        <a:pt x="228" y="816"/>
                      </a:cubicBezTo>
                      <a:cubicBezTo>
                        <a:pt x="127" y="816"/>
                        <a:pt x="46" y="761"/>
                        <a:pt x="16" y="673"/>
                      </a:cubicBezTo>
                      <a:cubicBezTo>
                        <a:pt x="0" y="628"/>
                        <a:pt x="5" y="574"/>
                        <a:pt x="31" y="526"/>
                      </a:cubicBezTo>
                      <a:cubicBezTo>
                        <a:pt x="50" y="488"/>
                        <a:pt x="79" y="458"/>
                        <a:pt x="112" y="440"/>
                      </a:cubicBezTo>
                      <a:cubicBezTo>
                        <a:pt x="86" y="384"/>
                        <a:pt x="81" y="323"/>
                        <a:pt x="100" y="272"/>
                      </a:cubicBezTo>
                      <a:cubicBezTo>
                        <a:pt x="120" y="221"/>
                        <a:pt x="162" y="184"/>
                        <a:pt x="219" y="167"/>
                      </a:cubicBezTo>
                      <a:cubicBezTo>
                        <a:pt x="236" y="162"/>
                        <a:pt x="259" y="162"/>
                        <a:pt x="271" y="162"/>
                      </a:cubicBezTo>
                      <a:cubicBezTo>
                        <a:pt x="286" y="162"/>
                        <a:pt x="311" y="163"/>
                        <a:pt x="336" y="169"/>
                      </a:cubicBezTo>
                      <a:cubicBezTo>
                        <a:pt x="339" y="148"/>
                        <a:pt x="347" y="128"/>
                        <a:pt x="360" y="109"/>
                      </a:cubicBezTo>
                      <a:cubicBezTo>
                        <a:pt x="409" y="38"/>
                        <a:pt x="522" y="0"/>
                        <a:pt x="603" y="0"/>
                      </a:cubicBezTo>
                      <a:cubicBezTo>
                        <a:pt x="607" y="0"/>
                        <a:pt x="610" y="0"/>
                        <a:pt x="613" y="0"/>
                      </a:cubicBezTo>
                      <a:cubicBezTo>
                        <a:pt x="681" y="3"/>
                        <a:pt x="779" y="39"/>
                        <a:pt x="831" y="112"/>
                      </a:cubicBezTo>
                      <a:cubicBezTo>
                        <a:pt x="850" y="139"/>
                        <a:pt x="861" y="167"/>
                        <a:pt x="863" y="196"/>
                      </a:cubicBezTo>
                      <a:cubicBezTo>
                        <a:pt x="868" y="196"/>
                        <a:pt x="873" y="195"/>
                        <a:pt x="878" y="195"/>
                      </a:cubicBezTo>
                      <a:cubicBezTo>
                        <a:pt x="897" y="195"/>
                        <a:pt x="916" y="200"/>
                        <a:pt x="933" y="208"/>
                      </a:cubicBezTo>
                      <a:cubicBezTo>
                        <a:pt x="940" y="182"/>
                        <a:pt x="954" y="158"/>
                        <a:pt x="973" y="136"/>
                      </a:cubicBezTo>
                      <a:cubicBezTo>
                        <a:pt x="1040" y="60"/>
                        <a:pt x="1165" y="33"/>
                        <a:pt x="1251" y="33"/>
                      </a:cubicBezTo>
                      <a:cubicBezTo>
                        <a:pt x="1263" y="33"/>
                        <a:pt x="1275" y="34"/>
                        <a:pt x="1287" y="35"/>
                      </a:cubicBezTo>
                      <a:cubicBezTo>
                        <a:pt x="1360" y="42"/>
                        <a:pt x="1409" y="69"/>
                        <a:pt x="1455" y="129"/>
                      </a:cubicBezTo>
                      <a:cubicBezTo>
                        <a:pt x="1488" y="171"/>
                        <a:pt x="1508" y="212"/>
                        <a:pt x="1513" y="253"/>
                      </a:cubicBezTo>
                      <a:cubicBezTo>
                        <a:pt x="1571" y="260"/>
                        <a:pt x="1612" y="316"/>
                        <a:pt x="1619" y="370"/>
                      </a:cubicBezTo>
                      <a:cubicBezTo>
                        <a:pt x="1623" y="397"/>
                        <a:pt x="1618" y="423"/>
                        <a:pt x="1606" y="443"/>
                      </a:cubicBezTo>
                      <a:cubicBezTo>
                        <a:pt x="1610" y="447"/>
                        <a:pt x="1614" y="451"/>
                        <a:pt x="1618" y="456"/>
                      </a:cubicBezTo>
                      <a:cubicBezTo>
                        <a:pt x="1660" y="512"/>
                        <a:pt x="1658" y="624"/>
                        <a:pt x="1648" y="660"/>
                      </a:cubicBezTo>
                      <a:cubicBezTo>
                        <a:pt x="1628" y="731"/>
                        <a:pt x="1570" y="814"/>
                        <a:pt x="1408" y="814"/>
                      </a:cubicBezTo>
                      <a:cubicBezTo>
                        <a:pt x="1381" y="814"/>
                        <a:pt x="1351" y="812"/>
                        <a:pt x="1320" y="807"/>
                      </a:cubicBezTo>
                      <a:cubicBezTo>
                        <a:pt x="1288" y="919"/>
                        <a:pt x="1222" y="997"/>
                        <a:pt x="1122" y="1038"/>
                      </a:cubicBezTo>
                      <a:cubicBezTo>
                        <a:pt x="1062" y="1063"/>
                        <a:pt x="996" y="1077"/>
                        <a:pt x="929" y="1077"/>
                      </a:cubicBezTo>
                      <a:close/>
                    </a:path>
                  </a:pathLst>
                </a:custGeom>
                <a:solidFill>
                  <a:srgbClr val="FF99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6699" tIns="43349" rIns="86699" bIns="43349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66943" fontAlgn="base">
                    <a:spcBef>
                      <a:spcPct val="0"/>
                    </a:spcBef>
                    <a:spcAft>
                      <a:spcPct val="0"/>
                    </a:spcAft>
                    <a:buClrTx/>
                  </a:pPr>
                  <a:endParaRPr lang="zh-CN" altLang="en-US" sz="1707" kern="1200">
                    <a:solidFill>
                      <a:prstClr val="black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8" name="Freeform 423"/>
                <p:cNvSpPr>
                  <a:spLocks noEditPoints="1"/>
                </p:cNvSpPr>
                <p:nvPr/>
              </p:nvSpPr>
              <p:spPr bwMode="auto">
                <a:xfrm>
                  <a:off x="185242" y="1168053"/>
                  <a:ext cx="6726238" cy="4318000"/>
                </a:xfrm>
                <a:custGeom>
                  <a:avLst/>
                  <a:gdLst>
                    <a:gd name="T0" fmla="*/ 607 w 1587"/>
                    <a:gd name="T1" fmla="*/ 941 h 1017"/>
                    <a:gd name="T2" fmla="*/ 647 w 1587"/>
                    <a:gd name="T3" fmla="*/ 905 h 1017"/>
                    <a:gd name="T4" fmla="*/ 685 w 1587"/>
                    <a:gd name="T5" fmla="*/ 947 h 1017"/>
                    <a:gd name="T6" fmla="*/ 765 w 1587"/>
                    <a:gd name="T7" fmla="*/ 989 h 1017"/>
                    <a:gd name="T8" fmla="*/ 834 w 1587"/>
                    <a:gd name="T9" fmla="*/ 1010 h 1017"/>
                    <a:gd name="T10" fmla="*/ 941 w 1587"/>
                    <a:gd name="T11" fmla="*/ 1009 h 1017"/>
                    <a:gd name="T12" fmla="*/ 1003 w 1587"/>
                    <a:gd name="T13" fmla="*/ 1001 h 1017"/>
                    <a:gd name="T14" fmla="*/ 1070 w 1587"/>
                    <a:gd name="T15" fmla="*/ 980 h 1017"/>
                    <a:gd name="T16" fmla="*/ 1136 w 1587"/>
                    <a:gd name="T17" fmla="*/ 940 h 1017"/>
                    <a:gd name="T18" fmla="*/ 1202 w 1587"/>
                    <a:gd name="T19" fmla="*/ 880 h 1017"/>
                    <a:gd name="T20" fmla="*/ 1236 w 1587"/>
                    <a:gd name="T21" fmla="*/ 815 h 1017"/>
                    <a:gd name="T22" fmla="*/ 1288 w 1587"/>
                    <a:gd name="T23" fmla="*/ 742 h 1017"/>
                    <a:gd name="T24" fmla="*/ 1349 w 1587"/>
                    <a:gd name="T25" fmla="*/ 751 h 1017"/>
                    <a:gd name="T26" fmla="*/ 1421 w 1587"/>
                    <a:gd name="T27" fmla="*/ 746 h 1017"/>
                    <a:gd name="T28" fmla="*/ 1492 w 1587"/>
                    <a:gd name="T29" fmla="*/ 725 h 1017"/>
                    <a:gd name="T30" fmla="*/ 1562 w 1587"/>
                    <a:gd name="T31" fmla="*/ 670 h 1017"/>
                    <a:gd name="T32" fmla="*/ 1582 w 1587"/>
                    <a:gd name="T33" fmla="*/ 583 h 1017"/>
                    <a:gd name="T34" fmla="*/ 1581 w 1587"/>
                    <a:gd name="T35" fmla="*/ 521 h 1017"/>
                    <a:gd name="T36" fmla="*/ 1561 w 1587"/>
                    <a:gd name="T37" fmla="*/ 451 h 1017"/>
                    <a:gd name="T38" fmla="*/ 1496 w 1587"/>
                    <a:gd name="T39" fmla="*/ 427 h 1017"/>
                    <a:gd name="T40" fmla="*/ 1548 w 1587"/>
                    <a:gd name="T41" fmla="*/ 358 h 1017"/>
                    <a:gd name="T42" fmla="*/ 1537 w 1587"/>
                    <a:gd name="T43" fmla="*/ 299 h 1017"/>
                    <a:gd name="T44" fmla="*/ 1477 w 1587"/>
                    <a:gd name="T45" fmla="*/ 259 h 1017"/>
                    <a:gd name="T46" fmla="*/ 1448 w 1587"/>
                    <a:gd name="T47" fmla="*/ 244 h 1017"/>
                    <a:gd name="T48" fmla="*/ 1428 w 1587"/>
                    <a:gd name="T49" fmla="*/ 175 h 1017"/>
                    <a:gd name="T50" fmla="*/ 1384 w 1587"/>
                    <a:gd name="T51" fmla="*/ 108 h 1017"/>
                    <a:gd name="T52" fmla="*/ 1331 w 1587"/>
                    <a:gd name="T53" fmla="*/ 59 h 1017"/>
                    <a:gd name="T54" fmla="*/ 1243 w 1587"/>
                    <a:gd name="T55" fmla="*/ 39 h 1017"/>
                    <a:gd name="T56" fmla="*/ 1169 w 1587"/>
                    <a:gd name="T57" fmla="*/ 41 h 1017"/>
                    <a:gd name="T58" fmla="*/ 1080 w 1587"/>
                    <a:gd name="T59" fmla="*/ 54 h 1017"/>
                    <a:gd name="T60" fmla="*/ 1014 w 1587"/>
                    <a:gd name="T61" fmla="*/ 85 h 1017"/>
                    <a:gd name="T62" fmla="*/ 940 w 1587"/>
                    <a:gd name="T63" fmla="*/ 160 h 1017"/>
                    <a:gd name="T64" fmla="*/ 922 w 1587"/>
                    <a:gd name="T65" fmla="*/ 219 h 1017"/>
                    <a:gd name="T66" fmla="*/ 906 w 1587"/>
                    <a:gd name="T67" fmla="*/ 219 h 1017"/>
                    <a:gd name="T68" fmla="*/ 837 w 1587"/>
                    <a:gd name="T69" fmla="*/ 198 h 1017"/>
                    <a:gd name="T70" fmla="*/ 791 w 1587"/>
                    <a:gd name="T71" fmla="*/ 166 h 1017"/>
                    <a:gd name="T72" fmla="*/ 783 w 1587"/>
                    <a:gd name="T73" fmla="*/ 122 h 1017"/>
                    <a:gd name="T74" fmla="*/ 720 w 1587"/>
                    <a:gd name="T75" fmla="*/ 58 h 1017"/>
                    <a:gd name="T76" fmla="*/ 655 w 1587"/>
                    <a:gd name="T77" fmla="*/ 23 h 1017"/>
                    <a:gd name="T78" fmla="*/ 583 w 1587"/>
                    <a:gd name="T79" fmla="*/ 1 h 1017"/>
                    <a:gd name="T80" fmla="*/ 480 w 1587"/>
                    <a:gd name="T81" fmla="*/ 19 h 1017"/>
                    <a:gd name="T82" fmla="*/ 421 w 1587"/>
                    <a:gd name="T83" fmla="*/ 39 h 1017"/>
                    <a:gd name="T84" fmla="*/ 361 w 1587"/>
                    <a:gd name="T85" fmla="*/ 80 h 1017"/>
                    <a:gd name="T86" fmla="*/ 332 w 1587"/>
                    <a:gd name="T87" fmla="*/ 162 h 1017"/>
                    <a:gd name="T88" fmla="*/ 334 w 1587"/>
                    <a:gd name="T89" fmla="*/ 194 h 1017"/>
                    <a:gd name="T90" fmla="*/ 269 w 1587"/>
                    <a:gd name="T91" fmla="*/ 164 h 1017"/>
                    <a:gd name="T92" fmla="*/ 195 w 1587"/>
                    <a:gd name="T93" fmla="*/ 170 h 1017"/>
                    <a:gd name="T94" fmla="*/ 116 w 1587"/>
                    <a:gd name="T95" fmla="*/ 211 h 1017"/>
                    <a:gd name="T96" fmla="*/ 87 w 1587"/>
                    <a:gd name="T97" fmla="*/ 278 h 1017"/>
                    <a:gd name="T98" fmla="*/ 101 w 1587"/>
                    <a:gd name="T99" fmla="*/ 382 h 1017"/>
                    <a:gd name="T100" fmla="*/ 118 w 1587"/>
                    <a:gd name="T101" fmla="*/ 421 h 1017"/>
                    <a:gd name="T102" fmla="*/ 57 w 1587"/>
                    <a:gd name="T103" fmla="*/ 460 h 1017"/>
                    <a:gd name="T104" fmla="*/ 18 w 1587"/>
                    <a:gd name="T105" fmla="*/ 521 h 1017"/>
                    <a:gd name="T106" fmla="*/ 2 w 1587"/>
                    <a:gd name="T107" fmla="*/ 599 h 1017"/>
                    <a:gd name="T108" fmla="*/ 23 w 1587"/>
                    <a:gd name="T109" fmla="*/ 668 h 1017"/>
                    <a:gd name="T110" fmla="*/ 91 w 1587"/>
                    <a:gd name="T111" fmla="*/ 726 h 1017"/>
                    <a:gd name="T112" fmla="*/ 161 w 1587"/>
                    <a:gd name="T113" fmla="*/ 749 h 1017"/>
                    <a:gd name="T114" fmla="*/ 250 w 1587"/>
                    <a:gd name="T115" fmla="*/ 749 h 1017"/>
                    <a:gd name="T116" fmla="*/ 253 w 1587"/>
                    <a:gd name="T117" fmla="*/ 824 h 1017"/>
                    <a:gd name="T118" fmla="*/ 286 w 1587"/>
                    <a:gd name="T119" fmla="*/ 876 h 1017"/>
                    <a:gd name="T120" fmla="*/ 340 w 1587"/>
                    <a:gd name="T121" fmla="*/ 925 h 1017"/>
                    <a:gd name="T122" fmla="*/ 423 w 1587"/>
                    <a:gd name="T123" fmla="*/ 959 h 1017"/>
                    <a:gd name="T124" fmla="*/ 485 w 1587"/>
                    <a:gd name="T125" fmla="*/ 973 h 10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587" h="1017">
                      <a:moveTo>
                        <a:pt x="555" y="958"/>
                      </a:moveTo>
                      <a:cubicBezTo>
                        <a:pt x="550" y="960"/>
                        <a:pt x="545" y="961"/>
                        <a:pt x="540" y="962"/>
                      </a:cubicBezTo>
                      <a:cubicBezTo>
                        <a:pt x="539" y="962"/>
                        <a:pt x="538" y="963"/>
                        <a:pt x="539" y="965"/>
                      </a:cubicBezTo>
                      <a:cubicBezTo>
                        <a:pt x="539" y="966"/>
                        <a:pt x="540" y="967"/>
                        <a:pt x="542" y="967"/>
                      </a:cubicBezTo>
                      <a:cubicBezTo>
                        <a:pt x="546" y="966"/>
                        <a:pt x="551" y="965"/>
                        <a:pt x="556" y="963"/>
                      </a:cubicBezTo>
                      <a:cubicBezTo>
                        <a:pt x="558" y="963"/>
                        <a:pt x="558" y="961"/>
                        <a:pt x="558" y="960"/>
                      </a:cubicBezTo>
                      <a:cubicBezTo>
                        <a:pt x="558" y="959"/>
                        <a:pt x="556" y="958"/>
                        <a:pt x="555" y="958"/>
                      </a:cubicBezTo>
                      <a:close/>
                      <a:moveTo>
                        <a:pt x="578" y="950"/>
                      </a:moveTo>
                      <a:cubicBezTo>
                        <a:pt x="573" y="952"/>
                        <a:pt x="569" y="954"/>
                        <a:pt x="564" y="956"/>
                      </a:cubicBezTo>
                      <a:cubicBezTo>
                        <a:pt x="563" y="956"/>
                        <a:pt x="562" y="957"/>
                        <a:pt x="563" y="959"/>
                      </a:cubicBezTo>
                      <a:cubicBezTo>
                        <a:pt x="563" y="960"/>
                        <a:pt x="564" y="961"/>
                        <a:pt x="566" y="960"/>
                      </a:cubicBezTo>
                      <a:cubicBezTo>
                        <a:pt x="571" y="959"/>
                        <a:pt x="575" y="957"/>
                        <a:pt x="580" y="955"/>
                      </a:cubicBezTo>
                      <a:cubicBezTo>
                        <a:pt x="581" y="955"/>
                        <a:pt x="582" y="953"/>
                        <a:pt x="581" y="952"/>
                      </a:cubicBezTo>
                      <a:cubicBezTo>
                        <a:pt x="581" y="950"/>
                        <a:pt x="579" y="950"/>
                        <a:pt x="578" y="950"/>
                      </a:cubicBezTo>
                      <a:close/>
                      <a:moveTo>
                        <a:pt x="604" y="937"/>
                      </a:moveTo>
                      <a:cubicBezTo>
                        <a:pt x="600" y="940"/>
                        <a:pt x="596" y="942"/>
                        <a:pt x="591" y="944"/>
                      </a:cubicBezTo>
                      <a:cubicBezTo>
                        <a:pt x="590" y="945"/>
                        <a:pt x="590" y="946"/>
                        <a:pt x="590" y="948"/>
                      </a:cubicBezTo>
                      <a:cubicBezTo>
                        <a:pt x="591" y="949"/>
                        <a:pt x="593" y="949"/>
                        <a:pt x="594" y="949"/>
                      </a:cubicBezTo>
                      <a:cubicBezTo>
                        <a:pt x="598" y="946"/>
                        <a:pt x="603" y="944"/>
                        <a:pt x="607" y="941"/>
                      </a:cubicBezTo>
                      <a:cubicBezTo>
                        <a:pt x="608" y="940"/>
                        <a:pt x="608" y="939"/>
                        <a:pt x="608" y="938"/>
                      </a:cubicBezTo>
                      <a:cubicBezTo>
                        <a:pt x="607" y="937"/>
                        <a:pt x="605" y="936"/>
                        <a:pt x="604" y="937"/>
                      </a:cubicBezTo>
                      <a:close/>
                      <a:moveTo>
                        <a:pt x="628" y="919"/>
                      </a:moveTo>
                      <a:cubicBezTo>
                        <a:pt x="624" y="922"/>
                        <a:pt x="620" y="925"/>
                        <a:pt x="616" y="928"/>
                      </a:cubicBezTo>
                      <a:cubicBezTo>
                        <a:pt x="615" y="929"/>
                        <a:pt x="615" y="931"/>
                        <a:pt x="616" y="932"/>
                      </a:cubicBezTo>
                      <a:cubicBezTo>
                        <a:pt x="617" y="933"/>
                        <a:pt x="618" y="933"/>
                        <a:pt x="619" y="932"/>
                      </a:cubicBezTo>
                      <a:cubicBezTo>
                        <a:pt x="623" y="929"/>
                        <a:pt x="627" y="926"/>
                        <a:pt x="631" y="922"/>
                      </a:cubicBezTo>
                      <a:cubicBezTo>
                        <a:pt x="632" y="921"/>
                        <a:pt x="632" y="920"/>
                        <a:pt x="631" y="919"/>
                      </a:cubicBezTo>
                      <a:cubicBezTo>
                        <a:pt x="630" y="918"/>
                        <a:pt x="629" y="918"/>
                        <a:pt x="628" y="919"/>
                      </a:cubicBezTo>
                      <a:close/>
                      <a:moveTo>
                        <a:pt x="645" y="909"/>
                      </a:moveTo>
                      <a:cubicBezTo>
                        <a:pt x="645" y="908"/>
                        <a:pt x="646" y="906"/>
                        <a:pt x="647" y="905"/>
                      </a:cubicBezTo>
                      <a:cubicBezTo>
                        <a:pt x="647" y="904"/>
                        <a:pt x="647" y="903"/>
                        <a:pt x="647" y="903"/>
                      </a:cubicBezTo>
                      <a:cubicBezTo>
                        <a:pt x="647" y="902"/>
                        <a:pt x="647" y="901"/>
                        <a:pt x="646" y="901"/>
                      </a:cubicBezTo>
                      <a:cubicBezTo>
                        <a:pt x="646" y="901"/>
                        <a:pt x="645" y="900"/>
                        <a:pt x="644" y="901"/>
                      </a:cubicBezTo>
                      <a:cubicBezTo>
                        <a:pt x="644" y="901"/>
                        <a:pt x="643" y="901"/>
                        <a:pt x="643" y="902"/>
                      </a:cubicBezTo>
                      <a:cubicBezTo>
                        <a:pt x="641" y="904"/>
                        <a:pt x="639" y="906"/>
                        <a:pt x="638" y="908"/>
                      </a:cubicBezTo>
                      <a:cubicBezTo>
                        <a:pt x="637" y="909"/>
                        <a:pt x="637" y="911"/>
                        <a:pt x="638" y="912"/>
                      </a:cubicBezTo>
                      <a:cubicBezTo>
                        <a:pt x="639" y="913"/>
                        <a:pt x="641" y="912"/>
                        <a:pt x="641" y="911"/>
                      </a:cubicBezTo>
                      <a:cubicBezTo>
                        <a:pt x="643" y="909"/>
                        <a:pt x="645" y="907"/>
                        <a:pt x="647" y="905"/>
                      </a:cubicBezTo>
                      <a:cubicBezTo>
                        <a:pt x="648" y="903"/>
                        <a:pt x="647" y="902"/>
                        <a:pt x="646" y="901"/>
                      </a:cubicBezTo>
                      <a:cubicBezTo>
                        <a:pt x="645" y="900"/>
                        <a:pt x="644" y="900"/>
                        <a:pt x="643" y="902"/>
                      </a:cubicBezTo>
                      <a:cubicBezTo>
                        <a:pt x="641" y="904"/>
                        <a:pt x="640" y="906"/>
                        <a:pt x="640" y="909"/>
                      </a:cubicBezTo>
                      <a:cubicBezTo>
                        <a:pt x="640" y="910"/>
                        <a:pt x="641" y="911"/>
                        <a:pt x="642" y="912"/>
                      </a:cubicBezTo>
                      <a:cubicBezTo>
                        <a:pt x="644" y="912"/>
                        <a:pt x="645" y="911"/>
                        <a:pt x="645" y="909"/>
                      </a:cubicBezTo>
                      <a:close/>
                      <a:moveTo>
                        <a:pt x="660" y="931"/>
                      </a:moveTo>
                      <a:cubicBezTo>
                        <a:pt x="656" y="928"/>
                        <a:pt x="652" y="924"/>
                        <a:pt x="650" y="921"/>
                      </a:cubicBezTo>
                      <a:cubicBezTo>
                        <a:pt x="649" y="920"/>
                        <a:pt x="647" y="920"/>
                        <a:pt x="646" y="921"/>
                      </a:cubicBezTo>
                      <a:cubicBezTo>
                        <a:pt x="645" y="921"/>
                        <a:pt x="645" y="923"/>
                        <a:pt x="646" y="924"/>
                      </a:cubicBezTo>
                      <a:cubicBezTo>
                        <a:pt x="649" y="928"/>
                        <a:pt x="652" y="931"/>
                        <a:pt x="657" y="935"/>
                      </a:cubicBezTo>
                      <a:cubicBezTo>
                        <a:pt x="658" y="936"/>
                        <a:pt x="660" y="936"/>
                        <a:pt x="660" y="935"/>
                      </a:cubicBezTo>
                      <a:cubicBezTo>
                        <a:pt x="661" y="933"/>
                        <a:pt x="661" y="932"/>
                        <a:pt x="660" y="931"/>
                      </a:cubicBezTo>
                      <a:close/>
                      <a:moveTo>
                        <a:pt x="685" y="947"/>
                      </a:moveTo>
                      <a:cubicBezTo>
                        <a:pt x="680" y="945"/>
                        <a:pt x="676" y="942"/>
                        <a:pt x="672" y="940"/>
                      </a:cubicBezTo>
                      <a:cubicBezTo>
                        <a:pt x="671" y="939"/>
                        <a:pt x="669" y="939"/>
                        <a:pt x="669" y="940"/>
                      </a:cubicBezTo>
                      <a:cubicBezTo>
                        <a:pt x="668" y="941"/>
                        <a:pt x="668" y="943"/>
                        <a:pt x="669" y="944"/>
                      </a:cubicBezTo>
                      <a:cubicBezTo>
                        <a:pt x="673" y="946"/>
                        <a:pt x="678" y="949"/>
                        <a:pt x="682" y="952"/>
                      </a:cubicBezTo>
                      <a:cubicBezTo>
                        <a:pt x="684" y="952"/>
                        <a:pt x="685" y="952"/>
                        <a:pt x="686" y="951"/>
                      </a:cubicBezTo>
                      <a:cubicBezTo>
                        <a:pt x="686" y="950"/>
                        <a:pt x="686" y="948"/>
                        <a:pt x="685" y="947"/>
                      </a:cubicBezTo>
                      <a:close/>
                      <a:moveTo>
                        <a:pt x="711" y="961"/>
                      </a:moveTo>
                      <a:cubicBezTo>
                        <a:pt x="707" y="959"/>
                        <a:pt x="702" y="957"/>
                        <a:pt x="698" y="954"/>
                      </a:cubicBezTo>
                      <a:cubicBezTo>
                        <a:pt x="697" y="954"/>
                        <a:pt x="695" y="954"/>
                        <a:pt x="695" y="955"/>
                      </a:cubicBezTo>
                      <a:cubicBezTo>
                        <a:pt x="694" y="957"/>
                        <a:pt x="694" y="958"/>
                        <a:pt x="696" y="959"/>
                      </a:cubicBezTo>
                      <a:cubicBezTo>
                        <a:pt x="700" y="961"/>
                        <a:pt x="705" y="963"/>
                        <a:pt x="709" y="966"/>
                      </a:cubicBezTo>
                      <a:cubicBezTo>
                        <a:pt x="710" y="966"/>
                        <a:pt x="712" y="966"/>
                        <a:pt x="713" y="964"/>
                      </a:cubicBezTo>
                      <a:cubicBezTo>
                        <a:pt x="713" y="963"/>
                        <a:pt x="713" y="962"/>
                        <a:pt x="711" y="961"/>
                      </a:cubicBezTo>
                      <a:close/>
                      <a:moveTo>
                        <a:pt x="739" y="973"/>
                      </a:moveTo>
                      <a:cubicBezTo>
                        <a:pt x="734" y="971"/>
                        <a:pt x="730" y="969"/>
                        <a:pt x="725" y="967"/>
                      </a:cubicBezTo>
                      <a:cubicBezTo>
                        <a:pt x="724" y="967"/>
                        <a:pt x="722" y="967"/>
                        <a:pt x="722" y="969"/>
                      </a:cubicBezTo>
                      <a:cubicBezTo>
                        <a:pt x="721" y="970"/>
                        <a:pt x="722" y="971"/>
                        <a:pt x="723" y="972"/>
                      </a:cubicBezTo>
                      <a:cubicBezTo>
                        <a:pt x="727" y="974"/>
                        <a:pt x="732" y="976"/>
                        <a:pt x="737" y="978"/>
                      </a:cubicBezTo>
                      <a:cubicBezTo>
                        <a:pt x="738" y="979"/>
                        <a:pt x="739" y="978"/>
                        <a:pt x="740" y="977"/>
                      </a:cubicBezTo>
                      <a:cubicBezTo>
                        <a:pt x="741" y="975"/>
                        <a:pt x="740" y="974"/>
                        <a:pt x="739" y="973"/>
                      </a:cubicBezTo>
                      <a:close/>
                      <a:moveTo>
                        <a:pt x="766" y="985"/>
                      </a:moveTo>
                      <a:cubicBezTo>
                        <a:pt x="762" y="983"/>
                        <a:pt x="757" y="981"/>
                        <a:pt x="753" y="979"/>
                      </a:cubicBezTo>
                      <a:cubicBezTo>
                        <a:pt x="751" y="979"/>
                        <a:pt x="750" y="979"/>
                        <a:pt x="749" y="981"/>
                      </a:cubicBezTo>
                      <a:cubicBezTo>
                        <a:pt x="749" y="982"/>
                        <a:pt x="749" y="983"/>
                        <a:pt x="751" y="984"/>
                      </a:cubicBezTo>
                      <a:cubicBezTo>
                        <a:pt x="755" y="986"/>
                        <a:pt x="760" y="988"/>
                        <a:pt x="765" y="989"/>
                      </a:cubicBezTo>
                      <a:cubicBezTo>
                        <a:pt x="766" y="990"/>
                        <a:pt x="767" y="989"/>
                        <a:pt x="768" y="988"/>
                      </a:cubicBezTo>
                      <a:cubicBezTo>
                        <a:pt x="768" y="987"/>
                        <a:pt x="768" y="985"/>
                        <a:pt x="766" y="985"/>
                      </a:cubicBezTo>
                      <a:close/>
                      <a:moveTo>
                        <a:pt x="795" y="995"/>
                      </a:moveTo>
                      <a:cubicBezTo>
                        <a:pt x="790" y="994"/>
                        <a:pt x="785" y="992"/>
                        <a:pt x="780" y="990"/>
                      </a:cubicBezTo>
                      <a:cubicBezTo>
                        <a:pt x="779" y="990"/>
                        <a:pt x="778" y="990"/>
                        <a:pt x="777" y="992"/>
                      </a:cubicBezTo>
                      <a:cubicBezTo>
                        <a:pt x="777" y="993"/>
                        <a:pt x="777" y="994"/>
                        <a:pt x="779" y="995"/>
                      </a:cubicBezTo>
                      <a:cubicBezTo>
                        <a:pt x="784" y="997"/>
                        <a:pt x="788" y="998"/>
                        <a:pt x="793" y="1000"/>
                      </a:cubicBezTo>
                      <a:cubicBezTo>
                        <a:pt x="794" y="1000"/>
                        <a:pt x="796" y="1000"/>
                        <a:pt x="796" y="998"/>
                      </a:cubicBezTo>
                      <a:cubicBezTo>
                        <a:pt x="797" y="997"/>
                        <a:pt x="796" y="996"/>
                        <a:pt x="795" y="995"/>
                      </a:cubicBezTo>
                      <a:close/>
                      <a:moveTo>
                        <a:pt x="823" y="1005"/>
                      </a:moveTo>
                      <a:cubicBezTo>
                        <a:pt x="819" y="1004"/>
                        <a:pt x="814" y="1002"/>
                        <a:pt x="809" y="1000"/>
                      </a:cubicBezTo>
                      <a:cubicBezTo>
                        <a:pt x="807" y="1000"/>
                        <a:pt x="806" y="1000"/>
                        <a:pt x="806" y="1002"/>
                      </a:cubicBezTo>
                      <a:cubicBezTo>
                        <a:pt x="805" y="1003"/>
                        <a:pt x="806" y="1004"/>
                        <a:pt x="807" y="1005"/>
                      </a:cubicBezTo>
                      <a:cubicBezTo>
                        <a:pt x="813" y="1007"/>
                        <a:pt x="817" y="1008"/>
                        <a:pt x="822" y="1010"/>
                      </a:cubicBezTo>
                      <a:cubicBezTo>
                        <a:pt x="823" y="1010"/>
                        <a:pt x="824" y="1009"/>
                        <a:pt x="825" y="1008"/>
                      </a:cubicBezTo>
                      <a:cubicBezTo>
                        <a:pt x="825" y="1007"/>
                        <a:pt x="824" y="1005"/>
                        <a:pt x="823" y="1005"/>
                      </a:cubicBezTo>
                      <a:close/>
                      <a:moveTo>
                        <a:pt x="852" y="1010"/>
                      </a:moveTo>
                      <a:cubicBezTo>
                        <a:pt x="847" y="1009"/>
                        <a:pt x="842" y="1009"/>
                        <a:pt x="837" y="1008"/>
                      </a:cubicBezTo>
                      <a:cubicBezTo>
                        <a:pt x="836" y="1008"/>
                        <a:pt x="835" y="1009"/>
                        <a:pt x="834" y="1010"/>
                      </a:cubicBezTo>
                      <a:cubicBezTo>
                        <a:pt x="834" y="1012"/>
                        <a:pt x="835" y="1013"/>
                        <a:pt x="837" y="1013"/>
                      </a:cubicBezTo>
                      <a:cubicBezTo>
                        <a:pt x="842" y="1014"/>
                        <a:pt x="847" y="1014"/>
                        <a:pt x="852" y="1015"/>
                      </a:cubicBezTo>
                      <a:cubicBezTo>
                        <a:pt x="853" y="1015"/>
                        <a:pt x="854" y="1014"/>
                        <a:pt x="854" y="1012"/>
                      </a:cubicBezTo>
                      <a:cubicBezTo>
                        <a:pt x="854" y="1011"/>
                        <a:pt x="853" y="1010"/>
                        <a:pt x="852" y="1010"/>
                      </a:cubicBezTo>
                      <a:close/>
                      <a:moveTo>
                        <a:pt x="882" y="1011"/>
                      </a:moveTo>
                      <a:cubicBezTo>
                        <a:pt x="877" y="1011"/>
                        <a:pt x="872" y="1011"/>
                        <a:pt x="867" y="1011"/>
                      </a:cubicBezTo>
                      <a:cubicBezTo>
                        <a:pt x="866" y="1011"/>
                        <a:pt x="864" y="1012"/>
                        <a:pt x="864" y="1013"/>
                      </a:cubicBezTo>
                      <a:cubicBezTo>
                        <a:pt x="864" y="1015"/>
                        <a:pt x="865" y="1016"/>
                        <a:pt x="867" y="1016"/>
                      </a:cubicBezTo>
                      <a:cubicBezTo>
                        <a:pt x="872" y="1016"/>
                        <a:pt x="877" y="1016"/>
                        <a:pt x="882" y="1016"/>
                      </a:cubicBezTo>
                      <a:cubicBezTo>
                        <a:pt x="883" y="1016"/>
                        <a:pt x="884" y="1015"/>
                        <a:pt x="884" y="1014"/>
                      </a:cubicBezTo>
                      <a:cubicBezTo>
                        <a:pt x="884" y="1013"/>
                        <a:pt x="883" y="1011"/>
                        <a:pt x="882" y="1011"/>
                      </a:cubicBezTo>
                      <a:close/>
                      <a:moveTo>
                        <a:pt x="912" y="1011"/>
                      </a:moveTo>
                      <a:cubicBezTo>
                        <a:pt x="907" y="1011"/>
                        <a:pt x="902" y="1011"/>
                        <a:pt x="897" y="1012"/>
                      </a:cubicBezTo>
                      <a:cubicBezTo>
                        <a:pt x="895" y="1012"/>
                        <a:pt x="894" y="1013"/>
                        <a:pt x="894" y="1014"/>
                      </a:cubicBezTo>
                      <a:cubicBezTo>
                        <a:pt x="894" y="1015"/>
                        <a:pt x="895" y="1017"/>
                        <a:pt x="897" y="1017"/>
                      </a:cubicBezTo>
                      <a:cubicBezTo>
                        <a:pt x="902" y="1016"/>
                        <a:pt x="907" y="1016"/>
                        <a:pt x="912" y="1016"/>
                      </a:cubicBezTo>
                      <a:cubicBezTo>
                        <a:pt x="913" y="1016"/>
                        <a:pt x="914" y="1015"/>
                        <a:pt x="914" y="1014"/>
                      </a:cubicBezTo>
                      <a:cubicBezTo>
                        <a:pt x="914" y="1012"/>
                        <a:pt x="913" y="1011"/>
                        <a:pt x="912" y="1011"/>
                      </a:cubicBezTo>
                      <a:close/>
                      <a:moveTo>
                        <a:pt x="941" y="1009"/>
                      </a:moveTo>
                      <a:cubicBezTo>
                        <a:pt x="936" y="1009"/>
                        <a:pt x="932" y="1010"/>
                        <a:pt x="927" y="1010"/>
                      </a:cubicBezTo>
                      <a:cubicBezTo>
                        <a:pt x="925" y="1010"/>
                        <a:pt x="924" y="1012"/>
                        <a:pt x="924" y="1013"/>
                      </a:cubicBezTo>
                      <a:cubicBezTo>
                        <a:pt x="924" y="1014"/>
                        <a:pt x="926" y="1015"/>
                        <a:pt x="927" y="1015"/>
                      </a:cubicBezTo>
                      <a:cubicBezTo>
                        <a:pt x="932" y="1015"/>
                        <a:pt x="937" y="1014"/>
                        <a:pt x="942" y="1014"/>
                      </a:cubicBezTo>
                      <a:cubicBezTo>
                        <a:pt x="943" y="1014"/>
                        <a:pt x="944" y="1013"/>
                        <a:pt x="944" y="1011"/>
                      </a:cubicBezTo>
                      <a:cubicBezTo>
                        <a:pt x="944" y="1010"/>
                        <a:pt x="943" y="1009"/>
                        <a:pt x="941" y="1009"/>
                      </a:cubicBezTo>
                      <a:close/>
                      <a:moveTo>
                        <a:pt x="971" y="1005"/>
                      </a:moveTo>
                      <a:cubicBezTo>
                        <a:pt x="966" y="1006"/>
                        <a:pt x="961" y="1006"/>
                        <a:pt x="956" y="1007"/>
                      </a:cubicBezTo>
                      <a:cubicBezTo>
                        <a:pt x="955" y="1007"/>
                        <a:pt x="954" y="1009"/>
                        <a:pt x="954" y="1010"/>
                      </a:cubicBezTo>
                      <a:cubicBezTo>
                        <a:pt x="954" y="1011"/>
                        <a:pt x="956" y="1012"/>
                        <a:pt x="957" y="1012"/>
                      </a:cubicBezTo>
                      <a:cubicBezTo>
                        <a:pt x="962" y="1011"/>
                        <a:pt x="967" y="1011"/>
                        <a:pt x="972" y="1010"/>
                      </a:cubicBezTo>
                      <a:cubicBezTo>
                        <a:pt x="973" y="1010"/>
                        <a:pt x="974" y="1008"/>
                        <a:pt x="974" y="1007"/>
                      </a:cubicBezTo>
                      <a:cubicBezTo>
                        <a:pt x="974" y="1006"/>
                        <a:pt x="972" y="1005"/>
                        <a:pt x="971" y="1005"/>
                      </a:cubicBezTo>
                      <a:close/>
                      <a:moveTo>
                        <a:pt x="1000" y="999"/>
                      </a:moveTo>
                      <a:cubicBezTo>
                        <a:pt x="995" y="1000"/>
                        <a:pt x="991" y="1001"/>
                        <a:pt x="986" y="1002"/>
                      </a:cubicBezTo>
                      <a:cubicBezTo>
                        <a:pt x="984" y="1002"/>
                        <a:pt x="983" y="1004"/>
                        <a:pt x="984" y="1005"/>
                      </a:cubicBezTo>
                      <a:cubicBezTo>
                        <a:pt x="984" y="1006"/>
                        <a:pt x="985" y="1007"/>
                        <a:pt x="987" y="1007"/>
                      </a:cubicBezTo>
                      <a:cubicBezTo>
                        <a:pt x="992" y="1006"/>
                        <a:pt x="997" y="1005"/>
                        <a:pt x="1001" y="1004"/>
                      </a:cubicBezTo>
                      <a:cubicBezTo>
                        <a:pt x="1003" y="1004"/>
                        <a:pt x="1004" y="1002"/>
                        <a:pt x="1003" y="1001"/>
                      </a:cubicBezTo>
                      <a:cubicBezTo>
                        <a:pt x="1003" y="1000"/>
                        <a:pt x="1002" y="999"/>
                        <a:pt x="1000" y="999"/>
                      </a:cubicBezTo>
                      <a:close/>
                      <a:moveTo>
                        <a:pt x="1029" y="991"/>
                      </a:moveTo>
                      <a:cubicBezTo>
                        <a:pt x="1024" y="993"/>
                        <a:pt x="1020" y="994"/>
                        <a:pt x="1015" y="995"/>
                      </a:cubicBezTo>
                      <a:cubicBezTo>
                        <a:pt x="1013" y="996"/>
                        <a:pt x="1013" y="997"/>
                        <a:pt x="1013" y="998"/>
                      </a:cubicBezTo>
                      <a:cubicBezTo>
                        <a:pt x="1013" y="1000"/>
                        <a:pt x="1015" y="1001"/>
                        <a:pt x="1016" y="1000"/>
                      </a:cubicBezTo>
                      <a:cubicBezTo>
                        <a:pt x="1021" y="999"/>
                        <a:pt x="1026" y="998"/>
                        <a:pt x="1031" y="996"/>
                      </a:cubicBezTo>
                      <a:cubicBezTo>
                        <a:pt x="1032" y="996"/>
                        <a:pt x="1033" y="994"/>
                        <a:pt x="1032" y="993"/>
                      </a:cubicBezTo>
                      <a:cubicBezTo>
                        <a:pt x="1032" y="992"/>
                        <a:pt x="1030" y="991"/>
                        <a:pt x="1029" y="991"/>
                      </a:cubicBezTo>
                      <a:close/>
                      <a:moveTo>
                        <a:pt x="1057" y="982"/>
                      </a:moveTo>
                      <a:cubicBezTo>
                        <a:pt x="1053" y="983"/>
                        <a:pt x="1048" y="985"/>
                        <a:pt x="1043" y="987"/>
                      </a:cubicBezTo>
                      <a:cubicBezTo>
                        <a:pt x="1042" y="987"/>
                        <a:pt x="1041" y="989"/>
                        <a:pt x="1042" y="990"/>
                      </a:cubicBezTo>
                      <a:cubicBezTo>
                        <a:pt x="1042" y="991"/>
                        <a:pt x="1044" y="992"/>
                        <a:pt x="1045" y="991"/>
                      </a:cubicBezTo>
                      <a:cubicBezTo>
                        <a:pt x="1050" y="990"/>
                        <a:pt x="1054" y="988"/>
                        <a:pt x="1059" y="986"/>
                      </a:cubicBezTo>
                      <a:cubicBezTo>
                        <a:pt x="1060" y="986"/>
                        <a:pt x="1061" y="984"/>
                        <a:pt x="1061" y="983"/>
                      </a:cubicBezTo>
                      <a:cubicBezTo>
                        <a:pt x="1060" y="982"/>
                        <a:pt x="1059" y="981"/>
                        <a:pt x="1057" y="982"/>
                      </a:cubicBezTo>
                      <a:close/>
                      <a:moveTo>
                        <a:pt x="1085" y="970"/>
                      </a:moveTo>
                      <a:cubicBezTo>
                        <a:pt x="1080" y="972"/>
                        <a:pt x="1076" y="974"/>
                        <a:pt x="1072" y="976"/>
                      </a:cubicBezTo>
                      <a:cubicBezTo>
                        <a:pt x="1071" y="976"/>
                        <a:pt x="1071" y="976"/>
                        <a:pt x="1071" y="976"/>
                      </a:cubicBezTo>
                      <a:cubicBezTo>
                        <a:pt x="1070" y="977"/>
                        <a:pt x="1069" y="978"/>
                        <a:pt x="1070" y="980"/>
                      </a:cubicBezTo>
                      <a:cubicBezTo>
                        <a:pt x="1070" y="981"/>
                        <a:pt x="1072" y="981"/>
                        <a:pt x="1073" y="981"/>
                      </a:cubicBezTo>
                      <a:cubicBezTo>
                        <a:pt x="1073" y="981"/>
                        <a:pt x="1073" y="981"/>
                        <a:pt x="1073" y="981"/>
                      </a:cubicBezTo>
                      <a:cubicBezTo>
                        <a:pt x="1078" y="979"/>
                        <a:pt x="1083" y="977"/>
                        <a:pt x="1087" y="975"/>
                      </a:cubicBezTo>
                      <a:cubicBezTo>
                        <a:pt x="1088" y="974"/>
                        <a:pt x="1089" y="973"/>
                        <a:pt x="1088" y="971"/>
                      </a:cubicBezTo>
                      <a:cubicBezTo>
                        <a:pt x="1088" y="970"/>
                        <a:pt x="1086" y="970"/>
                        <a:pt x="1085" y="970"/>
                      </a:cubicBezTo>
                      <a:close/>
                      <a:moveTo>
                        <a:pt x="1111" y="956"/>
                      </a:moveTo>
                      <a:cubicBezTo>
                        <a:pt x="1107" y="959"/>
                        <a:pt x="1103" y="961"/>
                        <a:pt x="1098" y="964"/>
                      </a:cubicBezTo>
                      <a:cubicBezTo>
                        <a:pt x="1097" y="964"/>
                        <a:pt x="1096" y="966"/>
                        <a:pt x="1097" y="967"/>
                      </a:cubicBezTo>
                      <a:cubicBezTo>
                        <a:pt x="1098" y="968"/>
                        <a:pt x="1099" y="969"/>
                        <a:pt x="1100" y="968"/>
                      </a:cubicBezTo>
                      <a:cubicBezTo>
                        <a:pt x="1105" y="966"/>
                        <a:pt x="1109" y="963"/>
                        <a:pt x="1114" y="961"/>
                      </a:cubicBezTo>
                      <a:cubicBezTo>
                        <a:pt x="1115" y="960"/>
                        <a:pt x="1115" y="958"/>
                        <a:pt x="1114" y="957"/>
                      </a:cubicBezTo>
                      <a:cubicBezTo>
                        <a:pt x="1114" y="956"/>
                        <a:pt x="1112" y="956"/>
                        <a:pt x="1111" y="956"/>
                      </a:cubicBezTo>
                      <a:close/>
                      <a:moveTo>
                        <a:pt x="1136" y="940"/>
                      </a:moveTo>
                      <a:cubicBezTo>
                        <a:pt x="1132" y="943"/>
                        <a:pt x="1128" y="946"/>
                        <a:pt x="1124" y="948"/>
                      </a:cubicBezTo>
                      <a:cubicBezTo>
                        <a:pt x="1123" y="949"/>
                        <a:pt x="1122" y="951"/>
                        <a:pt x="1123" y="952"/>
                      </a:cubicBezTo>
                      <a:cubicBezTo>
                        <a:pt x="1124" y="953"/>
                        <a:pt x="1125" y="953"/>
                        <a:pt x="1126" y="953"/>
                      </a:cubicBezTo>
                      <a:cubicBezTo>
                        <a:pt x="1131" y="950"/>
                        <a:pt x="1135" y="947"/>
                        <a:pt x="1139" y="944"/>
                      </a:cubicBezTo>
                      <a:cubicBezTo>
                        <a:pt x="1140" y="943"/>
                        <a:pt x="1140" y="942"/>
                        <a:pt x="1139" y="940"/>
                      </a:cubicBezTo>
                      <a:cubicBezTo>
                        <a:pt x="1139" y="939"/>
                        <a:pt x="1137" y="939"/>
                        <a:pt x="1136" y="940"/>
                      </a:cubicBezTo>
                      <a:close/>
                      <a:moveTo>
                        <a:pt x="1159" y="921"/>
                      </a:moveTo>
                      <a:cubicBezTo>
                        <a:pt x="1155" y="924"/>
                        <a:pt x="1151" y="928"/>
                        <a:pt x="1148" y="931"/>
                      </a:cubicBezTo>
                      <a:cubicBezTo>
                        <a:pt x="1147" y="932"/>
                        <a:pt x="1146" y="933"/>
                        <a:pt x="1147" y="934"/>
                      </a:cubicBezTo>
                      <a:cubicBezTo>
                        <a:pt x="1148" y="935"/>
                        <a:pt x="1150" y="935"/>
                        <a:pt x="1151" y="935"/>
                      </a:cubicBezTo>
                      <a:cubicBezTo>
                        <a:pt x="1155" y="931"/>
                        <a:pt x="1158" y="928"/>
                        <a:pt x="1162" y="925"/>
                      </a:cubicBezTo>
                      <a:cubicBezTo>
                        <a:pt x="1163" y="924"/>
                        <a:pt x="1163" y="922"/>
                        <a:pt x="1162" y="921"/>
                      </a:cubicBezTo>
                      <a:cubicBezTo>
                        <a:pt x="1161" y="920"/>
                        <a:pt x="1160" y="920"/>
                        <a:pt x="1159" y="921"/>
                      </a:cubicBezTo>
                      <a:close/>
                      <a:moveTo>
                        <a:pt x="1180" y="900"/>
                      </a:moveTo>
                      <a:cubicBezTo>
                        <a:pt x="1176" y="904"/>
                        <a:pt x="1173" y="907"/>
                        <a:pt x="1169" y="911"/>
                      </a:cubicBezTo>
                      <a:cubicBezTo>
                        <a:pt x="1169" y="912"/>
                        <a:pt x="1169" y="913"/>
                        <a:pt x="1170" y="914"/>
                      </a:cubicBezTo>
                      <a:cubicBezTo>
                        <a:pt x="1170" y="915"/>
                        <a:pt x="1172" y="915"/>
                        <a:pt x="1173" y="914"/>
                      </a:cubicBezTo>
                      <a:cubicBezTo>
                        <a:pt x="1177" y="911"/>
                        <a:pt x="1180" y="907"/>
                        <a:pt x="1183" y="903"/>
                      </a:cubicBezTo>
                      <a:cubicBezTo>
                        <a:pt x="1184" y="902"/>
                        <a:pt x="1184" y="901"/>
                        <a:pt x="1183" y="900"/>
                      </a:cubicBezTo>
                      <a:cubicBezTo>
                        <a:pt x="1182" y="899"/>
                        <a:pt x="1181" y="899"/>
                        <a:pt x="1180" y="900"/>
                      </a:cubicBezTo>
                      <a:close/>
                      <a:moveTo>
                        <a:pt x="1198" y="877"/>
                      </a:moveTo>
                      <a:cubicBezTo>
                        <a:pt x="1195" y="881"/>
                        <a:pt x="1192" y="885"/>
                        <a:pt x="1189" y="888"/>
                      </a:cubicBezTo>
                      <a:cubicBezTo>
                        <a:pt x="1188" y="890"/>
                        <a:pt x="1189" y="891"/>
                        <a:pt x="1190" y="892"/>
                      </a:cubicBezTo>
                      <a:cubicBezTo>
                        <a:pt x="1191" y="893"/>
                        <a:pt x="1192" y="893"/>
                        <a:pt x="1193" y="892"/>
                      </a:cubicBezTo>
                      <a:cubicBezTo>
                        <a:pt x="1196" y="888"/>
                        <a:pt x="1199" y="884"/>
                        <a:pt x="1202" y="880"/>
                      </a:cubicBezTo>
                      <a:cubicBezTo>
                        <a:pt x="1203" y="878"/>
                        <a:pt x="1203" y="877"/>
                        <a:pt x="1202" y="876"/>
                      </a:cubicBezTo>
                      <a:cubicBezTo>
                        <a:pt x="1201" y="875"/>
                        <a:pt x="1199" y="876"/>
                        <a:pt x="1198" y="877"/>
                      </a:cubicBezTo>
                      <a:close/>
                      <a:moveTo>
                        <a:pt x="1214" y="852"/>
                      </a:moveTo>
                      <a:cubicBezTo>
                        <a:pt x="1212" y="856"/>
                        <a:pt x="1209" y="860"/>
                        <a:pt x="1207" y="864"/>
                      </a:cubicBezTo>
                      <a:cubicBezTo>
                        <a:pt x="1206" y="865"/>
                        <a:pt x="1206" y="867"/>
                        <a:pt x="1207" y="868"/>
                      </a:cubicBezTo>
                      <a:cubicBezTo>
                        <a:pt x="1208" y="869"/>
                        <a:pt x="1210" y="868"/>
                        <a:pt x="1211" y="867"/>
                      </a:cubicBezTo>
                      <a:cubicBezTo>
                        <a:pt x="1213" y="863"/>
                        <a:pt x="1216" y="859"/>
                        <a:pt x="1219" y="854"/>
                      </a:cubicBezTo>
                      <a:cubicBezTo>
                        <a:pt x="1219" y="853"/>
                        <a:pt x="1219" y="851"/>
                        <a:pt x="1218" y="851"/>
                      </a:cubicBezTo>
                      <a:cubicBezTo>
                        <a:pt x="1217" y="850"/>
                        <a:pt x="1215" y="850"/>
                        <a:pt x="1214" y="852"/>
                      </a:cubicBezTo>
                      <a:close/>
                      <a:moveTo>
                        <a:pt x="1228" y="825"/>
                      </a:moveTo>
                      <a:cubicBezTo>
                        <a:pt x="1226" y="830"/>
                        <a:pt x="1224" y="834"/>
                        <a:pt x="1222" y="839"/>
                      </a:cubicBezTo>
                      <a:cubicBezTo>
                        <a:pt x="1221" y="840"/>
                        <a:pt x="1221" y="841"/>
                        <a:pt x="1223" y="842"/>
                      </a:cubicBezTo>
                      <a:cubicBezTo>
                        <a:pt x="1224" y="843"/>
                        <a:pt x="1225" y="842"/>
                        <a:pt x="1226" y="841"/>
                      </a:cubicBezTo>
                      <a:cubicBezTo>
                        <a:pt x="1228" y="836"/>
                        <a:pt x="1231" y="832"/>
                        <a:pt x="1233" y="827"/>
                      </a:cubicBezTo>
                      <a:cubicBezTo>
                        <a:pt x="1233" y="826"/>
                        <a:pt x="1233" y="825"/>
                        <a:pt x="1231" y="824"/>
                      </a:cubicBezTo>
                      <a:cubicBezTo>
                        <a:pt x="1230" y="823"/>
                        <a:pt x="1229" y="824"/>
                        <a:pt x="1228" y="825"/>
                      </a:cubicBezTo>
                      <a:close/>
                      <a:moveTo>
                        <a:pt x="1240" y="798"/>
                      </a:moveTo>
                      <a:cubicBezTo>
                        <a:pt x="1238" y="802"/>
                        <a:pt x="1236" y="807"/>
                        <a:pt x="1234" y="812"/>
                      </a:cubicBezTo>
                      <a:cubicBezTo>
                        <a:pt x="1234" y="813"/>
                        <a:pt x="1234" y="814"/>
                        <a:pt x="1236" y="815"/>
                      </a:cubicBezTo>
                      <a:cubicBezTo>
                        <a:pt x="1237" y="815"/>
                        <a:pt x="1238" y="815"/>
                        <a:pt x="1239" y="814"/>
                      </a:cubicBezTo>
                      <a:cubicBezTo>
                        <a:pt x="1241" y="809"/>
                        <a:pt x="1243" y="804"/>
                        <a:pt x="1244" y="800"/>
                      </a:cubicBezTo>
                      <a:cubicBezTo>
                        <a:pt x="1245" y="798"/>
                        <a:pt x="1244" y="797"/>
                        <a:pt x="1243" y="796"/>
                      </a:cubicBezTo>
                      <a:cubicBezTo>
                        <a:pt x="1242" y="796"/>
                        <a:pt x="1240" y="796"/>
                        <a:pt x="1240" y="798"/>
                      </a:cubicBezTo>
                      <a:close/>
                      <a:moveTo>
                        <a:pt x="1249" y="769"/>
                      </a:moveTo>
                      <a:cubicBezTo>
                        <a:pt x="1248" y="774"/>
                        <a:pt x="1246" y="779"/>
                        <a:pt x="1245" y="784"/>
                      </a:cubicBezTo>
                      <a:cubicBezTo>
                        <a:pt x="1244" y="785"/>
                        <a:pt x="1245" y="786"/>
                        <a:pt x="1246" y="787"/>
                      </a:cubicBezTo>
                      <a:cubicBezTo>
                        <a:pt x="1247" y="787"/>
                        <a:pt x="1249" y="787"/>
                        <a:pt x="1249" y="785"/>
                      </a:cubicBezTo>
                      <a:cubicBezTo>
                        <a:pt x="1251" y="781"/>
                        <a:pt x="1252" y="776"/>
                        <a:pt x="1254" y="771"/>
                      </a:cubicBezTo>
                      <a:cubicBezTo>
                        <a:pt x="1254" y="770"/>
                        <a:pt x="1253" y="768"/>
                        <a:pt x="1252" y="768"/>
                      </a:cubicBezTo>
                      <a:cubicBezTo>
                        <a:pt x="1251" y="767"/>
                        <a:pt x="1249" y="768"/>
                        <a:pt x="1249" y="769"/>
                      </a:cubicBezTo>
                      <a:close/>
                      <a:moveTo>
                        <a:pt x="1256" y="741"/>
                      </a:moveTo>
                      <a:cubicBezTo>
                        <a:pt x="1255" y="745"/>
                        <a:pt x="1254" y="750"/>
                        <a:pt x="1253" y="755"/>
                      </a:cubicBezTo>
                      <a:cubicBezTo>
                        <a:pt x="1253" y="756"/>
                        <a:pt x="1253" y="758"/>
                        <a:pt x="1255" y="758"/>
                      </a:cubicBezTo>
                      <a:cubicBezTo>
                        <a:pt x="1256" y="758"/>
                        <a:pt x="1257" y="758"/>
                        <a:pt x="1258" y="756"/>
                      </a:cubicBezTo>
                      <a:cubicBezTo>
                        <a:pt x="1259" y="751"/>
                        <a:pt x="1260" y="747"/>
                        <a:pt x="1261" y="742"/>
                      </a:cubicBezTo>
                      <a:cubicBezTo>
                        <a:pt x="1262" y="740"/>
                        <a:pt x="1261" y="739"/>
                        <a:pt x="1259" y="739"/>
                      </a:cubicBezTo>
                      <a:cubicBezTo>
                        <a:pt x="1258" y="738"/>
                        <a:pt x="1257" y="739"/>
                        <a:pt x="1256" y="741"/>
                      </a:cubicBezTo>
                      <a:close/>
                      <a:moveTo>
                        <a:pt x="1288" y="742"/>
                      </a:moveTo>
                      <a:cubicBezTo>
                        <a:pt x="1283" y="742"/>
                        <a:pt x="1278" y="741"/>
                        <a:pt x="1273" y="740"/>
                      </a:cubicBezTo>
                      <a:cubicBezTo>
                        <a:pt x="1272" y="740"/>
                        <a:pt x="1270" y="741"/>
                        <a:pt x="1270" y="742"/>
                      </a:cubicBezTo>
                      <a:cubicBezTo>
                        <a:pt x="1270" y="743"/>
                        <a:pt x="1271" y="745"/>
                        <a:pt x="1272" y="745"/>
                      </a:cubicBezTo>
                      <a:cubicBezTo>
                        <a:pt x="1277" y="746"/>
                        <a:pt x="1282" y="747"/>
                        <a:pt x="1287" y="747"/>
                      </a:cubicBezTo>
                      <a:cubicBezTo>
                        <a:pt x="1288" y="748"/>
                        <a:pt x="1290" y="747"/>
                        <a:pt x="1290" y="745"/>
                      </a:cubicBezTo>
                      <a:cubicBezTo>
                        <a:pt x="1290" y="744"/>
                        <a:pt x="1289" y="743"/>
                        <a:pt x="1288" y="742"/>
                      </a:cubicBezTo>
                      <a:close/>
                      <a:moveTo>
                        <a:pt x="1317" y="746"/>
                      </a:moveTo>
                      <a:cubicBezTo>
                        <a:pt x="1312" y="746"/>
                        <a:pt x="1307" y="745"/>
                        <a:pt x="1302" y="745"/>
                      </a:cubicBezTo>
                      <a:cubicBezTo>
                        <a:pt x="1301" y="744"/>
                        <a:pt x="1300" y="745"/>
                        <a:pt x="1300" y="747"/>
                      </a:cubicBezTo>
                      <a:cubicBezTo>
                        <a:pt x="1299" y="748"/>
                        <a:pt x="1300" y="749"/>
                        <a:pt x="1302" y="750"/>
                      </a:cubicBezTo>
                      <a:cubicBezTo>
                        <a:pt x="1307" y="750"/>
                        <a:pt x="1312" y="751"/>
                        <a:pt x="1317" y="751"/>
                      </a:cubicBezTo>
                      <a:cubicBezTo>
                        <a:pt x="1318" y="752"/>
                        <a:pt x="1319" y="751"/>
                        <a:pt x="1320" y="749"/>
                      </a:cubicBezTo>
                      <a:cubicBezTo>
                        <a:pt x="1320" y="748"/>
                        <a:pt x="1319" y="747"/>
                        <a:pt x="1317" y="746"/>
                      </a:cubicBezTo>
                      <a:close/>
                      <a:moveTo>
                        <a:pt x="1347" y="749"/>
                      </a:moveTo>
                      <a:cubicBezTo>
                        <a:pt x="1342" y="749"/>
                        <a:pt x="1337" y="748"/>
                        <a:pt x="1332" y="748"/>
                      </a:cubicBezTo>
                      <a:cubicBezTo>
                        <a:pt x="1331" y="748"/>
                        <a:pt x="1330" y="749"/>
                        <a:pt x="1329" y="750"/>
                      </a:cubicBezTo>
                      <a:cubicBezTo>
                        <a:pt x="1329" y="751"/>
                        <a:pt x="1330" y="753"/>
                        <a:pt x="1332" y="753"/>
                      </a:cubicBezTo>
                      <a:cubicBezTo>
                        <a:pt x="1337" y="753"/>
                        <a:pt x="1342" y="754"/>
                        <a:pt x="1347" y="754"/>
                      </a:cubicBezTo>
                      <a:cubicBezTo>
                        <a:pt x="1348" y="754"/>
                        <a:pt x="1349" y="753"/>
                        <a:pt x="1349" y="751"/>
                      </a:cubicBezTo>
                      <a:cubicBezTo>
                        <a:pt x="1350" y="750"/>
                        <a:pt x="1348" y="749"/>
                        <a:pt x="1347" y="749"/>
                      </a:cubicBezTo>
                      <a:close/>
                      <a:moveTo>
                        <a:pt x="1377" y="749"/>
                      </a:moveTo>
                      <a:cubicBezTo>
                        <a:pt x="1375" y="749"/>
                        <a:pt x="1373" y="749"/>
                        <a:pt x="1371" y="749"/>
                      </a:cubicBezTo>
                      <a:cubicBezTo>
                        <a:pt x="1368" y="749"/>
                        <a:pt x="1365" y="749"/>
                        <a:pt x="1362" y="749"/>
                      </a:cubicBezTo>
                      <a:cubicBezTo>
                        <a:pt x="1361" y="749"/>
                        <a:pt x="1359" y="750"/>
                        <a:pt x="1359" y="752"/>
                      </a:cubicBezTo>
                      <a:cubicBezTo>
                        <a:pt x="1359" y="753"/>
                        <a:pt x="1361" y="754"/>
                        <a:pt x="1362" y="754"/>
                      </a:cubicBezTo>
                      <a:cubicBezTo>
                        <a:pt x="1365" y="754"/>
                        <a:pt x="1368" y="754"/>
                        <a:pt x="1371" y="754"/>
                      </a:cubicBezTo>
                      <a:cubicBezTo>
                        <a:pt x="1373" y="754"/>
                        <a:pt x="1375" y="754"/>
                        <a:pt x="1377" y="754"/>
                      </a:cubicBezTo>
                      <a:cubicBezTo>
                        <a:pt x="1378" y="754"/>
                        <a:pt x="1379" y="753"/>
                        <a:pt x="1379" y="752"/>
                      </a:cubicBezTo>
                      <a:cubicBezTo>
                        <a:pt x="1379" y="751"/>
                        <a:pt x="1378" y="749"/>
                        <a:pt x="1377" y="749"/>
                      </a:cubicBezTo>
                      <a:close/>
                      <a:moveTo>
                        <a:pt x="1407" y="748"/>
                      </a:moveTo>
                      <a:cubicBezTo>
                        <a:pt x="1402" y="748"/>
                        <a:pt x="1397" y="749"/>
                        <a:pt x="1392" y="749"/>
                      </a:cubicBezTo>
                      <a:cubicBezTo>
                        <a:pt x="1390" y="749"/>
                        <a:pt x="1389" y="750"/>
                        <a:pt x="1389" y="752"/>
                      </a:cubicBezTo>
                      <a:cubicBezTo>
                        <a:pt x="1389" y="753"/>
                        <a:pt x="1391" y="754"/>
                        <a:pt x="1392" y="754"/>
                      </a:cubicBezTo>
                      <a:cubicBezTo>
                        <a:pt x="1397" y="754"/>
                        <a:pt x="1402" y="753"/>
                        <a:pt x="1407" y="753"/>
                      </a:cubicBezTo>
                      <a:cubicBezTo>
                        <a:pt x="1408" y="753"/>
                        <a:pt x="1410" y="752"/>
                        <a:pt x="1409" y="750"/>
                      </a:cubicBezTo>
                      <a:cubicBezTo>
                        <a:pt x="1409" y="749"/>
                        <a:pt x="1408" y="748"/>
                        <a:pt x="1407" y="748"/>
                      </a:cubicBezTo>
                      <a:close/>
                      <a:moveTo>
                        <a:pt x="1436" y="744"/>
                      </a:moveTo>
                      <a:cubicBezTo>
                        <a:pt x="1431" y="745"/>
                        <a:pt x="1426" y="745"/>
                        <a:pt x="1421" y="746"/>
                      </a:cubicBezTo>
                      <a:cubicBezTo>
                        <a:pt x="1420" y="746"/>
                        <a:pt x="1419" y="748"/>
                        <a:pt x="1419" y="749"/>
                      </a:cubicBezTo>
                      <a:cubicBezTo>
                        <a:pt x="1420" y="750"/>
                        <a:pt x="1421" y="751"/>
                        <a:pt x="1422" y="751"/>
                      </a:cubicBezTo>
                      <a:cubicBezTo>
                        <a:pt x="1427" y="750"/>
                        <a:pt x="1432" y="750"/>
                        <a:pt x="1437" y="749"/>
                      </a:cubicBezTo>
                      <a:cubicBezTo>
                        <a:pt x="1438" y="748"/>
                        <a:pt x="1439" y="747"/>
                        <a:pt x="1439" y="746"/>
                      </a:cubicBezTo>
                      <a:cubicBezTo>
                        <a:pt x="1439" y="744"/>
                        <a:pt x="1437" y="743"/>
                        <a:pt x="1436" y="744"/>
                      </a:cubicBezTo>
                      <a:close/>
                      <a:moveTo>
                        <a:pt x="1465" y="736"/>
                      </a:moveTo>
                      <a:cubicBezTo>
                        <a:pt x="1460" y="738"/>
                        <a:pt x="1455" y="739"/>
                        <a:pt x="1451" y="740"/>
                      </a:cubicBezTo>
                      <a:cubicBezTo>
                        <a:pt x="1449" y="741"/>
                        <a:pt x="1448" y="742"/>
                        <a:pt x="1449" y="744"/>
                      </a:cubicBezTo>
                      <a:cubicBezTo>
                        <a:pt x="1449" y="745"/>
                        <a:pt x="1451" y="746"/>
                        <a:pt x="1452" y="745"/>
                      </a:cubicBezTo>
                      <a:cubicBezTo>
                        <a:pt x="1457" y="744"/>
                        <a:pt x="1462" y="743"/>
                        <a:pt x="1466" y="741"/>
                      </a:cubicBezTo>
                      <a:cubicBezTo>
                        <a:pt x="1468" y="741"/>
                        <a:pt x="1468" y="739"/>
                        <a:pt x="1468" y="738"/>
                      </a:cubicBezTo>
                      <a:cubicBezTo>
                        <a:pt x="1468" y="737"/>
                        <a:pt x="1466" y="736"/>
                        <a:pt x="1465" y="736"/>
                      </a:cubicBezTo>
                      <a:close/>
                      <a:moveTo>
                        <a:pt x="1492" y="725"/>
                      </a:moveTo>
                      <a:cubicBezTo>
                        <a:pt x="1488" y="728"/>
                        <a:pt x="1483" y="730"/>
                        <a:pt x="1479" y="731"/>
                      </a:cubicBezTo>
                      <a:cubicBezTo>
                        <a:pt x="1478" y="732"/>
                        <a:pt x="1477" y="733"/>
                        <a:pt x="1477" y="735"/>
                      </a:cubicBezTo>
                      <a:cubicBezTo>
                        <a:pt x="1478" y="736"/>
                        <a:pt x="1479" y="737"/>
                        <a:pt x="1481" y="736"/>
                      </a:cubicBezTo>
                      <a:cubicBezTo>
                        <a:pt x="1485" y="734"/>
                        <a:pt x="1490" y="732"/>
                        <a:pt x="1495" y="730"/>
                      </a:cubicBezTo>
                      <a:cubicBezTo>
                        <a:pt x="1496" y="729"/>
                        <a:pt x="1496" y="728"/>
                        <a:pt x="1496" y="726"/>
                      </a:cubicBezTo>
                      <a:cubicBezTo>
                        <a:pt x="1495" y="725"/>
                        <a:pt x="1494" y="725"/>
                        <a:pt x="1492" y="725"/>
                      </a:cubicBezTo>
                      <a:close/>
                      <a:moveTo>
                        <a:pt x="1518" y="710"/>
                      </a:moveTo>
                      <a:cubicBezTo>
                        <a:pt x="1514" y="713"/>
                        <a:pt x="1509" y="716"/>
                        <a:pt x="1505" y="718"/>
                      </a:cubicBezTo>
                      <a:cubicBezTo>
                        <a:pt x="1504" y="719"/>
                        <a:pt x="1504" y="720"/>
                        <a:pt x="1504" y="722"/>
                      </a:cubicBezTo>
                      <a:cubicBezTo>
                        <a:pt x="1505" y="723"/>
                        <a:pt x="1507" y="723"/>
                        <a:pt x="1508" y="723"/>
                      </a:cubicBezTo>
                      <a:cubicBezTo>
                        <a:pt x="1512" y="720"/>
                        <a:pt x="1516" y="717"/>
                        <a:pt x="1521" y="714"/>
                      </a:cubicBezTo>
                      <a:cubicBezTo>
                        <a:pt x="1522" y="713"/>
                        <a:pt x="1522" y="712"/>
                        <a:pt x="1521" y="711"/>
                      </a:cubicBezTo>
                      <a:cubicBezTo>
                        <a:pt x="1520" y="709"/>
                        <a:pt x="1519" y="709"/>
                        <a:pt x="1518" y="710"/>
                      </a:cubicBezTo>
                      <a:close/>
                      <a:moveTo>
                        <a:pt x="1539" y="690"/>
                      </a:moveTo>
                      <a:cubicBezTo>
                        <a:pt x="1536" y="694"/>
                        <a:pt x="1533" y="697"/>
                        <a:pt x="1529" y="701"/>
                      </a:cubicBezTo>
                      <a:cubicBezTo>
                        <a:pt x="1528" y="702"/>
                        <a:pt x="1528" y="703"/>
                        <a:pt x="1529" y="704"/>
                      </a:cubicBezTo>
                      <a:cubicBezTo>
                        <a:pt x="1530" y="705"/>
                        <a:pt x="1531" y="705"/>
                        <a:pt x="1532" y="704"/>
                      </a:cubicBezTo>
                      <a:cubicBezTo>
                        <a:pt x="1536" y="701"/>
                        <a:pt x="1540" y="698"/>
                        <a:pt x="1543" y="694"/>
                      </a:cubicBezTo>
                      <a:cubicBezTo>
                        <a:pt x="1544" y="693"/>
                        <a:pt x="1544" y="691"/>
                        <a:pt x="1543" y="690"/>
                      </a:cubicBezTo>
                      <a:cubicBezTo>
                        <a:pt x="1542" y="689"/>
                        <a:pt x="1540" y="689"/>
                        <a:pt x="1539" y="690"/>
                      </a:cubicBezTo>
                      <a:close/>
                      <a:moveTo>
                        <a:pt x="1557" y="667"/>
                      </a:moveTo>
                      <a:cubicBezTo>
                        <a:pt x="1555" y="671"/>
                        <a:pt x="1552" y="675"/>
                        <a:pt x="1549" y="679"/>
                      </a:cubicBezTo>
                      <a:cubicBezTo>
                        <a:pt x="1548" y="680"/>
                        <a:pt x="1548" y="682"/>
                        <a:pt x="1549" y="683"/>
                      </a:cubicBezTo>
                      <a:cubicBezTo>
                        <a:pt x="1551" y="683"/>
                        <a:pt x="1552" y="683"/>
                        <a:pt x="1553" y="682"/>
                      </a:cubicBezTo>
                      <a:cubicBezTo>
                        <a:pt x="1556" y="678"/>
                        <a:pt x="1559" y="674"/>
                        <a:pt x="1562" y="670"/>
                      </a:cubicBezTo>
                      <a:cubicBezTo>
                        <a:pt x="1562" y="668"/>
                        <a:pt x="1562" y="667"/>
                        <a:pt x="1561" y="666"/>
                      </a:cubicBezTo>
                      <a:cubicBezTo>
                        <a:pt x="1560" y="665"/>
                        <a:pt x="1558" y="666"/>
                        <a:pt x="1557" y="667"/>
                      </a:cubicBezTo>
                      <a:close/>
                      <a:moveTo>
                        <a:pt x="1570" y="641"/>
                      </a:moveTo>
                      <a:cubicBezTo>
                        <a:pt x="1569" y="645"/>
                        <a:pt x="1567" y="650"/>
                        <a:pt x="1564" y="654"/>
                      </a:cubicBezTo>
                      <a:cubicBezTo>
                        <a:pt x="1564" y="655"/>
                        <a:pt x="1564" y="657"/>
                        <a:pt x="1566" y="657"/>
                      </a:cubicBezTo>
                      <a:cubicBezTo>
                        <a:pt x="1567" y="658"/>
                        <a:pt x="1568" y="657"/>
                        <a:pt x="1569" y="656"/>
                      </a:cubicBezTo>
                      <a:cubicBezTo>
                        <a:pt x="1571" y="652"/>
                        <a:pt x="1573" y="647"/>
                        <a:pt x="1575" y="642"/>
                      </a:cubicBezTo>
                      <a:cubicBezTo>
                        <a:pt x="1576" y="641"/>
                        <a:pt x="1575" y="640"/>
                        <a:pt x="1574" y="639"/>
                      </a:cubicBezTo>
                      <a:cubicBezTo>
                        <a:pt x="1572" y="639"/>
                        <a:pt x="1571" y="639"/>
                        <a:pt x="1570" y="641"/>
                      </a:cubicBezTo>
                      <a:close/>
                      <a:moveTo>
                        <a:pt x="1579" y="612"/>
                      </a:moveTo>
                      <a:cubicBezTo>
                        <a:pt x="1578" y="616"/>
                        <a:pt x="1578" y="618"/>
                        <a:pt x="1577" y="621"/>
                      </a:cubicBezTo>
                      <a:cubicBezTo>
                        <a:pt x="1577" y="623"/>
                        <a:pt x="1576" y="625"/>
                        <a:pt x="1575" y="627"/>
                      </a:cubicBezTo>
                      <a:cubicBezTo>
                        <a:pt x="1575" y="628"/>
                        <a:pt x="1576" y="629"/>
                        <a:pt x="1577" y="630"/>
                      </a:cubicBezTo>
                      <a:cubicBezTo>
                        <a:pt x="1578" y="630"/>
                        <a:pt x="1580" y="629"/>
                        <a:pt x="1580" y="628"/>
                      </a:cubicBezTo>
                      <a:cubicBezTo>
                        <a:pt x="1581" y="626"/>
                        <a:pt x="1581" y="624"/>
                        <a:pt x="1582" y="622"/>
                      </a:cubicBezTo>
                      <a:cubicBezTo>
                        <a:pt x="1583" y="619"/>
                        <a:pt x="1583" y="617"/>
                        <a:pt x="1584" y="613"/>
                      </a:cubicBezTo>
                      <a:cubicBezTo>
                        <a:pt x="1584" y="612"/>
                        <a:pt x="1583" y="611"/>
                        <a:pt x="1582" y="610"/>
                      </a:cubicBezTo>
                      <a:cubicBezTo>
                        <a:pt x="1581" y="610"/>
                        <a:pt x="1579" y="611"/>
                        <a:pt x="1579" y="612"/>
                      </a:cubicBezTo>
                      <a:close/>
                      <a:moveTo>
                        <a:pt x="1582" y="583"/>
                      </a:moveTo>
                      <a:cubicBezTo>
                        <a:pt x="1581" y="588"/>
                        <a:pt x="1581" y="593"/>
                        <a:pt x="1581" y="598"/>
                      </a:cubicBezTo>
                      <a:cubicBezTo>
                        <a:pt x="1581" y="599"/>
                        <a:pt x="1582" y="600"/>
                        <a:pt x="1583" y="600"/>
                      </a:cubicBezTo>
                      <a:cubicBezTo>
                        <a:pt x="1584" y="601"/>
                        <a:pt x="1586" y="600"/>
                        <a:pt x="1586" y="598"/>
                      </a:cubicBezTo>
                      <a:cubicBezTo>
                        <a:pt x="1586" y="593"/>
                        <a:pt x="1586" y="588"/>
                        <a:pt x="1587" y="583"/>
                      </a:cubicBezTo>
                      <a:cubicBezTo>
                        <a:pt x="1587" y="582"/>
                        <a:pt x="1586" y="580"/>
                        <a:pt x="1584" y="580"/>
                      </a:cubicBezTo>
                      <a:cubicBezTo>
                        <a:pt x="1583" y="580"/>
                        <a:pt x="1582" y="581"/>
                        <a:pt x="1582" y="583"/>
                      </a:cubicBezTo>
                      <a:close/>
                      <a:moveTo>
                        <a:pt x="1581" y="553"/>
                      </a:moveTo>
                      <a:cubicBezTo>
                        <a:pt x="1582" y="558"/>
                        <a:pt x="1582" y="563"/>
                        <a:pt x="1582" y="568"/>
                      </a:cubicBezTo>
                      <a:cubicBezTo>
                        <a:pt x="1582" y="569"/>
                        <a:pt x="1583" y="570"/>
                        <a:pt x="1584" y="570"/>
                      </a:cubicBezTo>
                      <a:cubicBezTo>
                        <a:pt x="1586" y="570"/>
                        <a:pt x="1587" y="569"/>
                        <a:pt x="1587" y="568"/>
                      </a:cubicBezTo>
                      <a:cubicBezTo>
                        <a:pt x="1587" y="563"/>
                        <a:pt x="1587" y="558"/>
                        <a:pt x="1586" y="553"/>
                      </a:cubicBezTo>
                      <a:cubicBezTo>
                        <a:pt x="1586" y="551"/>
                        <a:pt x="1585" y="550"/>
                        <a:pt x="1584" y="550"/>
                      </a:cubicBezTo>
                      <a:cubicBezTo>
                        <a:pt x="1582" y="551"/>
                        <a:pt x="1581" y="552"/>
                        <a:pt x="1581" y="553"/>
                      </a:cubicBezTo>
                      <a:close/>
                      <a:moveTo>
                        <a:pt x="1579" y="523"/>
                      </a:moveTo>
                      <a:cubicBezTo>
                        <a:pt x="1579" y="528"/>
                        <a:pt x="1580" y="533"/>
                        <a:pt x="1580" y="538"/>
                      </a:cubicBezTo>
                      <a:cubicBezTo>
                        <a:pt x="1580" y="540"/>
                        <a:pt x="1582" y="541"/>
                        <a:pt x="1583" y="540"/>
                      </a:cubicBezTo>
                      <a:cubicBezTo>
                        <a:pt x="1584" y="540"/>
                        <a:pt x="1585" y="539"/>
                        <a:pt x="1585" y="538"/>
                      </a:cubicBezTo>
                      <a:cubicBezTo>
                        <a:pt x="1585" y="533"/>
                        <a:pt x="1584" y="528"/>
                        <a:pt x="1584" y="523"/>
                      </a:cubicBezTo>
                      <a:cubicBezTo>
                        <a:pt x="1583" y="521"/>
                        <a:pt x="1582" y="520"/>
                        <a:pt x="1581" y="521"/>
                      </a:cubicBezTo>
                      <a:cubicBezTo>
                        <a:pt x="1579" y="521"/>
                        <a:pt x="1578" y="522"/>
                        <a:pt x="1579" y="523"/>
                      </a:cubicBezTo>
                      <a:close/>
                      <a:moveTo>
                        <a:pt x="1573" y="494"/>
                      </a:moveTo>
                      <a:cubicBezTo>
                        <a:pt x="1574" y="499"/>
                        <a:pt x="1575" y="504"/>
                        <a:pt x="1576" y="509"/>
                      </a:cubicBezTo>
                      <a:cubicBezTo>
                        <a:pt x="1577" y="510"/>
                        <a:pt x="1578" y="511"/>
                        <a:pt x="1579" y="511"/>
                      </a:cubicBezTo>
                      <a:cubicBezTo>
                        <a:pt x="1581" y="510"/>
                        <a:pt x="1581" y="509"/>
                        <a:pt x="1581" y="508"/>
                      </a:cubicBezTo>
                      <a:cubicBezTo>
                        <a:pt x="1580" y="503"/>
                        <a:pt x="1579" y="498"/>
                        <a:pt x="1578" y="493"/>
                      </a:cubicBezTo>
                      <a:cubicBezTo>
                        <a:pt x="1578" y="492"/>
                        <a:pt x="1576" y="491"/>
                        <a:pt x="1575" y="491"/>
                      </a:cubicBezTo>
                      <a:cubicBezTo>
                        <a:pt x="1574" y="491"/>
                        <a:pt x="1573" y="493"/>
                        <a:pt x="1573" y="494"/>
                      </a:cubicBezTo>
                      <a:close/>
                      <a:moveTo>
                        <a:pt x="1564" y="466"/>
                      </a:moveTo>
                      <a:cubicBezTo>
                        <a:pt x="1566" y="471"/>
                        <a:pt x="1567" y="475"/>
                        <a:pt x="1569" y="480"/>
                      </a:cubicBezTo>
                      <a:cubicBezTo>
                        <a:pt x="1569" y="481"/>
                        <a:pt x="1571" y="482"/>
                        <a:pt x="1572" y="482"/>
                      </a:cubicBezTo>
                      <a:cubicBezTo>
                        <a:pt x="1573" y="481"/>
                        <a:pt x="1574" y="480"/>
                        <a:pt x="1574" y="478"/>
                      </a:cubicBezTo>
                      <a:cubicBezTo>
                        <a:pt x="1572" y="473"/>
                        <a:pt x="1570" y="469"/>
                        <a:pt x="1568" y="464"/>
                      </a:cubicBezTo>
                      <a:cubicBezTo>
                        <a:pt x="1568" y="463"/>
                        <a:pt x="1566" y="462"/>
                        <a:pt x="1565" y="463"/>
                      </a:cubicBezTo>
                      <a:cubicBezTo>
                        <a:pt x="1564" y="463"/>
                        <a:pt x="1563" y="465"/>
                        <a:pt x="1564" y="466"/>
                      </a:cubicBezTo>
                      <a:close/>
                      <a:moveTo>
                        <a:pt x="1548" y="442"/>
                      </a:moveTo>
                      <a:cubicBezTo>
                        <a:pt x="1551" y="445"/>
                        <a:pt x="1554" y="449"/>
                        <a:pt x="1557" y="453"/>
                      </a:cubicBezTo>
                      <a:cubicBezTo>
                        <a:pt x="1557" y="454"/>
                        <a:pt x="1559" y="455"/>
                        <a:pt x="1560" y="454"/>
                      </a:cubicBezTo>
                      <a:cubicBezTo>
                        <a:pt x="1561" y="453"/>
                        <a:pt x="1562" y="452"/>
                        <a:pt x="1561" y="451"/>
                      </a:cubicBezTo>
                      <a:cubicBezTo>
                        <a:pt x="1558" y="446"/>
                        <a:pt x="1555" y="442"/>
                        <a:pt x="1552" y="438"/>
                      </a:cubicBezTo>
                      <a:cubicBezTo>
                        <a:pt x="1551" y="437"/>
                        <a:pt x="1549" y="437"/>
                        <a:pt x="1548" y="438"/>
                      </a:cubicBezTo>
                      <a:cubicBezTo>
                        <a:pt x="1547" y="439"/>
                        <a:pt x="1547" y="441"/>
                        <a:pt x="1548" y="442"/>
                      </a:cubicBezTo>
                      <a:close/>
                      <a:moveTo>
                        <a:pt x="1524" y="428"/>
                      </a:moveTo>
                      <a:cubicBezTo>
                        <a:pt x="1529" y="429"/>
                        <a:pt x="1533" y="430"/>
                        <a:pt x="1537" y="433"/>
                      </a:cubicBezTo>
                      <a:cubicBezTo>
                        <a:pt x="1538" y="433"/>
                        <a:pt x="1540" y="433"/>
                        <a:pt x="1540" y="432"/>
                      </a:cubicBezTo>
                      <a:cubicBezTo>
                        <a:pt x="1541" y="431"/>
                        <a:pt x="1541" y="429"/>
                        <a:pt x="1540" y="428"/>
                      </a:cubicBezTo>
                      <a:cubicBezTo>
                        <a:pt x="1535" y="426"/>
                        <a:pt x="1530" y="424"/>
                        <a:pt x="1525" y="423"/>
                      </a:cubicBezTo>
                      <a:cubicBezTo>
                        <a:pt x="1524" y="422"/>
                        <a:pt x="1522" y="423"/>
                        <a:pt x="1522" y="425"/>
                      </a:cubicBezTo>
                      <a:cubicBezTo>
                        <a:pt x="1522" y="426"/>
                        <a:pt x="1523" y="427"/>
                        <a:pt x="1524" y="428"/>
                      </a:cubicBezTo>
                      <a:close/>
                      <a:moveTo>
                        <a:pt x="1501" y="423"/>
                      </a:moveTo>
                      <a:cubicBezTo>
                        <a:pt x="1500" y="423"/>
                        <a:pt x="1499" y="424"/>
                        <a:pt x="1498" y="424"/>
                      </a:cubicBezTo>
                      <a:cubicBezTo>
                        <a:pt x="1496" y="424"/>
                        <a:pt x="1495" y="426"/>
                        <a:pt x="1496" y="427"/>
                      </a:cubicBezTo>
                      <a:cubicBezTo>
                        <a:pt x="1496" y="428"/>
                        <a:pt x="1498" y="429"/>
                        <a:pt x="1499" y="429"/>
                      </a:cubicBezTo>
                      <a:cubicBezTo>
                        <a:pt x="1503" y="428"/>
                        <a:pt x="1506" y="427"/>
                        <a:pt x="1510" y="427"/>
                      </a:cubicBezTo>
                      <a:cubicBezTo>
                        <a:pt x="1511" y="427"/>
                        <a:pt x="1512" y="425"/>
                        <a:pt x="1512" y="424"/>
                      </a:cubicBezTo>
                      <a:cubicBezTo>
                        <a:pt x="1512" y="423"/>
                        <a:pt x="1511" y="422"/>
                        <a:pt x="1509" y="422"/>
                      </a:cubicBezTo>
                      <a:cubicBezTo>
                        <a:pt x="1506" y="422"/>
                        <a:pt x="1502" y="423"/>
                        <a:pt x="1498" y="424"/>
                      </a:cubicBezTo>
                      <a:cubicBezTo>
                        <a:pt x="1496" y="424"/>
                        <a:pt x="1495" y="426"/>
                        <a:pt x="1496" y="427"/>
                      </a:cubicBezTo>
                      <a:cubicBezTo>
                        <a:pt x="1496" y="428"/>
                        <a:pt x="1498" y="429"/>
                        <a:pt x="1499" y="429"/>
                      </a:cubicBezTo>
                      <a:cubicBezTo>
                        <a:pt x="1500" y="428"/>
                        <a:pt x="1501" y="428"/>
                        <a:pt x="1502" y="428"/>
                      </a:cubicBezTo>
                      <a:cubicBezTo>
                        <a:pt x="1504" y="427"/>
                        <a:pt x="1504" y="426"/>
                        <a:pt x="1504" y="425"/>
                      </a:cubicBezTo>
                      <a:cubicBezTo>
                        <a:pt x="1504" y="423"/>
                        <a:pt x="1502" y="423"/>
                        <a:pt x="1501" y="423"/>
                      </a:cubicBezTo>
                      <a:close/>
                      <a:moveTo>
                        <a:pt x="1526" y="409"/>
                      </a:moveTo>
                      <a:cubicBezTo>
                        <a:pt x="1523" y="412"/>
                        <a:pt x="1519" y="415"/>
                        <a:pt x="1514" y="417"/>
                      </a:cubicBezTo>
                      <a:cubicBezTo>
                        <a:pt x="1513" y="418"/>
                        <a:pt x="1513" y="420"/>
                        <a:pt x="1513" y="421"/>
                      </a:cubicBezTo>
                      <a:cubicBezTo>
                        <a:pt x="1514" y="422"/>
                        <a:pt x="1515" y="422"/>
                        <a:pt x="1517" y="422"/>
                      </a:cubicBezTo>
                      <a:cubicBezTo>
                        <a:pt x="1521" y="419"/>
                        <a:pt x="1526" y="416"/>
                        <a:pt x="1529" y="413"/>
                      </a:cubicBezTo>
                      <a:cubicBezTo>
                        <a:pt x="1531" y="412"/>
                        <a:pt x="1531" y="411"/>
                        <a:pt x="1530" y="410"/>
                      </a:cubicBezTo>
                      <a:cubicBezTo>
                        <a:pt x="1529" y="409"/>
                        <a:pt x="1527" y="408"/>
                        <a:pt x="1526" y="409"/>
                      </a:cubicBezTo>
                      <a:close/>
                      <a:moveTo>
                        <a:pt x="1543" y="386"/>
                      </a:moveTo>
                      <a:cubicBezTo>
                        <a:pt x="1541" y="391"/>
                        <a:pt x="1539" y="395"/>
                        <a:pt x="1536" y="399"/>
                      </a:cubicBezTo>
                      <a:cubicBezTo>
                        <a:pt x="1535" y="400"/>
                        <a:pt x="1535" y="401"/>
                        <a:pt x="1537" y="402"/>
                      </a:cubicBezTo>
                      <a:cubicBezTo>
                        <a:pt x="1538" y="403"/>
                        <a:pt x="1539" y="403"/>
                        <a:pt x="1540" y="402"/>
                      </a:cubicBezTo>
                      <a:cubicBezTo>
                        <a:pt x="1543" y="397"/>
                        <a:pt x="1546" y="393"/>
                        <a:pt x="1548" y="388"/>
                      </a:cubicBezTo>
                      <a:cubicBezTo>
                        <a:pt x="1548" y="387"/>
                        <a:pt x="1547" y="385"/>
                        <a:pt x="1546" y="385"/>
                      </a:cubicBezTo>
                      <a:cubicBezTo>
                        <a:pt x="1545" y="384"/>
                        <a:pt x="1543" y="385"/>
                        <a:pt x="1543" y="386"/>
                      </a:cubicBezTo>
                      <a:close/>
                      <a:moveTo>
                        <a:pt x="1548" y="358"/>
                      </a:moveTo>
                      <a:cubicBezTo>
                        <a:pt x="1548" y="363"/>
                        <a:pt x="1548" y="368"/>
                        <a:pt x="1547" y="372"/>
                      </a:cubicBezTo>
                      <a:cubicBezTo>
                        <a:pt x="1547" y="374"/>
                        <a:pt x="1548" y="375"/>
                        <a:pt x="1549" y="375"/>
                      </a:cubicBezTo>
                      <a:cubicBezTo>
                        <a:pt x="1550" y="375"/>
                        <a:pt x="1552" y="375"/>
                        <a:pt x="1552" y="373"/>
                      </a:cubicBezTo>
                      <a:cubicBezTo>
                        <a:pt x="1552" y="373"/>
                        <a:pt x="1552" y="373"/>
                        <a:pt x="1552" y="373"/>
                      </a:cubicBezTo>
                      <a:cubicBezTo>
                        <a:pt x="1553" y="368"/>
                        <a:pt x="1553" y="363"/>
                        <a:pt x="1553" y="358"/>
                      </a:cubicBezTo>
                      <a:cubicBezTo>
                        <a:pt x="1553" y="356"/>
                        <a:pt x="1552" y="355"/>
                        <a:pt x="1551" y="355"/>
                      </a:cubicBezTo>
                      <a:cubicBezTo>
                        <a:pt x="1549" y="355"/>
                        <a:pt x="1548" y="356"/>
                        <a:pt x="1548" y="358"/>
                      </a:cubicBezTo>
                      <a:close/>
                      <a:moveTo>
                        <a:pt x="1544" y="329"/>
                      </a:moveTo>
                      <a:cubicBezTo>
                        <a:pt x="1546" y="334"/>
                        <a:pt x="1547" y="338"/>
                        <a:pt x="1547" y="343"/>
                      </a:cubicBezTo>
                      <a:cubicBezTo>
                        <a:pt x="1547" y="345"/>
                        <a:pt x="1549" y="346"/>
                        <a:pt x="1550" y="345"/>
                      </a:cubicBezTo>
                      <a:cubicBezTo>
                        <a:pt x="1551" y="345"/>
                        <a:pt x="1552" y="344"/>
                        <a:pt x="1552" y="343"/>
                      </a:cubicBezTo>
                      <a:cubicBezTo>
                        <a:pt x="1551" y="337"/>
                        <a:pt x="1550" y="332"/>
                        <a:pt x="1549" y="328"/>
                      </a:cubicBezTo>
                      <a:cubicBezTo>
                        <a:pt x="1549" y="326"/>
                        <a:pt x="1547" y="325"/>
                        <a:pt x="1546" y="326"/>
                      </a:cubicBezTo>
                      <a:cubicBezTo>
                        <a:pt x="1545" y="326"/>
                        <a:pt x="1544" y="328"/>
                        <a:pt x="1544" y="329"/>
                      </a:cubicBezTo>
                      <a:close/>
                      <a:moveTo>
                        <a:pt x="1533" y="302"/>
                      </a:moveTo>
                      <a:cubicBezTo>
                        <a:pt x="1535" y="306"/>
                        <a:pt x="1537" y="311"/>
                        <a:pt x="1539" y="315"/>
                      </a:cubicBezTo>
                      <a:cubicBezTo>
                        <a:pt x="1540" y="316"/>
                        <a:pt x="1541" y="317"/>
                        <a:pt x="1542" y="316"/>
                      </a:cubicBezTo>
                      <a:cubicBezTo>
                        <a:pt x="1544" y="316"/>
                        <a:pt x="1544" y="314"/>
                        <a:pt x="1544" y="313"/>
                      </a:cubicBezTo>
                      <a:cubicBezTo>
                        <a:pt x="1542" y="308"/>
                        <a:pt x="1539" y="304"/>
                        <a:pt x="1537" y="299"/>
                      </a:cubicBezTo>
                      <a:cubicBezTo>
                        <a:pt x="1536" y="298"/>
                        <a:pt x="1535" y="298"/>
                        <a:pt x="1533" y="299"/>
                      </a:cubicBezTo>
                      <a:cubicBezTo>
                        <a:pt x="1532" y="299"/>
                        <a:pt x="1532" y="301"/>
                        <a:pt x="1533" y="302"/>
                      </a:cubicBezTo>
                      <a:close/>
                      <a:moveTo>
                        <a:pt x="1514" y="279"/>
                      </a:moveTo>
                      <a:cubicBezTo>
                        <a:pt x="1518" y="282"/>
                        <a:pt x="1521" y="286"/>
                        <a:pt x="1524" y="290"/>
                      </a:cubicBezTo>
                      <a:cubicBezTo>
                        <a:pt x="1525" y="291"/>
                        <a:pt x="1527" y="291"/>
                        <a:pt x="1528" y="290"/>
                      </a:cubicBezTo>
                      <a:cubicBezTo>
                        <a:pt x="1529" y="289"/>
                        <a:pt x="1529" y="288"/>
                        <a:pt x="1528" y="287"/>
                      </a:cubicBezTo>
                      <a:cubicBezTo>
                        <a:pt x="1525" y="283"/>
                        <a:pt x="1522" y="279"/>
                        <a:pt x="1518" y="275"/>
                      </a:cubicBezTo>
                      <a:cubicBezTo>
                        <a:pt x="1517" y="275"/>
                        <a:pt x="1515" y="275"/>
                        <a:pt x="1514" y="276"/>
                      </a:cubicBezTo>
                      <a:cubicBezTo>
                        <a:pt x="1513" y="277"/>
                        <a:pt x="1513" y="278"/>
                        <a:pt x="1514" y="279"/>
                      </a:cubicBezTo>
                      <a:close/>
                      <a:moveTo>
                        <a:pt x="1490" y="263"/>
                      </a:moveTo>
                      <a:cubicBezTo>
                        <a:pt x="1495" y="265"/>
                        <a:pt x="1499" y="267"/>
                        <a:pt x="1503" y="270"/>
                      </a:cubicBezTo>
                      <a:cubicBezTo>
                        <a:pt x="1504" y="271"/>
                        <a:pt x="1506" y="270"/>
                        <a:pt x="1507" y="269"/>
                      </a:cubicBezTo>
                      <a:cubicBezTo>
                        <a:pt x="1507" y="268"/>
                        <a:pt x="1507" y="267"/>
                        <a:pt x="1506" y="266"/>
                      </a:cubicBezTo>
                      <a:cubicBezTo>
                        <a:pt x="1502" y="263"/>
                        <a:pt x="1497" y="260"/>
                        <a:pt x="1492" y="258"/>
                      </a:cubicBezTo>
                      <a:cubicBezTo>
                        <a:pt x="1491" y="258"/>
                        <a:pt x="1490" y="258"/>
                        <a:pt x="1489" y="260"/>
                      </a:cubicBezTo>
                      <a:cubicBezTo>
                        <a:pt x="1489" y="261"/>
                        <a:pt x="1489" y="262"/>
                        <a:pt x="1490" y="263"/>
                      </a:cubicBezTo>
                      <a:close/>
                      <a:moveTo>
                        <a:pt x="1462" y="257"/>
                      </a:moveTo>
                      <a:cubicBezTo>
                        <a:pt x="1463" y="257"/>
                        <a:pt x="1463" y="257"/>
                        <a:pt x="1463" y="257"/>
                      </a:cubicBezTo>
                      <a:cubicBezTo>
                        <a:pt x="1468" y="257"/>
                        <a:pt x="1472" y="258"/>
                        <a:pt x="1477" y="259"/>
                      </a:cubicBezTo>
                      <a:cubicBezTo>
                        <a:pt x="1478" y="259"/>
                        <a:pt x="1479" y="258"/>
                        <a:pt x="1480" y="257"/>
                      </a:cubicBezTo>
                      <a:cubicBezTo>
                        <a:pt x="1480" y="255"/>
                        <a:pt x="1479" y="254"/>
                        <a:pt x="1478" y="254"/>
                      </a:cubicBezTo>
                      <a:cubicBezTo>
                        <a:pt x="1473" y="253"/>
                        <a:pt x="1468" y="252"/>
                        <a:pt x="1463" y="252"/>
                      </a:cubicBezTo>
                      <a:cubicBezTo>
                        <a:pt x="1463" y="252"/>
                        <a:pt x="1463" y="252"/>
                        <a:pt x="1462" y="252"/>
                      </a:cubicBezTo>
                      <a:cubicBezTo>
                        <a:pt x="1461" y="252"/>
                        <a:pt x="1460" y="253"/>
                        <a:pt x="1460" y="255"/>
                      </a:cubicBezTo>
                      <a:cubicBezTo>
                        <a:pt x="1460" y="256"/>
                        <a:pt x="1461" y="257"/>
                        <a:pt x="1462" y="257"/>
                      </a:cubicBezTo>
                      <a:close/>
                      <a:moveTo>
                        <a:pt x="1443" y="244"/>
                      </a:moveTo>
                      <a:cubicBezTo>
                        <a:pt x="1443" y="246"/>
                        <a:pt x="1443" y="247"/>
                        <a:pt x="1443" y="249"/>
                      </a:cubicBezTo>
                      <a:cubicBezTo>
                        <a:pt x="1443" y="251"/>
                        <a:pt x="1443" y="254"/>
                        <a:pt x="1443" y="257"/>
                      </a:cubicBezTo>
                      <a:cubicBezTo>
                        <a:pt x="1443" y="258"/>
                        <a:pt x="1443" y="258"/>
                        <a:pt x="1444" y="259"/>
                      </a:cubicBezTo>
                      <a:cubicBezTo>
                        <a:pt x="1444" y="260"/>
                        <a:pt x="1445" y="260"/>
                        <a:pt x="1446" y="259"/>
                      </a:cubicBezTo>
                      <a:cubicBezTo>
                        <a:pt x="1447" y="259"/>
                        <a:pt x="1447" y="259"/>
                        <a:pt x="1448" y="259"/>
                      </a:cubicBezTo>
                      <a:cubicBezTo>
                        <a:pt x="1449" y="259"/>
                        <a:pt x="1450" y="257"/>
                        <a:pt x="1450" y="256"/>
                      </a:cubicBezTo>
                      <a:cubicBezTo>
                        <a:pt x="1449" y="255"/>
                        <a:pt x="1448" y="254"/>
                        <a:pt x="1447" y="254"/>
                      </a:cubicBezTo>
                      <a:cubicBezTo>
                        <a:pt x="1446" y="254"/>
                        <a:pt x="1445" y="254"/>
                        <a:pt x="1445" y="255"/>
                      </a:cubicBezTo>
                      <a:cubicBezTo>
                        <a:pt x="1445" y="257"/>
                        <a:pt x="1445" y="257"/>
                        <a:pt x="1445" y="257"/>
                      </a:cubicBezTo>
                      <a:cubicBezTo>
                        <a:pt x="1448" y="257"/>
                        <a:pt x="1448" y="257"/>
                        <a:pt x="1448" y="257"/>
                      </a:cubicBezTo>
                      <a:cubicBezTo>
                        <a:pt x="1448" y="254"/>
                        <a:pt x="1448" y="252"/>
                        <a:pt x="1448" y="249"/>
                      </a:cubicBezTo>
                      <a:cubicBezTo>
                        <a:pt x="1448" y="247"/>
                        <a:pt x="1448" y="246"/>
                        <a:pt x="1448" y="244"/>
                      </a:cubicBezTo>
                      <a:cubicBezTo>
                        <a:pt x="1448" y="243"/>
                        <a:pt x="1447" y="242"/>
                        <a:pt x="1445" y="242"/>
                      </a:cubicBezTo>
                      <a:cubicBezTo>
                        <a:pt x="1444" y="242"/>
                        <a:pt x="1443" y="243"/>
                        <a:pt x="1443" y="244"/>
                      </a:cubicBezTo>
                      <a:close/>
                      <a:moveTo>
                        <a:pt x="1439" y="215"/>
                      </a:moveTo>
                      <a:cubicBezTo>
                        <a:pt x="1440" y="220"/>
                        <a:pt x="1441" y="225"/>
                        <a:pt x="1442" y="230"/>
                      </a:cubicBezTo>
                      <a:cubicBezTo>
                        <a:pt x="1442" y="231"/>
                        <a:pt x="1443" y="232"/>
                        <a:pt x="1445" y="232"/>
                      </a:cubicBezTo>
                      <a:cubicBezTo>
                        <a:pt x="1446" y="232"/>
                        <a:pt x="1447" y="230"/>
                        <a:pt x="1447" y="229"/>
                      </a:cubicBezTo>
                      <a:cubicBezTo>
                        <a:pt x="1446" y="224"/>
                        <a:pt x="1445" y="219"/>
                        <a:pt x="1444" y="214"/>
                      </a:cubicBezTo>
                      <a:cubicBezTo>
                        <a:pt x="1444" y="213"/>
                        <a:pt x="1442" y="212"/>
                        <a:pt x="1441" y="212"/>
                      </a:cubicBezTo>
                      <a:cubicBezTo>
                        <a:pt x="1440" y="212"/>
                        <a:pt x="1439" y="214"/>
                        <a:pt x="1439" y="215"/>
                      </a:cubicBezTo>
                      <a:close/>
                      <a:moveTo>
                        <a:pt x="1430" y="187"/>
                      </a:moveTo>
                      <a:cubicBezTo>
                        <a:pt x="1432" y="192"/>
                        <a:pt x="1434" y="196"/>
                        <a:pt x="1435" y="201"/>
                      </a:cubicBezTo>
                      <a:cubicBezTo>
                        <a:pt x="1436" y="202"/>
                        <a:pt x="1437" y="203"/>
                        <a:pt x="1438" y="203"/>
                      </a:cubicBezTo>
                      <a:cubicBezTo>
                        <a:pt x="1440" y="202"/>
                        <a:pt x="1441" y="201"/>
                        <a:pt x="1440" y="199"/>
                      </a:cubicBezTo>
                      <a:cubicBezTo>
                        <a:pt x="1439" y="195"/>
                        <a:pt x="1437" y="190"/>
                        <a:pt x="1435" y="185"/>
                      </a:cubicBezTo>
                      <a:cubicBezTo>
                        <a:pt x="1435" y="184"/>
                        <a:pt x="1433" y="183"/>
                        <a:pt x="1432" y="184"/>
                      </a:cubicBezTo>
                      <a:cubicBezTo>
                        <a:pt x="1431" y="184"/>
                        <a:pt x="1430" y="186"/>
                        <a:pt x="1430" y="187"/>
                      </a:cubicBezTo>
                      <a:close/>
                      <a:moveTo>
                        <a:pt x="1418" y="160"/>
                      </a:moveTo>
                      <a:cubicBezTo>
                        <a:pt x="1420" y="165"/>
                        <a:pt x="1422" y="169"/>
                        <a:pt x="1424" y="173"/>
                      </a:cubicBezTo>
                      <a:cubicBezTo>
                        <a:pt x="1425" y="175"/>
                        <a:pt x="1427" y="175"/>
                        <a:pt x="1428" y="175"/>
                      </a:cubicBezTo>
                      <a:cubicBezTo>
                        <a:pt x="1429" y="174"/>
                        <a:pt x="1430" y="172"/>
                        <a:pt x="1429" y="171"/>
                      </a:cubicBezTo>
                      <a:cubicBezTo>
                        <a:pt x="1427" y="167"/>
                        <a:pt x="1424" y="162"/>
                        <a:pt x="1422" y="158"/>
                      </a:cubicBezTo>
                      <a:cubicBezTo>
                        <a:pt x="1421" y="157"/>
                        <a:pt x="1420" y="156"/>
                        <a:pt x="1419" y="157"/>
                      </a:cubicBezTo>
                      <a:cubicBezTo>
                        <a:pt x="1417" y="157"/>
                        <a:pt x="1417" y="159"/>
                        <a:pt x="1418" y="160"/>
                      </a:cubicBezTo>
                      <a:close/>
                      <a:moveTo>
                        <a:pt x="1402" y="135"/>
                      </a:moveTo>
                      <a:cubicBezTo>
                        <a:pt x="1405" y="139"/>
                        <a:pt x="1407" y="143"/>
                        <a:pt x="1410" y="147"/>
                      </a:cubicBezTo>
                      <a:cubicBezTo>
                        <a:pt x="1411" y="149"/>
                        <a:pt x="1412" y="149"/>
                        <a:pt x="1413" y="148"/>
                      </a:cubicBezTo>
                      <a:cubicBezTo>
                        <a:pt x="1415" y="147"/>
                        <a:pt x="1415" y="146"/>
                        <a:pt x="1414" y="145"/>
                      </a:cubicBezTo>
                      <a:cubicBezTo>
                        <a:pt x="1412" y="140"/>
                        <a:pt x="1409" y="136"/>
                        <a:pt x="1406" y="132"/>
                      </a:cubicBezTo>
                      <a:cubicBezTo>
                        <a:pt x="1405" y="131"/>
                        <a:pt x="1404" y="131"/>
                        <a:pt x="1402" y="132"/>
                      </a:cubicBezTo>
                      <a:cubicBezTo>
                        <a:pt x="1401" y="132"/>
                        <a:pt x="1401" y="134"/>
                        <a:pt x="1402" y="135"/>
                      </a:cubicBezTo>
                      <a:close/>
                      <a:moveTo>
                        <a:pt x="1384" y="111"/>
                      </a:moveTo>
                      <a:cubicBezTo>
                        <a:pt x="1386" y="114"/>
                        <a:pt x="1388" y="117"/>
                        <a:pt x="1391" y="120"/>
                      </a:cubicBezTo>
                      <a:cubicBezTo>
                        <a:pt x="1391" y="121"/>
                        <a:pt x="1392" y="122"/>
                        <a:pt x="1393" y="123"/>
                      </a:cubicBezTo>
                      <a:cubicBezTo>
                        <a:pt x="1394" y="124"/>
                        <a:pt x="1395" y="124"/>
                        <a:pt x="1396" y="123"/>
                      </a:cubicBezTo>
                      <a:cubicBezTo>
                        <a:pt x="1398" y="123"/>
                        <a:pt x="1398" y="121"/>
                        <a:pt x="1397" y="120"/>
                      </a:cubicBezTo>
                      <a:cubicBezTo>
                        <a:pt x="1396" y="119"/>
                        <a:pt x="1395" y="118"/>
                        <a:pt x="1395" y="117"/>
                      </a:cubicBezTo>
                      <a:cubicBezTo>
                        <a:pt x="1392" y="114"/>
                        <a:pt x="1390" y="111"/>
                        <a:pt x="1388" y="108"/>
                      </a:cubicBezTo>
                      <a:cubicBezTo>
                        <a:pt x="1387" y="107"/>
                        <a:pt x="1385" y="107"/>
                        <a:pt x="1384" y="108"/>
                      </a:cubicBezTo>
                      <a:cubicBezTo>
                        <a:pt x="1383" y="109"/>
                        <a:pt x="1383" y="110"/>
                        <a:pt x="1384" y="111"/>
                      </a:cubicBezTo>
                      <a:close/>
                      <a:moveTo>
                        <a:pt x="1364" y="90"/>
                      </a:moveTo>
                      <a:cubicBezTo>
                        <a:pt x="1367" y="93"/>
                        <a:pt x="1371" y="96"/>
                        <a:pt x="1374" y="100"/>
                      </a:cubicBezTo>
                      <a:cubicBezTo>
                        <a:pt x="1375" y="101"/>
                        <a:pt x="1376" y="101"/>
                        <a:pt x="1377" y="100"/>
                      </a:cubicBezTo>
                      <a:cubicBezTo>
                        <a:pt x="1379" y="99"/>
                        <a:pt x="1379" y="98"/>
                        <a:pt x="1378" y="97"/>
                      </a:cubicBezTo>
                      <a:cubicBezTo>
                        <a:pt x="1374" y="93"/>
                        <a:pt x="1371" y="89"/>
                        <a:pt x="1367" y="86"/>
                      </a:cubicBezTo>
                      <a:cubicBezTo>
                        <a:pt x="1366" y="85"/>
                        <a:pt x="1364" y="85"/>
                        <a:pt x="1363" y="86"/>
                      </a:cubicBezTo>
                      <a:cubicBezTo>
                        <a:pt x="1363" y="87"/>
                        <a:pt x="1363" y="89"/>
                        <a:pt x="1364" y="90"/>
                      </a:cubicBezTo>
                      <a:close/>
                      <a:moveTo>
                        <a:pt x="1341" y="71"/>
                      </a:moveTo>
                      <a:cubicBezTo>
                        <a:pt x="1345" y="74"/>
                        <a:pt x="1349" y="77"/>
                        <a:pt x="1352" y="80"/>
                      </a:cubicBezTo>
                      <a:cubicBezTo>
                        <a:pt x="1354" y="81"/>
                        <a:pt x="1355" y="80"/>
                        <a:pt x="1356" y="79"/>
                      </a:cubicBezTo>
                      <a:cubicBezTo>
                        <a:pt x="1357" y="78"/>
                        <a:pt x="1357" y="77"/>
                        <a:pt x="1356" y="76"/>
                      </a:cubicBezTo>
                      <a:cubicBezTo>
                        <a:pt x="1352" y="73"/>
                        <a:pt x="1348" y="70"/>
                        <a:pt x="1343" y="67"/>
                      </a:cubicBezTo>
                      <a:cubicBezTo>
                        <a:pt x="1342" y="66"/>
                        <a:pt x="1341" y="66"/>
                        <a:pt x="1340" y="67"/>
                      </a:cubicBezTo>
                      <a:cubicBezTo>
                        <a:pt x="1339" y="69"/>
                        <a:pt x="1339" y="70"/>
                        <a:pt x="1341" y="71"/>
                      </a:cubicBezTo>
                      <a:close/>
                      <a:moveTo>
                        <a:pt x="1315" y="56"/>
                      </a:moveTo>
                      <a:cubicBezTo>
                        <a:pt x="1319" y="58"/>
                        <a:pt x="1324" y="61"/>
                        <a:pt x="1328" y="63"/>
                      </a:cubicBezTo>
                      <a:cubicBezTo>
                        <a:pt x="1329" y="64"/>
                        <a:pt x="1331" y="63"/>
                        <a:pt x="1332" y="62"/>
                      </a:cubicBezTo>
                      <a:cubicBezTo>
                        <a:pt x="1332" y="61"/>
                        <a:pt x="1332" y="59"/>
                        <a:pt x="1331" y="59"/>
                      </a:cubicBezTo>
                      <a:cubicBezTo>
                        <a:pt x="1326" y="56"/>
                        <a:pt x="1322" y="54"/>
                        <a:pt x="1317" y="52"/>
                      </a:cubicBezTo>
                      <a:cubicBezTo>
                        <a:pt x="1316" y="51"/>
                        <a:pt x="1314" y="52"/>
                        <a:pt x="1314" y="53"/>
                      </a:cubicBezTo>
                      <a:cubicBezTo>
                        <a:pt x="1313" y="54"/>
                        <a:pt x="1314" y="56"/>
                        <a:pt x="1315" y="56"/>
                      </a:cubicBezTo>
                      <a:close/>
                      <a:moveTo>
                        <a:pt x="1287" y="47"/>
                      </a:moveTo>
                      <a:cubicBezTo>
                        <a:pt x="1292" y="48"/>
                        <a:pt x="1297" y="49"/>
                        <a:pt x="1301" y="51"/>
                      </a:cubicBezTo>
                      <a:cubicBezTo>
                        <a:pt x="1303" y="51"/>
                        <a:pt x="1304" y="51"/>
                        <a:pt x="1304" y="49"/>
                      </a:cubicBezTo>
                      <a:cubicBezTo>
                        <a:pt x="1305" y="48"/>
                        <a:pt x="1304" y="47"/>
                        <a:pt x="1303" y="46"/>
                      </a:cubicBezTo>
                      <a:cubicBezTo>
                        <a:pt x="1298" y="45"/>
                        <a:pt x="1293" y="43"/>
                        <a:pt x="1288" y="42"/>
                      </a:cubicBezTo>
                      <a:cubicBezTo>
                        <a:pt x="1287" y="41"/>
                        <a:pt x="1286" y="42"/>
                        <a:pt x="1285" y="44"/>
                      </a:cubicBezTo>
                      <a:cubicBezTo>
                        <a:pt x="1285" y="45"/>
                        <a:pt x="1286" y="46"/>
                        <a:pt x="1287" y="47"/>
                      </a:cubicBezTo>
                      <a:close/>
                      <a:moveTo>
                        <a:pt x="1258" y="41"/>
                      </a:moveTo>
                      <a:cubicBezTo>
                        <a:pt x="1263" y="42"/>
                        <a:pt x="1268" y="42"/>
                        <a:pt x="1273" y="43"/>
                      </a:cubicBezTo>
                      <a:cubicBezTo>
                        <a:pt x="1274" y="44"/>
                        <a:pt x="1275" y="43"/>
                        <a:pt x="1276" y="41"/>
                      </a:cubicBezTo>
                      <a:cubicBezTo>
                        <a:pt x="1276" y="40"/>
                        <a:pt x="1275" y="39"/>
                        <a:pt x="1274" y="38"/>
                      </a:cubicBezTo>
                      <a:cubicBezTo>
                        <a:pt x="1269" y="37"/>
                        <a:pt x="1264" y="37"/>
                        <a:pt x="1259" y="36"/>
                      </a:cubicBezTo>
                      <a:cubicBezTo>
                        <a:pt x="1257" y="36"/>
                        <a:pt x="1256" y="37"/>
                        <a:pt x="1256" y="38"/>
                      </a:cubicBezTo>
                      <a:cubicBezTo>
                        <a:pt x="1256" y="39"/>
                        <a:pt x="1257" y="41"/>
                        <a:pt x="1258" y="41"/>
                      </a:cubicBezTo>
                      <a:close/>
                      <a:moveTo>
                        <a:pt x="1228" y="38"/>
                      </a:moveTo>
                      <a:cubicBezTo>
                        <a:pt x="1233" y="39"/>
                        <a:pt x="1238" y="39"/>
                        <a:pt x="1243" y="39"/>
                      </a:cubicBezTo>
                      <a:cubicBezTo>
                        <a:pt x="1245" y="39"/>
                        <a:pt x="1246" y="38"/>
                        <a:pt x="1246" y="37"/>
                      </a:cubicBezTo>
                      <a:cubicBezTo>
                        <a:pt x="1246" y="36"/>
                        <a:pt x="1245" y="34"/>
                        <a:pt x="1244" y="34"/>
                      </a:cubicBezTo>
                      <a:cubicBezTo>
                        <a:pt x="1239" y="34"/>
                        <a:pt x="1234" y="34"/>
                        <a:pt x="1229" y="33"/>
                      </a:cubicBezTo>
                      <a:cubicBezTo>
                        <a:pt x="1227" y="33"/>
                        <a:pt x="1226" y="34"/>
                        <a:pt x="1226" y="36"/>
                      </a:cubicBezTo>
                      <a:cubicBezTo>
                        <a:pt x="1226" y="37"/>
                        <a:pt x="1227" y="38"/>
                        <a:pt x="1228" y="38"/>
                      </a:cubicBezTo>
                      <a:close/>
                      <a:moveTo>
                        <a:pt x="1199" y="38"/>
                      </a:moveTo>
                      <a:cubicBezTo>
                        <a:pt x="1204" y="38"/>
                        <a:pt x="1209" y="38"/>
                        <a:pt x="1213" y="38"/>
                      </a:cubicBezTo>
                      <a:cubicBezTo>
                        <a:pt x="1215" y="38"/>
                        <a:pt x="1216" y="37"/>
                        <a:pt x="1216" y="36"/>
                      </a:cubicBezTo>
                      <a:cubicBezTo>
                        <a:pt x="1216" y="34"/>
                        <a:pt x="1215" y="33"/>
                        <a:pt x="1213" y="33"/>
                      </a:cubicBezTo>
                      <a:cubicBezTo>
                        <a:pt x="1208" y="33"/>
                        <a:pt x="1203" y="33"/>
                        <a:pt x="1198" y="33"/>
                      </a:cubicBezTo>
                      <a:cubicBezTo>
                        <a:pt x="1197" y="34"/>
                        <a:pt x="1196" y="35"/>
                        <a:pt x="1196" y="36"/>
                      </a:cubicBezTo>
                      <a:cubicBezTo>
                        <a:pt x="1196" y="37"/>
                        <a:pt x="1197" y="39"/>
                        <a:pt x="1199" y="38"/>
                      </a:cubicBezTo>
                      <a:close/>
                      <a:moveTo>
                        <a:pt x="1169" y="41"/>
                      </a:moveTo>
                      <a:cubicBezTo>
                        <a:pt x="1174" y="40"/>
                        <a:pt x="1179" y="40"/>
                        <a:pt x="1184" y="39"/>
                      </a:cubicBezTo>
                      <a:cubicBezTo>
                        <a:pt x="1185" y="39"/>
                        <a:pt x="1186" y="38"/>
                        <a:pt x="1186" y="37"/>
                      </a:cubicBezTo>
                      <a:cubicBezTo>
                        <a:pt x="1186" y="35"/>
                        <a:pt x="1185" y="34"/>
                        <a:pt x="1183" y="34"/>
                      </a:cubicBezTo>
                      <a:cubicBezTo>
                        <a:pt x="1178" y="35"/>
                        <a:pt x="1173" y="35"/>
                        <a:pt x="1168" y="36"/>
                      </a:cubicBezTo>
                      <a:cubicBezTo>
                        <a:pt x="1167" y="36"/>
                        <a:pt x="1166" y="37"/>
                        <a:pt x="1166" y="38"/>
                      </a:cubicBezTo>
                      <a:cubicBezTo>
                        <a:pt x="1166" y="40"/>
                        <a:pt x="1167" y="41"/>
                        <a:pt x="1169" y="41"/>
                      </a:cubicBezTo>
                      <a:close/>
                      <a:moveTo>
                        <a:pt x="1139" y="45"/>
                      </a:moveTo>
                      <a:cubicBezTo>
                        <a:pt x="1144" y="44"/>
                        <a:pt x="1149" y="43"/>
                        <a:pt x="1154" y="42"/>
                      </a:cubicBezTo>
                      <a:cubicBezTo>
                        <a:pt x="1155" y="42"/>
                        <a:pt x="1156" y="41"/>
                        <a:pt x="1156" y="40"/>
                      </a:cubicBezTo>
                      <a:cubicBezTo>
                        <a:pt x="1156" y="38"/>
                        <a:pt x="1155" y="37"/>
                        <a:pt x="1153" y="37"/>
                      </a:cubicBezTo>
                      <a:cubicBezTo>
                        <a:pt x="1148" y="38"/>
                        <a:pt x="1143" y="39"/>
                        <a:pt x="1138" y="40"/>
                      </a:cubicBezTo>
                      <a:cubicBezTo>
                        <a:pt x="1137" y="40"/>
                        <a:pt x="1136" y="41"/>
                        <a:pt x="1136" y="43"/>
                      </a:cubicBezTo>
                      <a:cubicBezTo>
                        <a:pt x="1136" y="44"/>
                        <a:pt x="1138" y="45"/>
                        <a:pt x="1139" y="45"/>
                      </a:cubicBezTo>
                      <a:close/>
                      <a:moveTo>
                        <a:pt x="1110" y="51"/>
                      </a:moveTo>
                      <a:cubicBezTo>
                        <a:pt x="1115" y="50"/>
                        <a:pt x="1120" y="48"/>
                        <a:pt x="1124" y="47"/>
                      </a:cubicBezTo>
                      <a:cubicBezTo>
                        <a:pt x="1126" y="47"/>
                        <a:pt x="1127" y="46"/>
                        <a:pt x="1126" y="45"/>
                      </a:cubicBezTo>
                      <a:cubicBezTo>
                        <a:pt x="1126" y="43"/>
                        <a:pt x="1125" y="42"/>
                        <a:pt x="1123" y="43"/>
                      </a:cubicBezTo>
                      <a:cubicBezTo>
                        <a:pt x="1119" y="44"/>
                        <a:pt x="1114" y="45"/>
                        <a:pt x="1109" y="46"/>
                      </a:cubicBezTo>
                      <a:cubicBezTo>
                        <a:pt x="1107" y="46"/>
                        <a:pt x="1107" y="48"/>
                        <a:pt x="1107" y="49"/>
                      </a:cubicBezTo>
                      <a:cubicBezTo>
                        <a:pt x="1107" y="50"/>
                        <a:pt x="1109" y="51"/>
                        <a:pt x="1110" y="51"/>
                      </a:cubicBezTo>
                      <a:close/>
                      <a:moveTo>
                        <a:pt x="1081" y="59"/>
                      </a:moveTo>
                      <a:cubicBezTo>
                        <a:pt x="1086" y="57"/>
                        <a:pt x="1091" y="56"/>
                        <a:pt x="1095" y="54"/>
                      </a:cubicBezTo>
                      <a:cubicBezTo>
                        <a:pt x="1097" y="54"/>
                        <a:pt x="1098" y="53"/>
                        <a:pt x="1097" y="51"/>
                      </a:cubicBezTo>
                      <a:cubicBezTo>
                        <a:pt x="1097" y="50"/>
                        <a:pt x="1095" y="49"/>
                        <a:pt x="1094" y="50"/>
                      </a:cubicBezTo>
                      <a:cubicBezTo>
                        <a:pt x="1089" y="51"/>
                        <a:pt x="1084" y="52"/>
                        <a:pt x="1080" y="54"/>
                      </a:cubicBezTo>
                      <a:cubicBezTo>
                        <a:pt x="1078" y="54"/>
                        <a:pt x="1078" y="56"/>
                        <a:pt x="1078" y="57"/>
                      </a:cubicBezTo>
                      <a:cubicBezTo>
                        <a:pt x="1078" y="58"/>
                        <a:pt x="1080" y="59"/>
                        <a:pt x="1081" y="59"/>
                      </a:cubicBezTo>
                      <a:close/>
                      <a:moveTo>
                        <a:pt x="1053" y="69"/>
                      </a:moveTo>
                      <a:cubicBezTo>
                        <a:pt x="1058" y="67"/>
                        <a:pt x="1062" y="65"/>
                        <a:pt x="1067" y="63"/>
                      </a:cubicBezTo>
                      <a:cubicBezTo>
                        <a:pt x="1068" y="63"/>
                        <a:pt x="1069" y="62"/>
                        <a:pt x="1068" y="60"/>
                      </a:cubicBezTo>
                      <a:cubicBezTo>
                        <a:pt x="1068" y="59"/>
                        <a:pt x="1067" y="58"/>
                        <a:pt x="1065" y="59"/>
                      </a:cubicBezTo>
                      <a:cubicBezTo>
                        <a:pt x="1061" y="60"/>
                        <a:pt x="1056" y="62"/>
                        <a:pt x="1051" y="64"/>
                      </a:cubicBezTo>
                      <a:cubicBezTo>
                        <a:pt x="1050" y="65"/>
                        <a:pt x="1049" y="66"/>
                        <a:pt x="1050" y="67"/>
                      </a:cubicBezTo>
                      <a:cubicBezTo>
                        <a:pt x="1050" y="69"/>
                        <a:pt x="1052" y="69"/>
                        <a:pt x="1053" y="69"/>
                      </a:cubicBezTo>
                      <a:close/>
                      <a:moveTo>
                        <a:pt x="1026" y="81"/>
                      </a:moveTo>
                      <a:cubicBezTo>
                        <a:pt x="1030" y="79"/>
                        <a:pt x="1035" y="77"/>
                        <a:pt x="1039" y="75"/>
                      </a:cubicBezTo>
                      <a:cubicBezTo>
                        <a:pt x="1041" y="74"/>
                        <a:pt x="1041" y="73"/>
                        <a:pt x="1041" y="71"/>
                      </a:cubicBezTo>
                      <a:cubicBezTo>
                        <a:pt x="1040" y="70"/>
                        <a:pt x="1039" y="70"/>
                        <a:pt x="1037" y="70"/>
                      </a:cubicBezTo>
                      <a:cubicBezTo>
                        <a:pt x="1033" y="72"/>
                        <a:pt x="1028" y="74"/>
                        <a:pt x="1024" y="77"/>
                      </a:cubicBezTo>
                      <a:cubicBezTo>
                        <a:pt x="1022" y="77"/>
                        <a:pt x="1022" y="79"/>
                        <a:pt x="1023" y="80"/>
                      </a:cubicBezTo>
                      <a:cubicBezTo>
                        <a:pt x="1023" y="81"/>
                        <a:pt x="1025" y="82"/>
                        <a:pt x="1026" y="81"/>
                      </a:cubicBezTo>
                      <a:close/>
                      <a:moveTo>
                        <a:pt x="1000" y="96"/>
                      </a:moveTo>
                      <a:cubicBezTo>
                        <a:pt x="1004" y="94"/>
                        <a:pt x="1009" y="91"/>
                        <a:pt x="1013" y="88"/>
                      </a:cubicBezTo>
                      <a:cubicBezTo>
                        <a:pt x="1014" y="88"/>
                        <a:pt x="1015" y="86"/>
                        <a:pt x="1014" y="85"/>
                      </a:cubicBezTo>
                      <a:cubicBezTo>
                        <a:pt x="1013" y="84"/>
                        <a:pt x="1012" y="83"/>
                        <a:pt x="1010" y="84"/>
                      </a:cubicBezTo>
                      <a:cubicBezTo>
                        <a:pt x="1006" y="87"/>
                        <a:pt x="1002" y="89"/>
                        <a:pt x="998" y="92"/>
                      </a:cubicBezTo>
                      <a:cubicBezTo>
                        <a:pt x="996" y="93"/>
                        <a:pt x="996" y="94"/>
                        <a:pt x="997" y="96"/>
                      </a:cubicBezTo>
                      <a:cubicBezTo>
                        <a:pt x="998" y="97"/>
                        <a:pt x="999" y="97"/>
                        <a:pt x="1000" y="96"/>
                      </a:cubicBezTo>
                      <a:close/>
                      <a:moveTo>
                        <a:pt x="977" y="114"/>
                      </a:moveTo>
                      <a:cubicBezTo>
                        <a:pt x="981" y="111"/>
                        <a:pt x="984" y="108"/>
                        <a:pt x="988" y="105"/>
                      </a:cubicBezTo>
                      <a:cubicBezTo>
                        <a:pt x="989" y="104"/>
                        <a:pt x="990" y="102"/>
                        <a:pt x="989" y="101"/>
                      </a:cubicBezTo>
                      <a:cubicBezTo>
                        <a:pt x="988" y="100"/>
                        <a:pt x="986" y="100"/>
                        <a:pt x="985" y="101"/>
                      </a:cubicBezTo>
                      <a:cubicBezTo>
                        <a:pt x="981" y="104"/>
                        <a:pt x="977" y="107"/>
                        <a:pt x="974" y="111"/>
                      </a:cubicBezTo>
                      <a:cubicBezTo>
                        <a:pt x="973" y="111"/>
                        <a:pt x="972" y="113"/>
                        <a:pt x="973" y="114"/>
                      </a:cubicBezTo>
                      <a:cubicBezTo>
                        <a:pt x="974" y="115"/>
                        <a:pt x="976" y="115"/>
                        <a:pt x="977" y="114"/>
                      </a:cubicBezTo>
                      <a:close/>
                      <a:moveTo>
                        <a:pt x="956" y="136"/>
                      </a:moveTo>
                      <a:cubicBezTo>
                        <a:pt x="960" y="132"/>
                        <a:pt x="963" y="128"/>
                        <a:pt x="966" y="125"/>
                      </a:cubicBezTo>
                      <a:cubicBezTo>
                        <a:pt x="967" y="124"/>
                        <a:pt x="967" y="122"/>
                        <a:pt x="966" y="121"/>
                      </a:cubicBezTo>
                      <a:cubicBezTo>
                        <a:pt x="965" y="120"/>
                        <a:pt x="964" y="120"/>
                        <a:pt x="963" y="121"/>
                      </a:cubicBezTo>
                      <a:cubicBezTo>
                        <a:pt x="959" y="125"/>
                        <a:pt x="956" y="129"/>
                        <a:pt x="953" y="133"/>
                      </a:cubicBezTo>
                      <a:cubicBezTo>
                        <a:pt x="952" y="134"/>
                        <a:pt x="952" y="135"/>
                        <a:pt x="953" y="136"/>
                      </a:cubicBezTo>
                      <a:cubicBezTo>
                        <a:pt x="954" y="137"/>
                        <a:pt x="956" y="137"/>
                        <a:pt x="956" y="136"/>
                      </a:cubicBezTo>
                      <a:close/>
                      <a:moveTo>
                        <a:pt x="940" y="160"/>
                      </a:moveTo>
                      <a:cubicBezTo>
                        <a:pt x="943" y="156"/>
                        <a:pt x="945" y="152"/>
                        <a:pt x="948" y="148"/>
                      </a:cubicBezTo>
                      <a:cubicBezTo>
                        <a:pt x="949" y="146"/>
                        <a:pt x="948" y="145"/>
                        <a:pt x="947" y="144"/>
                      </a:cubicBezTo>
                      <a:cubicBezTo>
                        <a:pt x="946" y="143"/>
                        <a:pt x="944" y="144"/>
                        <a:pt x="944" y="145"/>
                      </a:cubicBezTo>
                      <a:cubicBezTo>
                        <a:pt x="941" y="149"/>
                        <a:pt x="938" y="153"/>
                        <a:pt x="936" y="158"/>
                      </a:cubicBezTo>
                      <a:cubicBezTo>
                        <a:pt x="935" y="159"/>
                        <a:pt x="936" y="161"/>
                        <a:pt x="937" y="161"/>
                      </a:cubicBezTo>
                      <a:cubicBezTo>
                        <a:pt x="938" y="162"/>
                        <a:pt x="940" y="161"/>
                        <a:pt x="940" y="160"/>
                      </a:cubicBezTo>
                      <a:close/>
                      <a:moveTo>
                        <a:pt x="930" y="188"/>
                      </a:moveTo>
                      <a:cubicBezTo>
                        <a:pt x="931" y="183"/>
                        <a:pt x="933" y="178"/>
                        <a:pt x="934" y="174"/>
                      </a:cubicBezTo>
                      <a:cubicBezTo>
                        <a:pt x="935" y="172"/>
                        <a:pt x="934" y="171"/>
                        <a:pt x="933" y="170"/>
                      </a:cubicBezTo>
                      <a:cubicBezTo>
                        <a:pt x="932" y="170"/>
                        <a:pt x="930" y="171"/>
                        <a:pt x="930" y="172"/>
                      </a:cubicBezTo>
                      <a:cubicBezTo>
                        <a:pt x="928" y="177"/>
                        <a:pt x="926" y="181"/>
                        <a:pt x="925" y="186"/>
                      </a:cubicBezTo>
                      <a:cubicBezTo>
                        <a:pt x="925" y="188"/>
                        <a:pt x="925" y="189"/>
                        <a:pt x="927" y="189"/>
                      </a:cubicBezTo>
                      <a:cubicBezTo>
                        <a:pt x="928" y="190"/>
                        <a:pt x="929" y="189"/>
                        <a:pt x="930" y="188"/>
                      </a:cubicBezTo>
                      <a:close/>
                      <a:moveTo>
                        <a:pt x="925" y="217"/>
                      </a:moveTo>
                      <a:cubicBezTo>
                        <a:pt x="925" y="212"/>
                        <a:pt x="926" y="207"/>
                        <a:pt x="927" y="202"/>
                      </a:cubicBezTo>
                      <a:cubicBezTo>
                        <a:pt x="927" y="201"/>
                        <a:pt x="926" y="199"/>
                        <a:pt x="925" y="199"/>
                      </a:cubicBezTo>
                      <a:cubicBezTo>
                        <a:pt x="923" y="199"/>
                        <a:pt x="922" y="200"/>
                        <a:pt x="922" y="201"/>
                      </a:cubicBezTo>
                      <a:cubicBezTo>
                        <a:pt x="921" y="206"/>
                        <a:pt x="920" y="211"/>
                        <a:pt x="920" y="216"/>
                      </a:cubicBezTo>
                      <a:cubicBezTo>
                        <a:pt x="920" y="218"/>
                        <a:pt x="921" y="219"/>
                        <a:pt x="922" y="219"/>
                      </a:cubicBezTo>
                      <a:cubicBezTo>
                        <a:pt x="924" y="219"/>
                        <a:pt x="925" y="218"/>
                        <a:pt x="925" y="217"/>
                      </a:cubicBezTo>
                      <a:close/>
                      <a:moveTo>
                        <a:pt x="921" y="245"/>
                      </a:moveTo>
                      <a:cubicBezTo>
                        <a:pt x="921" y="245"/>
                        <a:pt x="921" y="246"/>
                        <a:pt x="921" y="246"/>
                      </a:cubicBezTo>
                      <a:cubicBezTo>
                        <a:pt x="922" y="247"/>
                        <a:pt x="923" y="248"/>
                        <a:pt x="924" y="247"/>
                      </a:cubicBezTo>
                      <a:cubicBezTo>
                        <a:pt x="925" y="247"/>
                        <a:pt x="926" y="246"/>
                        <a:pt x="926" y="245"/>
                      </a:cubicBezTo>
                      <a:cubicBezTo>
                        <a:pt x="925" y="240"/>
                        <a:pt x="925" y="236"/>
                        <a:pt x="925" y="231"/>
                      </a:cubicBezTo>
                      <a:cubicBezTo>
                        <a:pt x="925" y="230"/>
                        <a:pt x="924" y="229"/>
                        <a:pt x="922" y="229"/>
                      </a:cubicBezTo>
                      <a:cubicBezTo>
                        <a:pt x="921" y="229"/>
                        <a:pt x="920" y="230"/>
                        <a:pt x="920" y="232"/>
                      </a:cubicBezTo>
                      <a:cubicBezTo>
                        <a:pt x="920" y="236"/>
                        <a:pt x="921" y="241"/>
                        <a:pt x="921" y="245"/>
                      </a:cubicBezTo>
                      <a:cubicBezTo>
                        <a:pt x="924" y="245"/>
                        <a:pt x="924" y="245"/>
                        <a:pt x="924" y="245"/>
                      </a:cubicBezTo>
                      <a:cubicBezTo>
                        <a:pt x="926" y="244"/>
                        <a:pt x="926" y="244"/>
                        <a:pt x="926" y="244"/>
                      </a:cubicBezTo>
                      <a:cubicBezTo>
                        <a:pt x="926" y="243"/>
                        <a:pt x="925" y="243"/>
                        <a:pt x="925" y="243"/>
                      </a:cubicBezTo>
                      <a:cubicBezTo>
                        <a:pt x="924" y="241"/>
                        <a:pt x="923" y="241"/>
                        <a:pt x="922" y="241"/>
                      </a:cubicBezTo>
                      <a:cubicBezTo>
                        <a:pt x="921" y="242"/>
                        <a:pt x="920" y="244"/>
                        <a:pt x="921" y="245"/>
                      </a:cubicBezTo>
                      <a:close/>
                      <a:moveTo>
                        <a:pt x="902" y="223"/>
                      </a:moveTo>
                      <a:cubicBezTo>
                        <a:pt x="906" y="226"/>
                        <a:pt x="910" y="229"/>
                        <a:pt x="913" y="233"/>
                      </a:cubicBezTo>
                      <a:cubicBezTo>
                        <a:pt x="914" y="234"/>
                        <a:pt x="915" y="234"/>
                        <a:pt x="916" y="233"/>
                      </a:cubicBezTo>
                      <a:cubicBezTo>
                        <a:pt x="917" y="232"/>
                        <a:pt x="917" y="231"/>
                        <a:pt x="917" y="230"/>
                      </a:cubicBezTo>
                      <a:cubicBezTo>
                        <a:pt x="913" y="226"/>
                        <a:pt x="910" y="222"/>
                        <a:pt x="906" y="219"/>
                      </a:cubicBezTo>
                      <a:cubicBezTo>
                        <a:pt x="905" y="218"/>
                        <a:pt x="903" y="218"/>
                        <a:pt x="902" y="219"/>
                      </a:cubicBezTo>
                      <a:cubicBezTo>
                        <a:pt x="901" y="220"/>
                        <a:pt x="901" y="222"/>
                        <a:pt x="902" y="223"/>
                      </a:cubicBezTo>
                      <a:close/>
                      <a:moveTo>
                        <a:pt x="877" y="208"/>
                      </a:moveTo>
                      <a:cubicBezTo>
                        <a:pt x="882" y="209"/>
                        <a:pt x="886" y="212"/>
                        <a:pt x="891" y="214"/>
                      </a:cubicBezTo>
                      <a:cubicBezTo>
                        <a:pt x="892" y="215"/>
                        <a:pt x="893" y="214"/>
                        <a:pt x="894" y="213"/>
                      </a:cubicBezTo>
                      <a:cubicBezTo>
                        <a:pt x="895" y="212"/>
                        <a:pt x="894" y="211"/>
                        <a:pt x="893" y="210"/>
                      </a:cubicBezTo>
                      <a:cubicBezTo>
                        <a:pt x="889" y="207"/>
                        <a:pt x="884" y="205"/>
                        <a:pt x="879" y="203"/>
                      </a:cubicBezTo>
                      <a:cubicBezTo>
                        <a:pt x="878" y="202"/>
                        <a:pt x="877" y="203"/>
                        <a:pt x="876" y="204"/>
                      </a:cubicBezTo>
                      <a:cubicBezTo>
                        <a:pt x="876" y="206"/>
                        <a:pt x="876" y="207"/>
                        <a:pt x="877" y="208"/>
                      </a:cubicBezTo>
                      <a:close/>
                      <a:moveTo>
                        <a:pt x="849" y="201"/>
                      </a:moveTo>
                      <a:cubicBezTo>
                        <a:pt x="854" y="201"/>
                        <a:pt x="859" y="202"/>
                        <a:pt x="864" y="203"/>
                      </a:cubicBezTo>
                      <a:cubicBezTo>
                        <a:pt x="865" y="203"/>
                        <a:pt x="866" y="203"/>
                        <a:pt x="867" y="201"/>
                      </a:cubicBezTo>
                      <a:cubicBezTo>
                        <a:pt x="867" y="200"/>
                        <a:pt x="866" y="199"/>
                        <a:pt x="865" y="198"/>
                      </a:cubicBezTo>
                      <a:cubicBezTo>
                        <a:pt x="860" y="197"/>
                        <a:pt x="855" y="196"/>
                        <a:pt x="850" y="196"/>
                      </a:cubicBezTo>
                      <a:cubicBezTo>
                        <a:pt x="848" y="195"/>
                        <a:pt x="847" y="196"/>
                        <a:pt x="847" y="198"/>
                      </a:cubicBezTo>
                      <a:cubicBezTo>
                        <a:pt x="847" y="199"/>
                        <a:pt x="848" y="200"/>
                        <a:pt x="849" y="201"/>
                      </a:cubicBezTo>
                      <a:close/>
                      <a:moveTo>
                        <a:pt x="820" y="203"/>
                      </a:moveTo>
                      <a:cubicBezTo>
                        <a:pt x="825" y="202"/>
                        <a:pt x="830" y="201"/>
                        <a:pt x="835" y="200"/>
                      </a:cubicBezTo>
                      <a:cubicBezTo>
                        <a:pt x="836" y="200"/>
                        <a:pt x="837" y="199"/>
                        <a:pt x="837" y="198"/>
                      </a:cubicBezTo>
                      <a:cubicBezTo>
                        <a:pt x="837" y="196"/>
                        <a:pt x="836" y="195"/>
                        <a:pt x="834" y="195"/>
                      </a:cubicBezTo>
                      <a:cubicBezTo>
                        <a:pt x="829" y="196"/>
                        <a:pt x="824" y="197"/>
                        <a:pt x="819" y="198"/>
                      </a:cubicBezTo>
                      <a:cubicBezTo>
                        <a:pt x="818" y="198"/>
                        <a:pt x="817" y="200"/>
                        <a:pt x="817" y="201"/>
                      </a:cubicBezTo>
                      <a:cubicBezTo>
                        <a:pt x="818" y="202"/>
                        <a:pt x="819" y="203"/>
                        <a:pt x="820" y="203"/>
                      </a:cubicBezTo>
                      <a:close/>
                      <a:moveTo>
                        <a:pt x="795" y="216"/>
                      </a:moveTo>
                      <a:cubicBezTo>
                        <a:pt x="799" y="213"/>
                        <a:pt x="803" y="210"/>
                        <a:pt x="807" y="208"/>
                      </a:cubicBezTo>
                      <a:cubicBezTo>
                        <a:pt x="808" y="208"/>
                        <a:pt x="809" y="206"/>
                        <a:pt x="808" y="205"/>
                      </a:cubicBezTo>
                      <a:cubicBezTo>
                        <a:pt x="807" y="204"/>
                        <a:pt x="806" y="203"/>
                        <a:pt x="805" y="204"/>
                      </a:cubicBezTo>
                      <a:cubicBezTo>
                        <a:pt x="800" y="206"/>
                        <a:pt x="796" y="209"/>
                        <a:pt x="792" y="212"/>
                      </a:cubicBezTo>
                      <a:cubicBezTo>
                        <a:pt x="791" y="213"/>
                        <a:pt x="791" y="215"/>
                        <a:pt x="791" y="216"/>
                      </a:cubicBezTo>
                      <a:cubicBezTo>
                        <a:pt x="792" y="217"/>
                        <a:pt x="794" y="217"/>
                        <a:pt x="795" y="216"/>
                      </a:cubicBezTo>
                      <a:close/>
                      <a:moveTo>
                        <a:pt x="791" y="195"/>
                      </a:moveTo>
                      <a:cubicBezTo>
                        <a:pt x="790" y="200"/>
                        <a:pt x="790" y="205"/>
                        <a:pt x="789" y="210"/>
                      </a:cubicBezTo>
                      <a:cubicBezTo>
                        <a:pt x="788" y="211"/>
                        <a:pt x="789" y="212"/>
                        <a:pt x="790" y="213"/>
                      </a:cubicBezTo>
                      <a:cubicBezTo>
                        <a:pt x="792" y="213"/>
                        <a:pt x="793" y="212"/>
                        <a:pt x="793" y="211"/>
                      </a:cubicBezTo>
                      <a:cubicBezTo>
                        <a:pt x="795" y="206"/>
                        <a:pt x="795" y="201"/>
                        <a:pt x="796" y="196"/>
                      </a:cubicBezTo>
                      <a:cubicBezTo>
                        <a:pt x="796" y="194"/>
                        <a:pt x="795" y="193"/>
                        <a:pt x="794" y="193"/>
                      </a:cubicBezTo>
                      <a:cubicBezTo>
                        <a:pt x="792" y="193"/>
                        <a:pt x="791" y="194"/>
                        <a:pt x="791" y="195"/>
                      </a:cubicBezTo>
                      <a:close/>
                      <a:moveTo>
                        <a:pt x="791" y="166"/>
                      </a:moveTo>
                      <a:cubicBezTo>
                        <a:pt x="792" y="171"/>
                        <a:pt x="792" y="176"/>
                        <a:pt x="792" y="180"/>
                      </a:cubicBezTo>
                      <a:cubicBezTo>
                        <a:pt x="792" y="181"/>
                        <a:pt x="792" y="181"/>
                        <a:pt x="792" y="181"/>
                      </a:cubicBezTo>
                      <a:cubicBezTo>
                        <a:pt x="792" y="182"/>
                        <a:pt x="793" y="183"/>
                        <a:pt x="794" y="183"/>
                      </a:cubicBezTo>
                      <a:cubicBezTo>
                        <a:pt x="796" y="183"/>
                        <a:pt x="797" y="182"/>
                        <a:pt x="797" y="181"/>
                      </a:cubicBezTo>
                      <a:cubicBezTo>
                        <a:pt x="797" y="180"/>
                        <a:pt x="797" y="180"/>
                        <a:pt x="797" y="180"/>
                      </a:cubicBezTo>
                      <a:cubicBezTo>
                        <a:pt x="797" y="175"/>
                        <a:pt x="797" y="170"/>
                        <a:pt x="796" y="165"/>
                      </a:cubicBezTo>
                      <a:cubicBezTo>
                        <a:pt x="796" y="164"/>
                        <a:pt x="795" y="163"/>
                        <a:pt x="793" y="163"/>
                      </a:cubicBezTo>
                      <a:cubicBezTo>
                        <a:pt x="792" y="163"/>
                        <a:pt x="791" y="165"/>
                        <a:pt x="791" y="166"/>
                      </a:cubicBezTo>
                      <a:close/>
                      <a:moveTo>
                        <a:pt x="784" y="137"/>
                      </a:moveTo>
                      <a:cubicBezTo>
                        <a:pt x="786" y="142"/>
                        <a:pt x="787" y="147"/>
                        <a:pt x="788" y="152"/>
                      </a:cubicBezTo>
                      <a:cubicBezTo>
                        <a:pt x="789" y="153"/>
                        <a:pt x="790" y="154"/>
                        <a:pt x="791" y="153"/>
                      </a:cubicBezTo>
                      <a:cubicBezTo>
                        <a:pt x="793" y="153"/>
                        <a:pt x="794" y="152"/>
                        <a:pt x="793" y="150"/>
                      </a:cubicBezTo>
                      <a:cubicBezTo>
                        <a:pt x="792" y="145"/>
                        <a:pt x="791" y="141"/>
                        <a:pt x="789" y="136"/>
                      </a:cubicBezTo>
                      <a:cubicBezTo>
                        <a:pt x="788" y="134"/>
                        <a:pt x="787" y="134"/>
                        <a:pt x="786" y="134"/>
                      </a:cubicBezTo>
                      <a:cubicBezTo>
                        <a:pt x="784" y="135"/>
                        <a:pt x="784" y="136"/>
                        <a:pt x="784" y="137"/>
                      </a:cubicBezTo>
                      <a:close/>
                      <a:moveTo>
                        <a:pt x="771" y="111"/>
                      </a:moveTo>
                      <a:cubicBezTo>
                        <a:pt x="774" y="115"/>
                        <a:pt x="776" y="120"/>
                        <a:pt x="778" y="124"/>
                      </a:cubicBezTo>
                      <a:cubicBezTo>
                        <a:pt x="779" y="125"/>
                        <a:pt x="780" y="126"/>
                        <a:pt x="782" y="125"/>
                      </a:cubicBezTo>
                      <a:cubicBezTo>
                        <a:pt x="783" y="124"/>
                        <a:pt x="783" y="123"/>
                        <a:pt x="783" y="122"/>
                      </a:cubicBezTo>
                      <a:cubicBezTo>
                        <a:pt x="781" y="117"/>
                        <a:pt x="778" y="113"/>
                        <a:pt x="775" y="108"/>
                      </a:cubicBezTo>
                      <a:cubicBezTo>
                        <a:pt x="775" y="107"/>
                        <a:pt x="773" y="107"/>
                        <a:pt x="772" y="108"/>
                      </a:cubicBezTo>
                      <a:cubicBezTo>
                        <a:pt x="771" y="108"/>
                        <a:pt x="770" y="110"/>
                        <a:pt x="771" y="111"/>
                      </a:cubicBezTo>
                      <a:close/>
                      <a:moveTo>
                        <a:pt x="753" y="88"/>
                      </a:moveTo>
                      <a:cubicBezTo>
                        <a:pt x="757" y="91"/>
                        <a:pt x="760" y="95"/>
                        <a:pt x="763" y="99"/>
                      </a:cubicBezTo>
                      <a:cubicBezTo>
                        <a:pt x="764" y="100"/>
                        <a:pt x="765" y="100"/>
                        <a:pt x="766" y="99"/>
                      </a:cubicBezTo>
                      <a:cubicBezTo>
                        <a:pt x="767" y="99"/>
                        <a:pt x="768" y="97"/>
                        <a:pt x="767" y="96"/>
                      </a:cubicBezTo>
                      <a:cubicBezTo>
                        <a:pt x="764" y="92"/>
                        <a:pt x="760" y="88"/>
                        <a:pt x="757" y="84"/>
                      </a:cubicBezTo>
                      <a:cubicBezTo>
                        <a:pt x="756" y="83"/>
                        <a:pt x="755" y="83"/>
                        <a:pt x="753" y="84"/>
                      </a:cubicBezTo>
                      <a:cubicBezTo>
                        <a:pt x="752" y="85"/>
                        <a:pt x="752" y="87"/>
                        <a:pt x="753" y="88"/>
                      </a:cubicBezTo>
                      <a:close/>
                      <a:moveTo>
                        <a:pt x="732" y="67"/>
                      </a:moveTo>
                      <a:cubicBezTo>
                        <a:pt x="736" y="70"/>
                        <a:pt x="739" y="74"/>
                        <a:pt x="743" y="77"/>
                      </a:cubicBezTo>
                      <a:cubicBezTo>
                        <a:pt x="744" y="78"/>
                        <a:pt x="746" y="78"/>
                        <a:pt x="747" y="77"/>
                      </a:cubicBezTo>
                      <a:cubicBezTo>
                        <a:pt x="747" y="76"/>
                        <a:pt x="747" y="74"/>
                        <a:pt x="746" y="73"/>
                      </a:cubicBezTo>
                      <a:cubicBezTo>
                        <a:pt x="743" y="70"/>
                        <a:pt x="739" y="67"/>
                        <a:pt x="735" y="63"/>
                      </a:cubicBezTo>
                      <a:cubicBezTo>
                        <a:pt x="734" y="62"/>
                        <a:pt x="733" y="62"/>
                        <a:pt x="732" y="64"/>
                      </a:cubicBezTo>
                      <a:cubicBezTo>
                        <a:pt x="731" y="65"/>
                        <a:pt x="731" y="66"/>
                        <a:pt x="732" y="67"/>
                      </a:cubicBezTo>
                      <a:close/>
                      <a:moveTo>
                        <a:pt x="708" y="49"/>
                      </a:moveTo>
                      <a:cubicBezTo>
                        <a:pt x="712" y="52"/>
                        <a:pt x="716" y="55"/>
                        <a:pt x="720" y="58"/>
                      </a:cubicBezTo>
                      <a:cubicBezTo>
                        <a:pt x="721" y="59"/>
                        <a:pt x="723" y="59"/>
                        <a:pt x="724" y="57"/>
                      </a:cubicBezTo>
                      <a:cubicBezTo>
                        <a:pt x="725" y="56"/>
                        <a:pt x="724" y="55"/>
                        <a:pt x="723" y="54"/>
                      </a:cubicBezTo>
                      <a:cubicBezTo>
                        <a:pt x="719" y="51"/>
                        <a:pt x="715" y="48"/>
                        <a:pt x="711" y="45"/>
                      </a:cubicBezTo>
                      <a:cubicBezTo>
                        <a:pt x="710" y="45"/>
                        <a:pt x="708" y="45"/>
                        <a:pt x="707" y="46"/>
                      </a:cubicBezTo>
                      <a:cubicBezTo>
                        <a:pt x="707" y="47"/>
                        <a:pt x="707" y="49"/>
                        <a:pt x="708" y="49"/>
                      </a:cubicBezTo>
                      <a:close/>
                      <a:moveTo>
                        <a:pt x="682" y="35"/>
                      </a:moveTo>
                      <a:cubicBezTo>
                        <a:pt x="687" y="37"/>
                        <a:pt x="691" y="39"/>
                        <a:pt x="695" y="42"/>
                      </a:cubicBezTo>
                      <a:cubicBezTo>
                        <a:pt x="696" y="42"/>
                        <a:pt x="698" y="42"/>
                        <a:pt x="699" y="41"/>
                      </a:cubicBezTo>
                      <a:cubicBezTo>
                        <a:pt x="699" y="40"/>
                        <a:pt x="699" y="38"/>
                        <a:pt x="698" y="37"/>
                      </a:cubicBezTo>
                      <a:cubicBezTo>
                        <a:pt x="693" y="35"/>
                        <a:pt x="689" y="33"/>
                        <a:pt x="684" y="30"/>
                      </a:cubicBezTo>
                      <a:cubicBezTo>
                        <a:pt x="683" y="30"/>
                        <a:pt x="682" y="30"/>
                        <a:pt x="681" y="31"/>
                      </a:cubicBezTo>
                      <a:cubicBezTo>
                        <a:pt x="680" y="33"/>
                        <a:pt x="681" y="34"/>
                        <a:pt x="682" y="35"/>
                      </a:cubicBezTo>
                      <a:close/>
                      <a:moveTo>
                        <a:pt x="655" y="23"/>
                      </a:moveTo>
                      <a:cubicBezTo>
                        <a:pt x="660" y="24"/>
                        <a:pt x="664" y="26"/>
                        <a:pt x="669" y="28"/>
                      </a:cubicBezTo>
                      <a:cubicBezTo>
                        <a:pt x="670" y="29"/>
                        <a:pt x="671" y="28"/>
                        <a:pt x="672" y="27"/>
                      </a:cubicBezTo>
                      <a:cubicBezTo>
                        <a:pt x="673" y="26"/>
                        <a:pt x="672" y="24"/>
                        <a:pt x="671" y="24"/>
                      </a:cubicBezTo>
                      <a:cubicBezTo>
                        <a:pt x="666" y="22"/>
                        <a:pt x="661" y="20"/>
                        <a:pt x="657" y="18"/>
                      </a:cubicBezTo>
                      <a:cubicBezTo>
                        <a:pt x="655" y="17"/>
                        <a:pt x="654" y="18"/>
                        <a:pt x="654" y="19"/>
                      </a:cubicBezTo>
                      <a:cubicBezTo>
                        <a:pt x="653" y="21"/>
                        <a:pt x="654" y="22"/>
                        <a:pt x="655" y="23"/>
                      </a:cubicBezTo>
                      <a:close/>
                      <a:moveTo>
                        <a:pt x="627" y="13"/>
                      </a:moveTo>
                      <a:cubicBezTo>
                        <a:pt x="631" y="15"/>
                        <a:pt x="636" y="16"/>
                        <a:pt x="641" y="18"/>
                      </a:cubicBezTo>
                      <a:cubicBezTo>
                        <a:pt x="642" y="18"/>
                        <a:pt x="644" y="17"/>
                        <a:pt x="644" y="16"/>
                      </a:cubicBezTo>
                      <a:cubicBezTo>
                        <a:pt x="645" y="15"/>
                        <a:pt x="644" y="13"/>
                        <a:pt x="643" y="13"/>
                      </a:cubicBezTo>
                      <a:cubicBezTo>
                        <a:pt x="638" y="11"/>
                        <a:pt x="633" y="10"/>
                        <a:pt x="628" y="9"/>
                      </a:cubicBezTo>
                      <a:cubicBezTo>
                        <a:pt x="627" y="8"/>
                        <a:pt x="625" y="9"/>
                        <a:pt x="625" y="10"/>
                      </a:cubicBezTo>
                      <a:cubicBezTo>
                        <a:pt x="625" y="12"/>
                        <a:pt x="625" y="13"/>
                        <a:pt x="627" y="13"/>
                      </a:cubicBezTo>
                      <a:close/>
                      <a:moveTo>
                        <a:pt x="598" y="7"/>
                      </a:moveTo>
                      <a:cubicBezTo>
                        <a:pt x="602" y="8"/>
                        <a:pt x="607" y="9"/>
                        <a:pt x="612" y="10"/>
                      </a:cubicBezTo>
                      <a:cubicBezTo>
                        <a:pt x="614" y="10"/>
                        <a:pt x="615" y="9"/>
                        <a:pt x="615" y="8"/>
                      </a:cubicBezTo>
                      <a:cubicBezTo>
                        <a:pt x="615" y="7"/>
                        <a:pt x="615" y="5"/>
                        <a:pt x="613" y="5"/>
                      </a:cubicBezTo>
                      <a:cubicBezTo>
                        <a:pt x="608" y="4"/>
                        <a:pt x="603" y="3"/>
                        <a:pt x="598" y="2"/>
                      </a:cubicBezTo>
                      <a:cubicBezTo>
                        <a:pt x="597" y="2"/>
                        <a:pt x="596" y="3"/>
                        <a:pt x="596" y="4"/>
                      </a:cubicBezTo>
                      <a:cubicBezTo>
                        <a:pt x="595" y="6"/>
                        <a:pt x="596" y="7"/>
                        <a:pt x="598" y="7"/>
                      </a:cubicBezTo>
                      <a:close/>
                      <a:moveTo>
                        <a:pt x="568" y="5"/>
                      </a:moveTo>
                      <a:cubicBezTo>
                        <a:pt x="570" y="5"/>
                        <a:pt x="572" y="5"/>
                        <a:pt x="574" y="5"/>
                      </a:cubicBezTo>
                      <a:cubicBezTo>
                        <a:pt x="577" y="5"/>
                        <a:pt x="580" y="5"/>
                        <a:pt x="583" y="6"/>
                      </a:cubicBezTo>
                      <a:cubicBezTo>
                        <a:pt x="584" y="6"/>
                        <a:pt x="585" y="5"/>
                        <a:pt x="586" y="3"/>
                      </a:cubicBezTo>
                      <a:cubicBezTo>
                        <a:pt x="586" y="2"/>
                        <a:pt x="585" y="1"/>
                        <a:pt x="583" y="1"/>
                      </a:cubicBezTo>
                      <a:cubicBezTo>
                        <a:pt x="580" y="0"/>
                        <a:pt x="577" y="0"/>
                        <a:pt x="575" y="0"/>
                      </a:cubicBezTo>
                      <a:cubicBezTo>
                        <a:pt x="572" y="0"/>
                        <a:pt x="570" y="0"/>
                        <a:pt x="568" y="0"/>
                      </a:cubicBezTo>
                      <a:cubicBezTo>
                        <a:pt x="567" y="0"/>
                        <a:pt x="566" y="1"/>
                        <a:pt x="566" y="2"/>
                      </a:cubicBezTo>
                      <a:cubicBezTo>
                        <a:pt x="566" y="4"/>
                        <a:pt x="567" y="5"/>
                        <a:pt x="568" y="5"/>
                      </a:cubicBezTo>
                      <a:close/>
                      <a:moveTo>
                        <a:pt x="538" y="7"/>
                      </a:moveTo>
                      <a:cubicBezTo>
                        <a:pt x="543" y="6"/>
                        <a:pt x="548" y="6"/>
                        <a:pt x="553" y="5"/>
                      </a:cubicBezTo>
                      <a:cubicBezTo>
                        <a:pt x="555" y="5"/>
                        <a:pt x="556" y="4"/>
                        <a:pt x="556" y="3"/>
                      </a:cubicBezTo>
                      <a:cubicBezTo>
                        <a:pt x="556" y="1"/>
                        <a:pt x="554" y="0"/>
                        <a:pt x="553" y="0"/>
                      </a:cubicBezTo>
                      <a:cubicBezTo>
                        <a:pt x="548" y="1"/>
                        <a:pt x="543" y="1"/>
                        <a:pt x="538" y="2"/>
                      </a:cubicBezTo>
                      <a:cubicBezTo>
                        <a:pt x="536" y="2"/>
                        <a:pt x="536" y="3"/>
                        <a:pt x="536" y="4"/>
                      </a:cubicBezTo>
                      <a:cubicBezTo>
                        <a:pt x="536" y="6"/>
                        <a:pt x="537" y="7"/>
                        <a:pt x="538" y="7"/>
                      </a:cubicBezTo>
                      <a:close/>
                      <a:moveTo>
                        <a:pt x="509" y="11"/>
                      </a:moveTo>
                      <a:cubicBezTo>
                        <a:pt x="514" y="10"/>
                        <a:pt x="519" y="9"/>
                        <a:pt x="524" y="9"/>
                      </a:cubicBezTo>
                      <a:cubicBezTo>
                        <a:pt x="525" y="8"/>
                        <a:pt x="526" y="7"/>
                        <a:pt x="526" y="6"/>
                      </a:cubicBezTo>
                      <a:cubicBezTo>
                        <a:pt x="526" y="4"/>
                        <a:pt x="524" y="3"/>
                        <a:pt x="523" y="4"/>
                      </a:cubicBezTo>
                      <a:cubicBezTo>
                        <a:pt x="518" y="4"/>
                        <a:pt x="513" y="5"/>
                        <a:pt x="508" y="6"/>
                      </a:cubicBezTo>
                      <a:cubicBezTo>
                        <a:pt x="507" y="7"/>
                        <a:pt x="506" y="8"/>
                        <a:pt x="506" y="9"/>
                      </a:cubicBezTo>
                      <a:cubicBezTo>
                        <a:pt x="506" y="11"/>
                        <a:pt x="508" y="12"/>
                        <a:pt x="509" y="11"/>
                      </a:cubicBezTo>
                      <a:close/>
                      <a:moveTo>
                        <a:pt x="480" y="19"/>
                      </a:moveTo>
                      <a:cubicBezTo>
                        <a:pt x="485" y="17"/>
                        <a:pt x="490" y="16"/>
                        <a:pt x="494" y="15"/>
                      </a:cubicBezTo>
                      <a:cubicBezTo>
                        <a:pt x="496" y="14"/>
                        <a:pt x="497" y="13"/>
                        <a:pt x="496" y="12"/>
                      </a:cubicBezTo>
                      <a:cubicBezTo>
                        <a:pt x="496" y="10"/>
                        <a:pt x="495" y="9"/>
                        <a:pt x="493" y="10"/>
                      </a:cubicBezTo>
                      <a:cubicBezTo>
                        <a:pt x="488" y="11"/>
                        <a:pt x="484" y="12"/>
                        <a:pt x="479" y="14"/>
                      </a:cubicBezTo>
                      <a:cubicBezTo>
                        <a:pt x="477" y="14"/>
                        <a:pt x="477" y="16"/>
                        <a:pt x="477" y="17"/>
                      </a:cubicBezTo>
                      <a:cubicBezTo>
                        <a:pt x="477" y="18"/>
                        <a:pt x="479" y="19"/>
                        <a:pt x="480" y="19"/>
                      </a:cubicBezTo>
                      <a:close/>
                      <a:moveTo>
                        <a:pt x="452" y="28"/>
                      </a:moveTo>
                      <a:cubicBezTo>
                        <a:pt x="457" y="26"/>
                        <a:pt x="461" y="25"/>
                        <a:pt x="466" y="23"/>
                      </a:cubicBezTo>
                      <a:cubicBezTo>
                        <a:pt x="467" y="23"/>
                        <a:pt x="468" y="21"/>
                        <a:pt x="467" y="20"/>
                      </a:cubicBezTo>
                      <a:cubicBezTo>
                        <a:pt x="467" y="19"/>
                        <a:pt x="466" y="18"/>
                        <a:pt x="464" y="18"/>
                      </a:cubicBezTo>
                      <a:cubicBezTo>
                        <a:pt x="459" y="20"/>
                        <a:pt x="455" y="22"/>
                        <a:pt x="450" y="24"/>
                      </a:cubicBezTo>
                      <a:cubicBezTo>
                        <a:pt x="449" y="24"/>
                        <a:pt x="448" y="25"/>
                        <a:pt x="449" y="27"/>
                      </a:cubicBezTo>
                      <a:cubicBezTo>
                        <a:pt x="449" y="28"/>
                        <a:pt x="451" y="29"/>
                        <a:pt x="452" y="28"/>
                      </a:cubicBezTo>
                      <a:close/>
                      <a:moveTo>
                        <a:pt x="425" y="40"/>
                      </a:moveTo>
                      <a:cubicBezTo>
                        <a:pt x="429" y="38"/>
                        <a:pt x="434" y="36"/>
                        <a:pt x="438" y="34"/>
                      </a:cubicBezTo>
                      <a:cubicBezTo>
                        <a:pt x="439" y="33"/>
                        <a:pt x="440" y="32"/>
                        <a:pt x="439" y="31"/>
                      </a:cubicBezTo>
                      <a:cubicBezTo>
                        <a:pt x="439" y="29"/>
                        <a:pt x="437" y="29"/>
                        <a:pt x="436" y="29"/>
                      </a:cubicBezTo>
                      <a:cubicBezTo>
                        <a:pt x="431" y="31"/>
                        <a:pt x="427" y="34"/>
                        <a:pt x="422" y="36"/>
                      </a:cubicBezTo>
                      <a:cubicBezTo>
                        <a:pt x="421" y="36"/>
                        <a:pt x="421" y="38"/>
                        <a:pt x="421" y="39"/>
                      </a:cubicBezTo>
                      <a:cubicBezTo>
                        <a:pt x="422" y="40"/>
                        <a:pt x="423" y="41"/>
                        <a:pt x="425" y="40"/>
                      </a:cubicBezTo>
                      <a:close/>
                      <a:moveTo>
                        <a:pt x="399" y="55"/>
                      </a:moveTo>
                      <a:cubicBezTo>
                        <a:pt x="403" y="52"/>
                        <a:pt x="407" y="50"/>
                        <a:pt x="412" y="47"/>
                      </a:cubicBezTo>
                      <a:cubicBezTo>
                        <a:pt x="413" y="47"/>
                        <a:pt x="413" y="45"/>
                        <a:pt x="412" y="44"/>
                      </a:cubicBezTo>
                      <a:cubicBezTo>
                        <a:pt x="412" y="43"/>
                        <a:pt x="410" y="42"/>
                        <a:pt x="409" y="43"/>
                      </a:cubicBezTo>
                      <a:cubicBezTo>
                        <a:pt x="405" y="46"/>
                        <a:pt x="400" y="48"/>
                        <a:pt x="396" y="51"/>
                      </a:cubicBezTo>
                      <a:cubicBezTo>
                        <a:pt x="395" y="52"/>
                        <a:pt x="395" y="53"/>
                        <a:pt x="395" y="54"/>
                      </a:cubicBezTo>
                      <a:cubicBezTo>
                        <a:pt x="396" y="56"/>
                        <a:pt x="398" y="56"/>
                        <a:pt x="399" y="55"/>
                      </a:cubicBezTo>
                      <a:close/>
                      <a:moveTo>
                        <a:pt x="375" y="73"/>
                      </a:moveTo>
                      <a:cubicBezTo>
                        <a:pt x="379" y="70"/>
                        <a:pt x="383" y="67"/>
                        <a:pt x="387" y="64"/>
                      </a:cubicBezTo>
                      <a:cubicBezTo>
                        <a:pt x="388" y="63"/>
                        <a:pt x="388" y="61"/>
                        <a:pt x="387" y="60"/>
                      </a:cubicBezTo>
                      <a:cubicBezTo>
                        <a:pt x="386" y="59"/>
                        <a:pt x="385" y="59"/>
                        <a:pt x="384" y="60"/>
                      </a:cubicBezTo>
                      <a:cubicBezTo>
                        <a:pt x="380" y="63"/>
                        <a:pt x="376" y="66"/>
                        <a:pt x="372" y="69"/>
                      </a:cubicBezTo>
                      <a:cubicBezTo>
                        <a:pt x="371" y="70"/>
                        <a:pt x="371" y="72"/>
                        <a:pt x="372" y="73"/>
                      </a:cubicBezTo>
                      <a:cubicBezTo>
                        <a:pt x="373" y="74"/>
                        <a:pt x="374" y="74"/>
                        <a:pt x="375" y="73"/>
                      </a:cubicBezTo>
                      <a:close/>
                      <a:moveTo>
                        <a:pt x="355" y="95"/>
                      </a:moveTo>
                      <a:cubicBezTo>
                        <a:pt x="358" y="91"/>
                        <a:pt x="361" y="87"/>
                        <a:pt x="365" y="83"/>
                      </a:cubicBezTo>
                      <a:cubicBezTo>
                        <a:pt x="366" y="82"/>
                        <a:pt x="366" y="81"/>
                        <a:pt x="365" y="80"/>
                      </a:cubicBezTo>
                      <a:cubicBezTo>
                        <a:pt x="364" y="79"/>
                        <a:pt x="362" y="79"/>
                        <a:pt x="361" y="80"/>
                      </a:cubicBezTo>
                      <a:cubicBezTo>
                        <a:pt x="358" y="84"/>
                        <a:pt x="354" y="87"/>
                        <a:pt x="351" y="91"/>
                      </a:cubicBezTo>
                      <a:cubicBezTo>
                        <a:pt x="350" y="93"/>
                        <a:pt x="351" y="94"/>
                        <a:pt x="352" y="95"/>
                      </a:cubicBezTo>
                      <a:cubicBezTo>
                        <a:pt x="353" y="96"/>
                        <a:pt x="354" y="96"/>
                        <a:pt x="355" y="95"/>
                      </a:cubicBezTo>
                      <a:close/>
                      <a:moveTo>
                        <a:pt x="340" y="120"/>
                      </a:moveTo>
                      <a:cubicBezTo>
                        <a:pt x="342" y="115"/>
                        <a:pt x="344" y="111"/>
                        <a:pt x="347" y="107"/>
                      </a:cubicBezTo>
                      <a:cubicBezTo>
                        <a:pt x="348" y="105"/>
                        <a:pt x="347" y="104"/>
                        <a:pt x="346" y="103"/>
                      </a:cubicBezTo>
                      <a:cubicBezTo>
                        <a:pt x="345" y="103"/>
                        <a:pt x="343" y="103"/>
                        <a:pt x="343" y="104"/>
                      </a:cubicBezTo>
                      <a:cubicBezTo>
                        <a:pt x="340" y="109"/>
                        <a:pt x="338" y="113"/>
                        <a:pt x="336" y="118"/>
                      </a:cubicBezTo>
                      <a:cubicBezTo>
                        <a:pt x="335" y="119"/>
                        <a:pt x="336" y="120"/>
                        <a:pt x="337" y="121"/>
                      </a:cubicBezTo>
                      <a:cubicBezTo>
                        <a:pt x="338" y="122"/>
                        <a:pt x="340" y="121"/>
                        <a:pt x="340" y="120"/>
                      </a:cubicBezTo>
                      <a:close/>
                      <a:moveTo>
                        <a:pt x="333" y="148"/>
                      </a:moveTo>
                      <a:cubicBezTo>
                        <a:pt x="333" y="143"/>
                        <a:pt x="334" y="138"/>
                        <a:pt x="336" y="134"/>
                      </a:cubicBezTo>
                      <a:cubicBezTo>
                        <a:pt x="336" y="132"/>
                        <a:pt x="335" y="131"/>
                        <a:pt x="334" y="130"/>
                      </a:cubicBezTo>
                      <a:cubicBezTo>
                        <a:pt x="332" y="130"/>
                        <a:pt x="331" y="131"/>
                        <a:pt x="331" y="132"/>
                      </a:cubicBezTo>
                      <a:cubicBezTo>
                        <a:pt x="329" y="137"/>
                        <a:pt x="328" y="142"/>
                        <a:pt x="328" y="147"/>
                      </a:cubicBezTo>
                      <a:cubicBezTo>
                        <a:pt x="328" y="149"/>
                        <a:pt x="329" y="150"/>
                        <a:pt x="330" y="150"/>
                      </a:cubicBezTo>
                      <a:cubicBezTo>
                        <a:pt x="331" y="150"/>
                        <a:pt x="333" y="149"/>
                        <a:pt x="333" y="148"/>
                      </a:cubicBezTo>
                      <a:close/>
                      <a:moveTo>
                        <a:pt x="334" y="177"/>
                      </a:moveTo>
                      <a:cubicBezTo>
                        <a:pt x="333" y="172"/>
                        <a:pt x="333" y="167"/>
                        <a:pt x="332" y="162"/>
                      </a:cubicBezTo>
                      <a:cubicBezTo>
                        <a:pt x="332" y="161"/>
                        <a:pt x="331" y="160"/>
                        <a:pt x="330" y="160"/>
                      </a:cubicBezTo>
                      <a:cubicBezTo>
                        <a:pt x="328" y="160"/>
                        <a:pt x="327" y="161"/>
                        <a:pt x="327" y="163"/>
                      </a:cubicBezTo>
                      <a:cubicBezTo>
                        <a:pt x="328" y="168"/>
                        <a:pt x="328" y="173"/>
                        <a:pt x="329" y="178"/>
                      </a:cubicBezTo>
                      <a:cubicBezTo>
                        <a:pt x="329" y="179"/>
                        <a:pt x="330" y="180"/>
                        <a:pt x="332" y="180"/>
                      </a:cubicBezTo>
                      <a:cubicBezTo>
                        <a:pt x="333" y="180"/>
                        <a:pt x="334" y="178"/>
                        <a:pt x="334" y="177"/>
                      </a:cubicBezTo>
                      <a:close/>
                      <a:moveTo>
                        <a:pt x="333" y="197"/>
                      </a:moveTo>
                      <a:cubicBezTo>
                        <a:pt x="334" y="199"/>
                        <a:pt x="335" y="200"/>
                        <a:pt x="335" y="202"/>
                      </a:cubicBezTo>
                      <a:cubicBezTo>
                        <a:pt x="336" y="203"/>
                        <a:pt x="337" y="204"/>
                        <a:pt x="339" y="203"/>
                      </a:cubicBezTo>
                      <a:cubicBezTo>
                        <a:pt x="340" y="203"/>
                        <a:pt x="341" y="201"/>
                        <a:pt x="340" y="200"/>
                      </a:cubicBezTo>
                      <a:cubicBezTo>
                        <a:pt x="339" y="197"/>
                        <a:pt x="338" y="194"/>
                        <a:pt x="337" y="191"/>
                      </a:cubicBezTo>
                      <a:cubicBezTo>
                        <a:pt x="337" y="190"/>
                        <a:pt x="335" y="189"/>
                        <a:pt x="334" y="190"/>
                      </a:cubicBezTo>
                      <a:cubicBezTo>
                        <a:pt x="333" y="190"/>
                        <a:pt x="332" y="191"/>
                        <a:pt x="332" y="193"/>
                      </a:cubicBezTo>
                      <a:cubicBezTo>
                        <a:pt x="333" y="196"/>
                        <a:pt x="334" y="199"/>
                        <a:pt x="335" y="202"/>
                      </a:cubicBezTo>
                      <a:cubicBezTo>
                        <a:pt x="336" y="202"/>
                        <a:pt x="336" y="203"/>
                        <a:pt x="337" y="203"/>
                      </a:cubicBezTo>
                      <a:cubicBezTo>
                        <a:pt x="337" y="203"/>
                        <a:pt x="338" y="203"/>
                        <a:pt x="339" y="203"/>
                      </a:cubicBezTo>
                      <a:cubicBezTo>
                        <a:pt x="339" y="203"/>
                        <a:pt x="340" y="203"/>
                        <a:pt x="340" y="202"/>
                      </a:cubicBezTo>
                      <a:cubicBezTo>
                        <a:pt x="340" y="201"/>
                        <a:pt x="340" y="201"/>
                        <a:pt x="340" y="200"/>
                      </a:cubicBezTo>
                      <a:cubicBezTo>
                        <a:pt x="339" y="198"/>
                        <a:pt x="339" y="196"/>
                        <a:pt x="337" y="195"/>
                      </a:cubicBezTo>
                      <a:cubicBezTo>
                        <a:pt x="337" y="193"/>
                        <a:pt x="335" y="193"/>
                        <a:pt x="334" y="194"/>
                      </a:cubicBezTo>
                      <a:cubicBezTo>
                        <a:pt x="333" y="194"/>
                        <a:pt x="332" y="196"/>
                        <a:pt x="333" y="197"/>
                      </a:cubicBezTo>
                      <a:close/>
                      <a:moveTo>
                        <a:pt x="311" y="180"/>
                      </a:moveTo>
                      <a:cubicBezTo>
                        <a:pt x="316" y="182"/>
                        <a:pt x="320" y="184"/>
                        <a:pt x="324" y="187"/>
                      </a:cubicBezTo>
                      <a:cubicBezTo>
                        <a:pt x="325" y="188"/>
                        <a:pt x="326" y="188"/>
                        <a:pt x="327" y="187"/>
                      </a:cubicBezTo>
                      <a:cubicBezTo>
                        <a:pt x="328" y="185"/>
                        <a:pt x="328" y="184"/>
                        <a:pt x="327" y="183"/>
                      </a:cubicBezTo>
                      <a:cubicBezTo>
                        <a:pt x="323" y="180"/>
                        <a:pt x="318" y="177"/>
                        <a:pt x="313" y="175"/>
                      </a:cubicBezTo>
                      <a:cubicBezTo>
                        <a:pt x="312" y="175"/>
                        <a:pt x="310" y="175"/>
                        <a:pt x="310" y="177"/>
                      </a:cubicBezTo>
                      <a:cubicBezTo>
                        <a:pt x="309" y="178"/>
                        <a:pt x="310" y="179"/>
                        <a:pt x="311" y="180"/>
                      </a:cubicBezTo>
                      <a:close/>
                      <a:moveTo>
                        <a:pt x="283" y="171"/>
                      </a:moveTo>
                      <a:cubicBezTo>
                        <a:pt x="288" y="172"/>
                        <a:pt x="293" y="173"/>
                        <a:pt x="297" y="175"/>
                      </a:cubicBezTo>
                      <a:cubicBezTo>
                        <a:pt x="299" y="175"/>
                        <a:pt x="300" y="174"/>
                        <a:pt x="300" y="173"/>
                      </a:cubicBezTo>
                      <a:cubicBezTo>
                        <a:pt x="301" y="172"/>
                        <a:pt x="300" y="170"/>
                        <a:pt x="299" y="170"/>
                      </a:cubicBezTo>
                      <a:cubicBezTo>
                        <a:pt x="294" y="169"/>
                        <a:pt x="289" y="167"/>
                        <a:pt x="284" y="166"/>
                      </a:cubicBezTo>
                      <a:cubicBezTo>
                        <a:pt x="283" y="166"/>
                        <a:pt x="281" y="167"/>
                        <a:pt x="281" y="168"/>
                      </a:cubicBezTo>
                      <a:cubicBezTo>
                        <a:pt x="281" y="170"/>
                        <a:pt x="282" y="171"/>
                        <a:pt x="283" y="171"/>
                      </a:cubicBezTo>
                      <a:close/>
                      <a:moveTo>
                        <a:pt x="254" y="167"/>
                      </a:moveTo>
                      <a:cubicBezTo>
                        <a:pt x="259" y="168"/>
                        <a:pt x="263" y="168"/>
                        <a:pt x="268" y="169"/>
                      </a:cubicBezTo>
                      <a:cubicBezTo>
                        <a:pt x="270" y="169"/>
                        <a:pt x="271" y="168"/>
                        <a:pt x="271" y="167"/>
                      </a:cubicBezTo>
                      <a:cubicBezTo>
                        <a:pt x="271" y="165"/>
                        <a:pt x="270" y="164"/>
                        <a:pt x="269" y="164"/>
                      </a:cubicBezTo>
                      <a:cubicBezTo>
                        <a:pt x="264" y="163"/>
                        <a:pt x="259" y="163"/>
                        <a:pt x="254" y="162"/>
                      </a:cubicBezTo>
                      <a:cubicBezTo>
                        <a:pt x="253" y="162"/>
                        <a:pt x="251" y="163"/>
                        <a:pt x="251" y="165"/>
                      </a:cubicBezTo>
                      <a:cubicBezTo>
                        <a:pt x="251" y="166"/>
                        <a:pt x="252" y="167"/>
                        <a:pt x="254" y="167"/>
                      </a:cubicBezTo>
                      <a:close/>
                      <a:moveTo>
                        <a:pt x="224" y="167"/>
                      </a:moveTo>
                      <a:cubicBezTo>
                        <a:pt x="227" y="167"/>
                        <a:pt x="230" y="167"/>
                        <a:pt x="234" y="167"/>
                      </a:cubicBezTo>
                      <a:cubicBezTo>
                        <a:pt x="235" y="167"/>
                        <a:pt x="237" y="167"/>
                        <a:pt x="239" y="167"/>
                      </a:cubicBezTo>
                      <a:cubicBezTo>
                        <a:pt x="240" y="167"/>
                        <a:pt x="241" y="166"/>
                        <a:pt x="241" y="164"/>
                      </a:cubicBezTo>
                      <a:cubicBezTo>
                        <a:pt x="241" y="163"/>
                        <a:pt x="240" y="162"/>
                        <a:pt x="239" y="162"/>
                      </a:cubicBezTo>
                      <a:cubicBezTo>
                        <a:pt x="237" y="162"/>
                        <a:pt x="235" y="162"/>
                        <a:pt x="234" y="162"/>
                      </a:cubicBezTo>
                      <a:cubicBezTo>
                        <a:pt x="230" y="162"/>
                        <a:pt x="227" y="162"/>
                        <a:pt x="224" y="162"/>
                      </a:cubicBezTo>
                      <a:cubicBezTo>
                        <a:pt x="222" y="162"/>
                        <a:pt x="221" y="163"/>
                        <a:pt x="221" y="164"/>
                      </a:cubicBezTo>
                      <a:cubicBezTo>
                        <a:pt x="221" y="166"/>
                        <a:pt x="222" y="167"/>
                        <a:pt x="224" y="167"/>
                      </a:cubicBezTo>
                      <a:close/>
                      <a:moveTo>
                        <a:pt x="195" y="170"/>
                      </a:moveTo>
                      <a:cubicBezTo>
                        <a:pt x="199" y="169"/>
                        <a:pt x="203" y="168"/>
                        <a:pt x="209" y="168"/>
                      </a:cubicBezTo>
                      <a:cubicBezTo>
                        <a:pt x="210" y="168"/>
                        <a:pt x="211" y="166"/>
                        <a:pt x="211" y="165"/>
                      </a:cubicBezTo>
                      <a:cubicBezTo>
                        <a:pt x="211" y="164"/>
                        <a:pt x="210" y="163"/>
                        <a:pt x="209" y="163"/>
                      </a:cubicBezTo>
                      <a:cubicBezTo>
                        <a:pt x="203" y="163"/>
                        <a:pt x="198" y="164"/>
                        <a:pt x="193" y="165"/>
                      </a:cubicBezTo>
                      <a:cubicBezTo>
                        <a:pt x="192" y="166"/>
                        <a:pt x="191" y="167"/>
                        <a:pt x="192" y="168"/>
                      </a:cubicBezTo>
                      <a:cubicBezTo>
                        <a:pt x="192" y="170"/>
                        <a:pt x="193" y="170"/>
                        <a:pt x="195" y="170"/>
                      </a:cubicBezTo>
                      <a:close/>
                      <a:moveTo>
                        <a:pt x="167" y="180"/>
                      </a:moveTo>
                      <a:cubicBezTo>
                        <a:pt x="171" y="178"/>
                        <a:pt x="176" y="176"/>
                        <a:pt x="181" y="174"/>
                      </a:cubicBezTo>
                      <a:cubicBezTo>
                        <a:pt x="182" y="174"/>
                        <a:pt x="182" y="173"/>
                        <a:pt x="182" y="171"/>
                      </a:cubicBezTo>
                      <a:cubicBezTo>
                        <a:pt x="182" y="170"/>
                        <a:pt x="180" y="169"/>
                        <a:pt x="179" y="170"/>
                      </a:cubicBezTo>
                      <a:cubicBezTo>
                        <a:pt x="174" y="171"/>
                        <a:pt x="169" y="173"/>
                        <a:pt x="165" y="175"/>
                      </a:cubicBezTo>
                      <a:cubicBezTo>
                        <a:pt x="163" y="176"/>
                        <a:pt x="163" y="177"/>
                        <a:pt x="164" y="179"/>
                      </a:cubicBezTo>
                      <a:cubicBezTo>
                        <a:pt x="164" y="180"/>
                        <a:pt x="166" y="181"/>
                        <a:pt x="167" y="180"/>
                      </a:cubicBezTo>
                      <a:close/>
                      <a:moveTo>
                        <a:pt x="141" y="195"/>
                      </a:moveTo>
                      <a:cubicBezTo>
                        <a:pt x="145" y="192"/>
                        <a:pt x="149" y="189"/>
                        <a:pt x="154" y="187"/>
                      </a:cubicBezTo>
                      <a:cubicBezTo>
                        <a:pt x="155" y="186"/>
                        <a:pt x="155" y="185"/>
                        <a:pt x="155" y="183"/>
                      </a:cubicBezTo>
                      <a:cubicBezTo>
                        <a:pt x="154" y="182"/>
                        <a:pt x="152" y="182"/>
                        <a:pt x="151" y="182"/>
                      </a:cubicBezTo>
                      <a:cubicBezTo>
                        <a:pt x="147" y="185"/>
                        <a:pt x="142" y="188"/>
                        <a:pt x="138" y="191"/>
                      </a:cubicBezTo>
                      <a:cubicBezTo>
                        <a:pt x="137" y="192"/>
                        <a:pt x="137" y="193"/>
                        <a:pt x="138" y="194"/>
                      </a:cubicBezTo>
                      <a:cubicBezTo>
                        <a:pt x="139" y="195"/>
                        <a:pt x="140" y="196"/>
                        <a:pt x="141" y="195"/>
                      </a:cubicBezTo>
                      <a:close/>
                      <a:moveTo>
                        <a:pt x="120" y="215"/>
                      </a:moveTo>
                      <a:cubicBezTo>
                        <a:pt x="123" y="211"/>
                        <a:pt x="126" y="207"/>
                        <a:pt x="130" y="204"/>
                      </a:cubicBezTo>
                      <a:cubicBezTo>
                        <a:pt x="131" y="203"/>
                        <a:pt x="131" y="202"/>
                        <a:pt x="130" y="201"/>
                      </a:cubicBezTo>
                      <a:cubicBezTo>
                        <a:pt x="129" y="200"/>
                        <a:pt x="128" y="199"/>
                        <a:pt x="127" y="200"/>
                      </a:cubicBezTo>
                      <a:cubicBezTo>
                        <a:pt x="123" y="204"/>
                        <a:pt x="119" y="207"/>
                        <a:pt x="116" y="211"/>
                      </a:cubicBezTo>
                      <a:cubicBezTo>
                        <a:pt x="115" y="212"/>
                        <a:pt x="115" y="214"/>
                        <a:pt x="116" y="215"/>
                      </a:cubicBezTo>
                      <a:cubicBezTo>
                        <a:pt x="117" y="216"/>
                        <a:pt x="119" y="216"/>
                        <a:pt x="120" y="215"/>
                      </a:cubicBezTo>
                      <a:close/>
                      <a:moveTo>
                        <a:pt x="103" y="239"/>
                      </a:moveTo>
                      <a:cubicBezTo>
                        <a:pt x="105" y="234"/>
                        <a:pt x="108" y="230"/>
                        <a:pt x="111" y="226"/>
                      </a:cubicBezTo>
                      <a:cubicBezTo>
                        <a:pt x="111" y="225"/>
                        <a:pt x="111" y="223"/>
                        <a:pt x="110" y="223"/>
                      </a:cubicBezTo>
                      <a:cubicBezTo>
                        <a:pt x="109" y="222"/>
                        <a:pt x="107" y="222"/>
                        <a:pt x="107" y="223"/>
                      </a:cubicBezTo>
                      <a:cubicBezTo>
                        <a:pt x="104" y="228"/>
                        <a:pt x="101" y="232"/>
                        <a:pt x="99" y="236"/>
                      </a:cubicBezTo>
                      <a:cubicBezTo>
                        <a:pt x="98" y="238"/>
                        <a:pt x="98" y="239"/>
                        <a:pt x="100" y="240"/>
                      </a:cubicBezTo>
                      <a:cubicBezTo>
                        <a:pt x="101" y="240"/>
                        <a:pt x="102" y="240"/>
                        <a:pt x="103" y="239"/>
                      </a:cubicBezTo>
                      <a:close/>
                      <a:moveTo>
                        <a:pt x="92" y="266"/>
                      </a:moveTo>
                      <a:cubicBezTo>
                        <a:pt x="94" y="261"/>
                        <a:pt x="95" y="257"/>
                        <a:pt x="97" y="252"/>
                      </a:cubicBezTo>
                      <a:cubicBezTo>
                        <a:pt x="97" y="251"/>
                        <a:pt x="97" y="249"/>
                        <a:pt x="96" y="249"/>
                      </a:cubicBezTo>
                      <a:cubicBezTo>
                        <a:pt x="94" y="248"/>
                        <a:pt x="93" y="249"/>
                        <a:pt x="92" y="250"/>
                      </a:cubicBezTo>
                      <a:cubicBezTo>
                        <a:pt x="90" y="255"/>
                        <a:pt x="89" y="260"/>
                        <a:pt x="87" y="265"/>
                      </a:cubicBezTo>
                      <a:cubicBezTo>
                        <a:pt x="87" y="266"/>
                        <a:pt x="88" y="267"/>
                        <a:pt x="89" y="268"/>
                      </a:cubicBezTo>
                      <a:cubicBezTo>
                        <a:pt x="90" y="268"/>
                        <a:pt x="92" y="267"/>
                        <a:pt x="92" y="266"/>
                      </a:cubicBezTo>
                      <a:close/>
                      <a:moveTo>
                        <a:pt x="87" y="295"/>
                      </a:moveTo>
                      <a:cubicBezTo>
                        <a:pt x="88" y="290"/>
                        <a:pt x="88" y="285"/>
                        <a:pt x="89" y="280"/>
                      </a:cubicBezTo>
                      <a:cubicBezTo>
                        <a:pt x="89" y="279"/>
                        <a:pt x="88" y="278"/>
                        <a:pt x="87" y="278"/>
                      </a:cubicBezTo>
                      <a:cubicBezTo>
                        <a:pt x="86" y="277"/>
                        <a:pt x="84" y="278"/>
                        <a:pt x="84" y="280"/>
                      </a:cubicBezTo>
                      <a:cubicBezTo>
                        <a:pt x="83" y="285"/>
                        <a:pt x="83" y="290"/>
                        <a:pt x="82" y="295"/>
                      </a:cubicBezTo>
                      <a:cubicBezTo>
                        <a:pt x="82" y="296"/>
                        <a:pt x="83" y="297"/>
                        <a:pt x="84" y="297"/>
                      </a:cubicBezTo>
                      <a:cubicBezTo>
                        <a:pt x="86" y="298"/>
                        <a:pt x="87" y="296"/>
                        <a:pt x="87" y="295"/>
                      </a:cubicBezTo>
                      <a:close/>
                      <a:moveTo>
                        <a:pt x="87" y="325"/>
                      </a:moveTo>
                      <a:cubicBezTo>
                        <a:pt x="87" y="320"/>
                        <a:pt x="87" y="315"/>
                        <a:pt x="87" y="310"/>
                      </a:cubicBezTo>
                      <a:cubicBezTo>
                        <a:pt x="87" y="309"/>
                        <a:pt x="85" y="307"/>
                        <a:pt x="84" y="307"/>
                      </a:cubicBezTo>
                      <a:cubicBezTo>
                        <a:pt x="83" y="307"/>
                        <a:pt x="82" y="309"/>
                        <a:pt x="82" y="310"/>
                      </a:cubicBezTo>
                      <a:cubicBezTo>
                        <a:pt x="82" y="315"/>
                        <a:pt x="82" y="320"/>
                        <a:pt x="82" y="325"/>
                      </a:cubicBezTo>
                      <a:cubicBezTo>
                        <a:pt x="82" y="326"/>
                        <a:pt x="84" y="327"/>
                        <a:pt x="85" y="327"/>
                      </a:cubicBezTo>
                      <a:cubicBezTo>
                        <a:pt x="86" y="327"/>
                        <a:pt x="87" y="326"/>
                        <a:pt x="87" y="325"/>
                      </a:cubicBezTo>
                      <a:close/>
                      <a:moveTo>
                        <a:pt x="92" y="354"/>
                      </a:moveTo>
                      <a:cubicBezTo>
                        <a:pt x="91" y="349"/>
                        <a:pt x="90" y="344"/>
                        <a:pt x="89" y="339"/>
                      </a:cubicBezTo>
                      <a:cubicBezTo>
                        <a:pt x="89" y="338"/>
                        <a:pt x="88" y="337"/>
                        <a:pt x="86" y="337"/>
                      </a:cubicBezTo>
                      <a:cubicBezTo>
                        <a:pt x="85" y="338"/>
                        <a:pt x="84" y="339"/>
                        <a:pt x="84" y="340"/>
                      </a:cubicBezTo>
                      <a:cubicBezTo>
                        <a:pt x="85" y="345"/>
                        <a:pt x="86" y="350"/>
                        <a:pt x="87" y="355"/>
                      </a:cubicBezTo>
                      <a:cubicBezTo>
                        <a:pt x="88" y="356"/>
                        <a:pt x="89" y="357"/>
                        <a:pt x="90" y="357"/>
                      </a:cubicBezTo>
                      <a:cubicBezTo>
                        <a:pt x="92" y="357"/>
                        <a:pt x="92" y="355"/>
                        <a:pt x="92" y="354"/>
                      </a:cubicBezTo>
                      <a:close/>
                      <a:moveTo>
                        <a:pt x="101" y="382"/>
                      </a:moveTo>
                      <a:cubicBezTo>
                        <a:pt x="99" y="377"/>
                        <a:pt x="98" y="373"/>
                        <a:pt x="96" y="368"/>
                      </a:cubicBezTo>
                      <a:cubicBezTo>
                        <a:pt x="96" y="367"/>
                        <a:pt x="94" y="366"/>
                        <a:pt x="93" y="367"/>
                      </a:cubicBezTo>
                      <a:cubicBezTo>
                        <a:pt x="92" y="367"/>
                        <a:pt x="91" y="368"/>
                        <a:pt x="91" y="370"/>
                      </a:cubicBezTo>
                      <a:cubicBezTo>
                        <a:pt x="93" y="374"/>
                        <a:pt x="95" y="379"/>
                        <a:pt x="96" y="384"/>
                      </a:cubicBezTo>
                      <a:cubicBezTo>
                        <a:pt x="97" y="385"/>
                        <a:pt x="98" y="386"/>
                        <a:pt x="100" y="385"/>
                      </a:cubicBezTo>
                      <a:cubicBezTo>
                        <a:pt x="101" y="385"/>
                        <a:pt x="102" y="383"/>
                        <a:pt x="101" y="382"/>
                      </a:cubicBezTo>
                      <a:close/>
                      <a:moveTo>
                        <a:pt x="114" y="409"/>
                      </a:moveTo>
                      <a:cubicBezTo>
                        <a:pt x="111" y="405"/>
                        <a:pt x="109" y="400"/>
                        <a:pt x="107" y="396"/>
                      </a:cubicBezTo>
                      <a:cubicBezTo>
                        <a:pt x="106" y="395"/>
                        <a:pt x="105" y="394"/>
                        <a:pt x="104" y="395"/>
                      </a:cubicBezTo>
                      <a:cubicBezTo>
                        <a:pt x="102" y="395"/>
                        <a:pt x="102" y="397"/>
                        <a:pt x="102" y="398"/>
                      </a:cubicBezTo>
                      <a:cubicBezTo>
                        <a:pt x="104" y="402"/>
                        <a:pt x="107" y="407"/>
                        <a:pt x="109" y="411"/>
                      </a:cubicBezTo>
                      <a:cubicBezTo>
                        <a:pt x="110" y="413"/>
                        <a:pt x="111" y="413"/>
                        <a:pt x="113" y="412"/>
                      </a:cubicBezTo>
                      <a:cubicBezTo>
                        <a:pt x="114" y="412"/>
                        <a:pt x="114" y="410"/>
                        <a:pt x="114" y="409"/>
                      </a:cubicBezTo>
                      <a:close/>
                      <a:moveTo>
                        <a:pt x="110" y="432"/>
                      </a:moveTo>
                      <a:cubicBezTo>
                        <a:pt x="114" y="430"/>
                        <a:pt x="117" y="429"/>
                        <a:pt x="121" y="428"/>
                      </a:cubicBezTo>
                      <a:cubicBezTo>
                        <a:pt x="122" y="428"/>
                        <a:pt x="123" y="427"/>
                        <a:pt x="123" y="426"/>
                      </a:cubicBezTo>
                      <a:cubicBezTo>
                        <a:pt x="123" y="426"/>
                        <a:pt x="123" y="425"/>
                        <a:pt x="123" y="424"/>
                      </a:cubicBezTo>
                      <a:cubicBezTo>
                        <a:pt x="122" y="423"/>
                        <a:pt x="122" y="423"/>
                        <a:pt x="121" y="422"/>
                      </a:cubicBezTo>
                      <a:cubicBezTo>
                        <a:pt x="120" y="421"/>
                        <a:pt x="119" y="420"/>
                        <a:pt x="118" y="421"/>
                      </a:cubicBezTo>
                      <a:cubicBezTo>
                        <a:pt x="117" y="422"/>
                        <a:pt x="116" y="423"/>
                        <a:pt x="117" y="424"/>
                      </a:cubicBezTo>
                      <a:cubicBezTo>
                        <a:pt x="117" y="425"/>
                        <a:pt x="118" y="426"/>
                        <a:pt x="118" y="427"/>
                      </a:cubicBezTo>
                      <a:cubicBezTo>
                        <a:pt x="120" y="425"/>
                        <a:pt x="120" y="425"/>
                        <a:pt x="120" y="425"/>
                      </a:cubicBezTo>
                      <a:cubicBezTo>
                        <a:pt x="120" y="423"/>
                        <a:pt x="120" y="423"/>
                        <a:pt x="120" y="423"/>
                      </a:cubicBezTo>
                      <a:cubicBezTo>
                        <a:pt x="116" y="424"/>
                        <a:pt x="112" y="426"/>
                        <a:pt x="108" y="427"/>
                      </a:cubicBezTo>
                      <a:cubicBezTo>
                        <a:pt x="107" y="428"/>
                        <a:pt x="106" y="429"/>
                        <a:pt x="107" y="430"/>
                      </a:cubicBezTo>
                      <a:cubicBezTo>
                        <a:pt x="107" y="432"/>
                        <a:pt x="109" y="432"/>
                        <a:pt x="110" y="432"/>
                      </a:cubicBezTo>
                      <a:close/>
                      <a:moveTo>
                        <a:pt x="84" y="445"/>
                      </a:moveTo>
                      <a:cubicBezTo>
                        <a:pt x="88" y="443"/>
                        <a:pt x="92" y="440"/>
                        <a:pt x="96" y="438"/>
                      </a:cubicBezTo>
                      <a:cubicBezTo>
                        <a:pt x="98" y="437"/>
                        <a:pt x="98" y="436"/>
                        <a:pt x="97" y="434"/>
                      </a:cubicBezTo>
                      <a:cubicBezTo>
                        <a:pt x="97" y="433"/>
                        <a:pt x="95" y="433"/>
                        <a:pt x="94" y="433"/>
                      </a:cubicBezTo>
                      <a:cubicBezTo>
                        <a:pt x="90" y="436"/>
                        <a:pt x="85" y="438"/>
                        <a:pt x="81" y="441"/>
                      </a:cubicBezTo>
                      <a:cubicBezTo>
                        <a:pt x="80" y="442"/>
                        <a:pt x="79" y="443"/>
                        <a:pt x="80" y="445"/>
                      </a:cubicBezTo>
                      <a:cubicBezTo>
                        <a:pt x="81" y="446"/>
                        <a:pt x="83" y="446"/>
                        <a:pt x="84" y="445"/>
                      </a:cubicBezTo>
                      <a:close/>
                      <a:moveTo>
                        <a:pt x="61" y="464"/>
                      </a:moveTo>
                      <a:cubicBezTo>
                        <a:pt x="64" y="460"/>
                        <a:pt x="68" y="457"/>
                        <a:pt x="72" y="454"/>
                      </a:cubicBezTo>
                      <a:cubicBezTo>
                        <a:pt x="73" y="453"/>
                        <a:pt x="73" y="452"/>
                        <a:pt x="72" y="450"/>
                      </a:cubicBezTo>
                      <a:cubicBezTo>
                        <a:pt x="71" y="449"/>
                        <a:pt x="70" y="449"/>
                        <a:pt x="69" y="450"/>
                      </a:cubicBezTo>
                      <a:cubicBezTo>
                        <a:pt x="65" y="453"/>
                        <a:pt x="61" y="457"/>
                        <a:pt x="57" y="460"/>
                      </a:cubicBezTo>
                      <a:cubicBezTo>
                        <a:pt x="56" y="461"/>
                        <a:pt x="56" y="463"/>
                        <a:pt x="57" y="464"/>
                      </a:cubicBezTo>
                      <a:cubicBezTo>
                        <a:pt x="58" y="465"/>
                        <a:pt x="60" y="465"/>
                        <a:pt x="61" y="464"/>
                      </a:cubicBezTo>
                      <a:close/>
                      <a:moveTo>
                        <a:pt x="41" y="486"/>
                      </a:moveTo>
                      <a:cubicBezTo>
                        <a:pt x="44" y="482"/>
                        <a:pt x="47" y="478"/>
                        <a:pt x="50" y="474"/>
                      </a:cubicBezTo>
                      <a:cubicBezTo>
                        <a:pt x="51" y="473"/>
                        <a:pt x="51" y="472"/>
                        <a:pt x="50" y="471"/>
                      </a:cubicBezTo>
                      <a:cubicBezTo>
                        <a:pt x="49" y="470"/>
                        <a:pt x="48" y="470"/>
                        <a:pt x="47" y="471"/>
                      </a:cubicBezTo>
                      <a:cubicBezTo>
                        <a:pt x="43" y="475"/>
                        <a:pt x="40" y="479"/>
                        <a:pt x="37" y="483"/>
                      </a:cubicBezTo>
                      <a:cubicBezTo>
                        <a:pt x="36" y="484"/>
                        <a:pt x="36" y="486"/>
                        <a:pt x="38" y="486"/>
                      </a:cubicBezTo>
                      <a:cubicBezTo>
                        <a:pt x="39" y="487"/>
                        <a:pt x="40" y="487"/>
                        <a:pt x="41" y="486"/>
                      </a:cubicBezTo>
                      <a:close/>
                      <a:moveTo>
                        <a:pt x="25" y="511"/>
                      </a:moveTo>
                      <a:cubicBezTo>
                        <a:pt x="28" y="507"/>
                        <a:pt x="30" y="502"/>
                        <a:pt x="33" y="498"/>
                      </a:cubicBezTo>
                      <a:cubicBezTo>
                        <a:pt x="33" y="497"/>
                        <a:pt x="33" y="495"/>
                        <a:pt x="32" y="495"/>
                      </a:cubicBezTo>
                      <a:cubicBezTo>
                        <a:pt x="31" y="494"/>
                        <a:pt x="29" y="494"/>
                        <a:pt x="28" y="495"/>
                      </a:cubicBezTo>
                      <a:cubicBezTo>
                        <a:pt x="26" y="500"/>
                        <a:pt x="23" y="504"/>
                        <a:pt x="21" y="509"/>
                      </a:cubicBezTo>
                      <a:cubicBezTo>
                        <a:pt x="20" y="510"/>
                        <a:pt x="21" y="511"/>
                        <a:pt x="22" y="512"/>
                      </a:cubicBezTo>
                      <a:cubicBezTo>
                        <a:pt x="23" y="513"/>
                        <a:pt x="25" y="512"/>
                        <a:pt x="25" y="511"/>
                      </a:cubicBezTo>
                      <a:close/>
                      <a:moveTo>
                        <a:pt x="14" y="538"/>
                      </a:moveTo>
                      <a:cubicBezTo>
                        <a:pt x="15" y="533"/>
                        <a:pt x="17" y="529"/>
                        <a:pt x="19" y="524"/>
                      </a:cubicBezTo>
                      <a:cubicBezTo>
                        <a:pt x="19" y="523"/>
                        <a:pt x="19" y="522"/>
                        <a:pt x="18" y="521"/>
                      </a:cubicBezTo>
                      <a:cubicBezTo>
                        <a:pt x="16" y="520"/>
                        <a:pt x="15" y="521"/>
                        <a:pt x="14" y="522"/>
                      </a:cubicBezTo>
                      <a:cubicBezTo>
                        <a:pt x="12" y="527"/>
                        <a:pt x="10" y="532"/>
                        <a:pt x="9" y="536"/>
                      </a:cubicBezTo>
                      <a:cubicBezTo>
                        <a:pt x="8" y="538"/>
                        <a:pt x="9" y="539"/>
                        <a:pt x="10" y="540"/>
                      </a:cubicBezTo>
                      <a:cubicBezTo>
                        <a:pt x="12" y="540"/>
                        <a:pt x="13" y="539"/>
                        <a:pt x="14" y="538"/>
                      </a:cubicBezTo>
                      <a:close/>
                      <a:moveTo>
                        <a:pt x="7" y="567"/>
                      </a:moveTo>
                      <a:cubicBezTo>
                        <a:pt x="7" y="562"/>
                        <a:pt x="8" y="557"/>
                        <a:pt x="9" y="552"/>
                      </a:cubicBezTo>
                      <a:cubicBezTo>
                        <a:pt x="10" y="551"/>
                        <a:pt x="9" y="550"/>
                        <a:pt x="8" y="549"/>
                      </a:cubicBezTo>
                      <a:cubicBezTo>
                        <a:pt x="6" y="549"/>
                        <a:pt x="5" y="550"/>
                        <a:pt x="5" y="551"/>
                      </a:cubicBezTo>
                      <a:cubicBezTo>
                        <a:pt x="3" y="556"/>
                        <a:pt x="2" y="561"/>
                        <a:pt x="2" y="566"/>
                      </a:cubicBezTo>
                      <a:cubicBezTo>
                        <a:pt x="1" y="567"/>
                        <a:pt x="2" y="569"/>
                        <a:pt x="4" y="569"/>
                      </a:cubicBezTo>
                      <a:cubicBezTo>
                        <a:pt x="5" y="569"/>
                        <a:pt x="6" y="568"/>
                        <a:pt x="7" y="567"/>
                      </a:cubicBezTo>
                      <a:close/>
                      <a:moveTo>
                        <a:pt x="5" y="596"/>
                      </a:moveTo>
                      <a:cubicBezTo>
                        <a:pt x="5" y="594"/>
                        <a:pt x="5" y="592"/>
                        <a:pt x="5" y="590"/>
                      </a:cubicBezTo>
                      <a:cubicBezTo>
                        <a:pt x="5" y="587"/>
                        <a:pt x="5" y="584"/>
                        <a:pt x="5" y="581"/>
                      </a:cubicBezTo>
                      <a:cubicBezTo>
                        <a:pt x="5" y="580"/>
                        <a:pt x="4" y="579"/>
                        <a:pt x="3" y="579"/>
                      </a:cubicBezTo>
                      <a:cubicBezTo>
                        <a:pt x="1" y="579"/>
                        <a:pt x="0" y="580"/>
                        <a:pt x="0" y="581"/>
                      </a:cubicBezTo>
                      <a:cubicBezTo>
                        <a:pt x="0" y="584"/>
                        <a:pt x="0" y="587"/>
                        <a:pt x="0" y="590"/>
                      </a:cubicBezTo>
                      <a:cubicBezTo>
                        <a:pt x="0" y="592"/>
                        <a:pt x="0" y="594"/>
                        <a:pt x="0" y="596"/>
                      </a:cubicBezTo>
                      <a:cubicBezTo>
                        <a:pt x="0" y="598"/>
                        <a:pt x="1" y="599"/>
                        <a:pt x="2" y="599"/>
                      </a:cubicBezTo>
                      <a:cubicBezTo>
                        <a:pt x="4" y="599"/>
                        <a:pt x="5" y="598"/>
                        <a:pt x="5" y="596"/>
                      </a:cubicBezTo>
                      <a:close/>
                      <a:moveTo>
                        <a:pt x="10" y="625"/>
                      </a:moveTo>
                      <a:cubicBezTo>
                        <a:pt x="8" y="620"/>
                        <a:pt x="7" y="616"/>
                        <a:pt x="6" y="611"/>
                      </a:cubicBezTo>
                      <a:cubicBezTo>
                        <a:pt x="6" y="609"/>
                        <a:pt x="5" y="608"/>
                        <a:pt x="3" y="609"/>
                      </a:cubicBezTo>
                      <a:cubicBezTo>
                        <a:pt x="2" y="609"/>
                        <a:pt x="1" y="610"/>
                        <a:pt x="1" y="612"/>
                      </a:cubicBezTo>
                      <a:cubicBezTo>
                        <a:pt x="2" y="617"/>
                        <a:pt x="3" y="622"/>
                        <a:pt x="5" y="627"/>
                      </a:cubicBezTo>
                      <a:cubicBezTo>
                        <a:pt x="5" y="628"/>
                        <a:pt x="6" y="629"/>
                        <a:pt x="8" y="628"/>
                      </a:cubicBezTo>
                      <a:cubicBezTo>
                        <a:pt x="9" y="628"/>
                        <a:pt x="10" y="626"/>
                        <a:pt x="10" y="625"/>
                      </a:cubicBezTo>
                      <a:close/>
                      <a:moveTo>
                        <a:pt x="20" y="653"/>
                      </a:moveTo>
                      <a:cubicBezTo>
                        <a:pt x="18" y="648"/>
                        <a:pt x="16" y="644"/>
                        <a:pt x="14" y="639"/>
                      </a:cubicBezTo>
                      <a:cubicBezTo>
                        <a:pt x="14" y="638"/>
                        <a:pt x="12" y="637"/>
                        <a:pt x="11" y="638"/>
                      </a:cubicBezTo>
                      <a:cubicBezTo>
                        <a:pt x="10" y="638"/>
                        <a:pt x="9" y="640"/>
                        <a:pt x="10" y="641"/>
                      </a:cubicBezTo>
                      <a:cubicBezTo>
                        <a:pt x="12" y="646"/>
                        <a:pt x="14" y="650"/>
                        <a:pt x="16" y="655"/>
                      </a:cubicBezTo>
                      <a:cubicBezTo>
                        <a:pt x="16" y="656"/>
                        <a:pt x="18" y="657"/>
                        <a:pt x="19" y="656"/>
                      </a:cubicBezTo>
                      <a:cubicBezTo>
                        <a:pt x="20" y="655"/>
                        <a:pt x="21" y="654"/>
                        <a:pt x="20" y="653"/>
                      </a:cubicBezTo>
                      <a:close/>
                      <a:moveTo>
                        <a:pt x="36" y="678"/>
                      </a:moveTo>
                      <a:cubicBezTo>
                        <a:pt x="33" y="674"/>
                        <a:pt x="30" y="670"/>
                        <a:pt x="27" y="666"/>
                      </a:cubicBezTo>
                      <a:cubicBezTo>
                        <a:pt x="27" y="664"/>
                        <a:pt x="25" y="664"/>
                        <a:pt x="24" y="665"/>
                      </a:cubicBezTo>
                      <a:cubicBezTo>
                        <a:pt x="23" y="665"/>
                        <a:pt x="22" y="667"/>
                        <a:pt x="23" y="668"/>
                      </a:cubicBezTo>
                      <a:cubicBezTo>
                        <a:pt x="26" y="673"/>
                        <a:pt x="29" y="677"/>
                        <a:pt x="32" y="681"/>
                      </a:cubicBezTo>
                      <a:cubicBezTo>
                        <a:pt x="32" y="682"/>
                        <a:pt x="34" y="682"/>
                        <a:pt x="35" y="681"/>
                      </a:cubicBezTo>
                      <a:cubicBezTo>
                        <a:pt x="36" y="681"/>
                        <a:pt x="36" y="679"/>
                        <a:pt x="36" y="678"/>
                      </a:cubicBezTo>
                      <a:close/>
                      <a:moveTo>
                        <a:pt x="55" y="700"/>
                      </a:moveTo>
                      <a:cubicBezTo>
                        <a:pt x="51" y="697"/>
                        <a:pt x="48" y="693"/>
                        <a:pt x="45" y="689"/>
                      </a:cubicBezTo>
                      <a:cubicBezTo>
                        <a:pt x="44" y="688"/>
                        <a:pt x="42" y="688"/>
                        <a:pt x="41" y="689"/>
                      </a:cubicBezTo>
                      <a:cubicBezTo>
                        <a:pt x="40" y="690"/>
                        <a:pt x="40" y="692"/>
                        <a:pt x="41" y="693"/>
                      </a:cubicBezTo>
                      <a:cubicBezTo>
                        <a:pt x="44" y="697"/>
                        <a:pt x="48" y="700"/>
                        <a:pt x="52" y="704"/>
                      </a:cubicBezTo>
                      <a:cubicBezTo>
                        <a:pt x="53" y="705"/>
                        <a:pt x="54" y="705"/>
                        <a:pt x="55" y="704"/>
                      </a:cubicBezTo>
                      <a:cubicBezTo>
                        <a:pt x="56" y="703"/>
                        <a:pt x="56" y="701"/>
                        <a:pt x="55" y="700"/>
                      </a:cubicBezTo>
                      <a:close/>
                      <a:moveTo>
                        <a:pt x="78" y="718"/>
                      </a:moveTo>
                      <a:cubicBezTo>
                        <a:pt x="74" y="716"/>
                        <a:pt x="70" y="713"/>
                        <a:pt x="66" y="710"/>
                      </a:cubicBezTo>
                      <a:cubicBezTo>
                        <a:pt x="65" y="709"/>
                        <a:pt x="63" y="709"/>
                        <a:pt x="63" y="710"/>
                      </a:cubicBezTo>
                      <a:cubicBezTo>
                        <a:pt x="62" y="711"/>
                        <a:pt x="62" y="713"/>
                        <a:pt x="63" y="714"/>
                      </a:cubicBezTo>
                      <a:cubicBezTo>
                        <a:pt x="67" y="717"/>
                        <a:pt x="71" y="720"/>
                        <a:pt x="75" y="723"/>
                      </a:cubicBezTo>
                      <a:cubicBezTo>
                        <a:pt x="76" y="723"/>
                        <a:pt x="78" y="723"/>
                        <a:pt x="79" y="722"/>
                      </a:cubicBezTo>
                      <a:cubicBezTo>
                        <a:pt x="80" y="721"/>
                        <a:pt x="79" y="719"/>
                        <a:pt x="78" y="718"/>
                      </a:cubicBezTo>
                      <a:close/>
                      <a:moveTo>
                        <a:pt x="104" y="733"/>
                      </a:moveTo>
                      <a:cubicBezTo>
                        <a:pt x="99" y="731"/>
                        <a:pt x="95" y="729"/>
                        <a:pt x="91" y="726"/>
                      </a:cubicBezTo>
                      <a:cubicBezTo>
                        <a:pt x="89" y="726"/>
                        <a:pt x="88" y="726"/>
                        <a:pt x="87" y="727"/>
                      </a:cubicBezTo>
                      <a:cubicBezTo>
                        <a:pt x="87" y="728"/>
                        <a:pt x="87" y="730"/>
                        <a:pt x="88" y="731"/>
                      </a:cubicBezTo>
                      <a:cubicBezTo>
                        <a:pt x="93" y="733"/>
                        <a:pt x="97" y="735"/>
                        <a:pt x="102" y="737"/>
                      </a:cubicBezTo>
                      <a:cubicBezTo>
                        <a:pt x="103" y="738"/>
                        <a:pt x="105" y="737"/>
                        <a:pt x="105" y="736"/>
                      </a:cubicBezTo>
                      <a:cubicBezTo>
                        <a:pt x="106" y="735"/>
                        <a:pt x="105" y="733"/>
                        <a:pt x="104" y="733"/>
                      </a:cubicBezTo>
                      <a:close/>
                      <a:moveTo>
                        <a:pt x="132" y="743"/>
                      </a:moveTo>
                      <a:cubicBezTo>
                        <a:pt x="127" y="742"/>
                        <a:pt x="122" y="740"/>
                        <a:pt x="118" y="738"/>
                      </a:cubicBezTo>
                      <a:cubicBezTo>
                        <a:pt x="116" y="738"/>
                        <a:pt x="115" y="739"/>
                        <a:pt x="114" y="740"/>
                      </a:cubicBezTo>
                      <a:cubicBezTo>
                        <a:pt x="114" y="741"/>
                        <a:pt x="115" y="743"/>
                        <a:pt x="116" y="743"/>
                      </a:cubicBezTo>
                      <a:cubicBezTo>
                        <a:pt x="121" y="745"/>
                        <a:pt x="125" y="746"/>
                        <a:pt x="130" y="748"/>
                      </a:cubicBezTo>
                      <a:cubicBezTo>
                        <a:pt x="132" y="748"/>
                        <a:pt x="133" y="747"/>
                        <a:pt x="133" y="746"/>
                      </a:cubicBezTo>
                      <a:cubicBezTo>
                        <a:pt x="134" y="745"/>
                        <a:pt x="133" y="743"/>
                        <a:pt x="132" y="743"/>
                      </a:cubicBezTo>
                      <a:close/>
                      <a:moveTo>
                        <a:pt x="161" y="749"/>
                      </a:moveTo>
                      <a:cubicBezTo>
                        <a:pt x="156" y="748"/>
                        <a:pt x="151" y="748"/>
                        <a:pt x="146" y="747"/>
                      </a:cubicBezTo>
                      <a:cubicBezTo>
                        <a:pt x="145" y="746"/>
                        <a:pt x="143" y="747"/>
                        <a:pt x="143" y="748"/>
                      </a:cubicBezTo>
                      <a:cubicBezTo>
                        <a:pt x="143" y="750"/>
                        <a:pt x="144" y="751"/>
                        <a:pt x="145" y="751"/>
                      </a:cubicBezTo>
                      <a:cubicBezTo>
                        <a:pt x="150" y="752"/>
                        <a:pt x="155" y="753"/>
                        <a:pt x="160" y="754"/>
                      </a:cubicBezTo>
                      <a:cubicBezTo>
                        <a:pt x="161" y="754"/>
                        <a:pt x="163" y="753"/>
                        <a:pt x="163" y="752"/>
                      </a:cubicBezTo>
                      <a:cubicBezTo>
                        <a:pt x="163" y="750"/>
                        <a:pt x="162" y="749"/>
                        <a:pt x="161" y="749"/>
                      </a:cubicBezTo>
                      <a:close/>
                      <a:moveTo>
                        <a:pt x="190" y="751"/>
                      </a:moveTo>
                      <a:cubicBezTo>
                        <a:pt x="185" y="751"/>
                        <a:pt x="180" y="751"/>
                        <a:pt x="175" y="751"/>
                      </a:cubicBezTo>
                      <a:cubicBezTo>
                        <a:pt x="174" y="750"/>
                        <a:pt x="173" y="751"/>
                        <a:pt x="173" y="753"/>
                      </a:cubicBezTo>
                      <a:cubicBezTo>
                        <a:pt x="173" y="754"/>
                        <a:pt x="174" y="755"/>
                        <a:pt x="175" y="756"/>
                      </a:cubicBezTo>
                      <a:cubicBezTo>
                        <a:pt x="180" y="756"/>
                        <a:pt x="185" y="756"/>
                        <a:pt x="190" y="756"/>
                      </a:cubicBezTo>
                      <a:cubicBezTo>
                        <a:pt x="192" y="756"/>
                        <a:pt x="193" y="755"/>
                        <a:pt x="193" y="754"/>
                      </a:cubicBezTo>
                      <a:cubicBezTo>
                        <a:pt x="193" y="752"/>
                        <a:pt x="192" y="751"/>
                        <a:pt x="190" y="751"/>
                      </a:cubicBezTo>
                      <a:close/>
                      <a:moveTo>
                        <a:pt x="220" y="749"/>
                      </a:moveTo>
                      <a:cubicBezTo>
                        <a:pt x="215" y="750"/>
                        <a:pt x="210" y="750"/>
                        <a:pt x="205" y="751"/>
                      </a:cubicBezTo>
                      <a:cubicBezTo>
                        <a:pt x="204" y="751"/>
                        <a:pt x="203" y="752"/>
                        <a:pt x="203" y="753"/>
                      </a:cubicBezTo>
                      <a:cubicBezTo>
                        <a:pt x="203" y="755"/>
                        <a:pt x="204" y="756"/>
                        <a:pt x="205" y="756"/>
                      </a:cubicBezTo>
                      <a:cubicBezTo>
                        <a:pt x="210" y="755"/>
                        <a:pt x="215" y="755"/>
                        <a:pt x="221" y="754"/>
                      </a:cubicBezTo>
                      <a:cubicBezTo>
                        <a:pt x="222" y="754"/>
                        <a:pt x="223" y="753"/>
                        <a:pt x="223" y="751"/>
                      </a:cubicBezTo>
                      <a:cubicBezTo>
                        <a:pt x="223" y="750"/>
                        <a:pt x="221" y="749"/>
                        <a:pt x="220" y="749"/>
                      </a:cubicBezTo>
                      <a:close/>
                      <a:moveTo>
                        <a:pt x="249" y="744"/>
                      </a:moveTo>
                      <a:cubicBezTo>
                        <a:pt x="244" y="745"/>
                        <a:pt x="239" y="746"/>
                        <a:pt x="235" y="747"/>
                      </a:cubicBezTo>
                      <a:cubicBezTo>
                        <a:pt x="233" y="747"/>
                        <a:pt x="232" y="749"/>
                        <a:pt x="233" y="750"/>
                      </a:cubicBezTo>
                      <a:cubicBezTo>
                        <a:pt x="233" y="751"/>
                        <a:pt x="234" y="752"/>
                        <a:pt x="235" y="752"/>
                      </a:cubicBezTo>
                      <a:cubicBezTo>
                        <a:pt x="240" y="751"/>
                        <a:pt x="245" y="750"/>
                        <a:pt x="250" y="749"/>
                      </a:cubicBezTo>
                      <a:cubicBezTo>
                        <a:pt x="252" y="748"/>
                        <a:pt x="252" y="747"/>
                        <a:pt x="252" y="745"/>
                      </a:cubicBezTo>
                      <a:cubicBezTo>
                        <a:pt x="252" y="744"/>
                        <a:pt x="250" y="743"/>
                        <a:pt x="249" y="744"/>
                      </a:cubicBezTo>
                      <a:close/>
                      <a:moveTo>
                        <a:pt x="245" y="767"/>
                      </a:moveTo>
                      <a:cubicBezTo>
                        <a:pt x="246" y="763"/>
                        <a:pt x="248" y="758"/>
                        <a:pt x="251" y="754"/>
                      </a:cubicBezTo>
                      <a:cubicBezTo>
                        <a:pt x="252" y="753"/>
                        <a:pt x="251" y="751"/>
                        <a:pt x="250" y="751"/>
                      </a:cubicBezTo>
                      <a:cubicBezTo>
                        <a:pt x="249" y="750"/>
                        <a:pt x="247" y="750"/>
                        <a:pt x="247" y="751"/>
                      </a:cubicBezTo>
                      <a:cubicBezTo>
                        <a:pt x="244" y="756"/>
                        <a:pt x="242" y="761"/>
                        <a:pt x="240" y="766"/>
                      </a:cubicBezTo>
                      <a:cubicBezTo>
                        <a:pt x="240" y="767"/>
                        <a:pt x="241" y="768"/>
                        <a:pt x="242" y="769"/>
                      </a:cubicBezTo>
                      <a:cubicBezTo>
                        <a:pt x="243" y="769"/>
                        <a:pt x="245" y="768"/>
                        <a:pt x="245" y="767"/>
                      </a:cubicBezTo>
                      <a:close/>
                      <a:moveTo>
                        <a:pt x="244" y="796"/>
                      </a:moveTo>
                      <a:cubicBezTo>
                        <a:pt x="243" y="791"/>
                        <a:pt x="243" y="787"/>
                        <a:pt x="243" y="783"/>
                      </a:cubicBezTo>
                      <a:cubicBezTo>
                        <a:pt x="243" y="782"/>
                        <a:pt x="243" y="782"/>
                        <a:pt x="243" y="781"/>
                      </a:cubicBezTo>
                      <a:cubicBezTo>
                        <a:pt x="243" y="780"/>
                        <a:pt x="242" y="779"/>
                        <a:pt x="241" y="779"/>
                      </a:cubicBezTo>
                      <a:cubicBezTo>
                        <a:pt x="239" y="779"/>
                        <a:pt x="238" y="780"/>
                        <a:pt x="238" y="781"/>
                      </a:cubicBezTo>
                      <a:cubicBezTo>
                        <a:pt x="238" y="782"/>
                        <a:pt x="238" y="782"/>
                        <a:pt x="238" y="783"/>
                      </a:cubicBezTo>
                      <a:cubicBezTo>
                        <a:pt x="238" y="787"/>
                        <a:pt x="238" y="792"/>
                        <a:pt x="239" y="797"/>
                      </a:cubicBezTo>
                      <a:cubicBezTo>
                        <a:pt x="239" y="798"/>
                        <a:pt x="241" y="799"/>
                        <a:pt x="242" y="799"/>
                      </a:cubicBezTo>
                      <a:cubicBezTo>
                        <a:pt x="243" y="798"/>
                        <a:pt x="244" y="797"/>
                        <a:pt x="244" y="796"/>
                      </a:cubicBezTo>
                      <a:close/>
                      <a:moveTo>
                        <a:pt x="253" y="824"/>
                      </a:moveTo>
                      <a:cubicBezTo>
                        <a:pt x="251" y="819"/>
                        <a:pt x="249" y="814"/>
                        <a:pt x="248" y="810"/>
                      </a:cubicBezTo>
                      <a:cubicBezTo>
                        <a:pt x="247" y="809"/>
                        <a:pt x="246" y="808"/>
                        <a:pt x="245" y="808"/>
                      </a:cubicBezTo>
                      <a:cubicBezTo>
                        <a:pt x="243" y="809"/>
                        <a:pt x="243" y="810"/>
                        <a:pt x="243" y="811"/>
                      </a:cubicBezTo>
                      <a:cubicBezTo>
                        <a:pt x="245" y="816"/>
                        <a:pt x="247" y="821"/>
                        <a:pt x="249" y="826"/>
                      </a:cubicBezTo>
                      <a:cubicBezTo>
                        <a:pt x="249" y="827"/>
                        <a:pt x="251" y="827"/>
                        <a:pt x="252" y="827"/>
                      </a:cubicBezTo>
                      <a:cubicBezTo>
                        <a:pt x="253" y="826"/>
                        <a:pt x="254" y="825"/>
                        <a:pt x="253" y="824"/>
                      </a:cubicBezTo>
                      <a:close/>
                      <a:moveTo>
                        <a:pt x="268" y="849"/>
                      </a:moveTo>
                      <a:cubicBezTo>
                        <a:pt x="265" y="845"/>
                        <a:pt x="263" y="841"/>
                        <a:pt x="260" y="837"/>
                      </a:cubicBezTo>
                      <a:cubicBezTo>
                        <a:pt x="259" y="835"/>
                        <a:pt x="258" y="835"/>
                        <a:pt x="257" y="836"/>
                      </a:cubicBezTo>
                      <a:cubicBezTo>
                        <a:pt x="256" y="836"/>
                        <a:pt x="255" y="838"/>
                        <a:pt x="256" y="839"/>
                      </a:cubicBezTo>
                      <a:cubicBezTo>
                        <a:pt x="258" y="844"/>
                        <a:pt x="261" y="848"/>
                        <a:pt x="264" y="852"/>
                      </a:cubicBezTo>
                      <a:cubicBezTo>
                        <a:pt x="265" y="853"/>
                        <a:pt x="266" y="853"/>
                        <a:pt x="267" y="853"/>
                      </a:cubicBezTo>
                      <a:cubicBezTo>
                        <a:pt x="269" y="852"/>
                        <a:pt x="269" y="850"/>
                        <a:pt x="268" y="849"/>
                      </a:cubicBezTo>
                      <a:close/>
                      <a:moveTo>
                        <a:pt x="286" y="873"/>
                      </a:moveTo>
                      <a:cubicBezTo>
                        <a:pt x="283" y="869"/>
                        <a:pt x="280" y="865"/>
                        <a:pt x="277" y="861"/>
                      </a:cubicBezTo>
                      <a:cubicBezTo>
                        <a:pt x="276" y="860"/>
                        <a:pt x="274" y="860"/>
                        <a:pt x="273" y="861"/>
                      </a:cubicBezTo>
                      <a:cubicBezTo>
                        <a:pt x="272" y="862"/>
                        <a:pt x="272" y="863"/>
                        <a:pt x="273" y="864"/>
                      </a:cubicBezTo>
                      <a:cubicBezTo>
                        <a:pt x="276" y="868"/>
                        <a:pt x="279" y="872"/>
                        <a:pt x="282" y="876"/>
                      </a:cubicBezTo>
                      <a:cubicBezTo>
                        <a:pt x="283" y="877"/>
                        <a:pt x="285" y="877"/>
                        <a:pt x="286" y="876"/>
                      </a:cubicBezTo>
                      <a:cubicBezTo>
                        <a:pt x="287" y="875"/>
                        <a:pt x="287" y="874"/>
                        <a:pt x="286" y="873"/>
                      </a:cubicBezTo>
                      <a:close/>
                      <a:moveTo>
                        <a:pt x="307" y="894"/>
                      </a:moveTo>
                      <a:cubicBezTo>
                        <a:pt x="303" y="891"/>
                        <a:pt x="300" y="887"/>
                        <a:pt x="296" y="884"/>
                      </a:cubicBezTo>
                      <a:cubicBezTo>
                        <a:pt x="295" y="883"/>
                        <a:pt x="294" y="883"/>
                        <a:pt x="293" y="884"/>
                      </a:cubicBezTo>
                      <a:cubicBezTo>
                        <a:pt x="292" y="885"/>
                        <a:pt x="292" y="886"/>
                        <a:pt x="293" y="887"/>
                      </a:cubicBezTo>
                      <a:cubicBezTo>
                        <a:pt x="296" y="891"/>
                        <a:pt x="300" y="895"/>
                        <a:pt x="303" y="898"/>
                      </a:cubicBezTo>
                      <a:cubicBezTo>
                        <a:pt x="305" y="899"/>
                        <a:pt x="306" y="899"/>
                        <a:pt x="307" y="898"/>
                      </a:cubicBezTo>
                      <a:cubicBezTo>
                        <a:pt x="308" y="897"/>
                        <a:pt x="308" y="895"/>
                        <a:pt x="307" y="894"/>
                      </a:cubicBezTo>
                      <a:close/>
                      <a:moveTo>
                        <a:pt x="330" y="913"/>
                      </a:moveTo>
                      <a:cubicBezTo>
                        <a:pt x="326" y="910"/>
                        <a:pt x="322" y="907"/>
                        <a:pt x="318" y="904"/>
                      </a:cubicBezTo>
                      <a:cubicBezTo>
                        <a:pt x="317" y="903"/>
                        <a:pt x="316" y="903"/>
                        <a:pt x="315" y="904"/>
                      </a:cubicBezTo>
                      <a:cubicBezTo>
                        <a:pt x="314" y="905"/>
                        <a:pt x="314" y="907"/>
                        <a:pt x="315" y="908"/>
                      </a:cubicBezTo>
                      <a:cubicBezTo>
                        <a:pt x="319" y="911"/>
                        <a:pt x="323" y="914"/>
                        <a:pt x="327" y="917"/>
                      </a:cubicBezTo>
                      <a:cubicBezTo>
                        <a:pt x="328" y="918"/>
                        <a:pt x="330" y="917"/>
                        <a:pt x="331" y="916"/>
                      </a:cubicBezTo>
                      <a:cubicBezTo>
                        <a:pt x="331" y="915"/>
                        <a:pt x="331" y="914"/>
                        <a:pt x="330" y="913"/>
                      </a:cubicBezTo>
                      <a:close/>
                      <a:moveTo>
                        <a:pt x="355" y="929"/>
                      </a:moveTo>
                      <a:cubicBezTo>
                        <a:pt x="351" y="926"/>
                        <a:pt x="346" y="924"/>
                        <a:pt x="342" y="921"/>
                      </a:cubicBezTo>
                      <a:cubicBezTo>
                        <a:pt x="341" y="920"/>
                        <a:pt x="340" y="921"/>
                        <a:pt x="339" y="922"/>
                      </a:cubicBezTo>
                      <a:cubicBezTo>
                        <a:pt x="338" y="923"/>
                        <a:pt x="338" y="925"/>
                        <a:pt x="340" y="925"/>
                      </a:cubicBezTo>
                      <a:cubicBezTo>
                        <a:pt x="344" y="928"/>
                        <a:pt x="348" y="931"/>
                        <a:pt x="352" y="933"/>
                      </a:cubicBezTo>
                      <a:cubicBezTo>
                        <a:pt x="354" y="934"/>
                        <a:pt x="355" y="934"/>
                        <a:pt x="356" y="932"/>
                      </a:cubicBezTo>
                      <a:cubicBezTo>
                        <a:pt x="357" y="931"/>
                        <a:pt x="356" y="930"/>
                        <a:pt x="355" y="929"/>
                      </a:cubicBezTo>
                      <a:close/>
                      <a:moveTo>
                        <a:pt x="381" y="943"/>
                      </a:moveTo>
                      <a:cubicBezTo>
                        <a:pt x="377" y="941"/>
                        <a:pt x="372" y="939"/>
                        <a:pt x="368" y="936"/>
                      </a:cubicBezTo>
                      <a:cubicBezTo>
                        <a:pt x="367" y="936"/>
                        <a:pt x="365" y="936"/>
                        <a:pt x="365" y="937"/>
                      </a:cubicBezTo>
                      <a:cubicBezTo>
                        <a:pt x="364" y="939"/>
                        <a:pt x="364" y="940"/>
                        <a:pt x="366" y="941"/>
                      </a:cubicBezTo>
                      <a:cubicBezTo>
                        <a:pt x="370" y="943"/>
                        <a:pt x="375" y="945"/>
                        <a:pt x="379" y="947"/>
                      </a:cubicBezTo>
                      <a:cubicBezTo>
                        <a:pt x="380" y="948"/>
                        <a:pt x="382" y="947"/>
                        <a:pt x="382" y="946"/>
                      </a:cubicBezTo>
                      <a:cubicBezTo>
                        <a:pt x="383" y="945"/>
                        <a:pt x="383" y="943"/>
                        <a:pt x="381" y="943"/>
                      </a:cubicBezTo>
                      <a:close/>
                      <a:moveTo>
                        <a:pt x="409" y="954"/>
                      </a:moveTo>
                      <a:cubicBezTo>
                        <a:pt x="404" y="952"/>
                        <a:pt x="400" y="951"/>
                        <a:pt x="395" y="949"/>
                      </a:cubicBezTo>
                      <a:cubicBezTo>
                        <a:pt x="394" y="948"/>
                        <a:pt x="392" y="949"/>
                        <a:pt x="392" y="950"/>
                      </a:cubicBezTo>
                      <a:cubicBezTo>
                        <a:pt x="391" y="951"/>
                        <a:pt x="392" y="953"/>
                        <a:pt x="393" y="953"/>
                      </a:cubicBezTo>
                      <a:cubicBezTo>
                        <a:pt x="398" y="955"/>
                        <a:pt x="402" y="957"/>
                        <a:pt x="407" y="959"/>
                      </a:cubicBezTo>
                      <a:cubicBezTo>
                        <a:pt x="408" y="959"/>
                        <a:pt x="410" y="959"/>
                        <a:pt x="410" y="957"/>
                      </a:cubicBezTo>
                      <a:cubicBezTo>
                        <a:pt x="411" y="956"/>
                        <a:pt x="410" y="955"/>
                        <a:pt x="409" y="954"/>
                      </a:cubicBezTo>
                      <a:close/>
                      <a:moveTo>
                        <a:pt x="437" y="962"/>
                      </a:moveTo>
                      <a:cubicBezTo>
                        <a:pt x="433" y="961"/>
                        <a:pt x="428" y="960"/>
                        <a:pt x="423" y="959"/>
                      </a:cubicBezTo>
                      <a:cubicBezTo>
                        <a:pt x="422" y="958"/>
                        <a:pt x="420" y="959"/>
                        <a:pt x="420" y="960"/>
                      </a:cubicBezTo>
                      <a:cubicBezTo>
                        <a:pt x="420" y="962"/>
                        <a:pt x="420" y="963"/>
                        <a:pt x="422" y="963"/>
                      </a:cubicBezTo>
                      <a:cubicBezTo>
                        <a:pt x="426" y="965"/>
                        <a:pt x="431" y="966"/>
                        <a:pt x="436" y="967"/>
                      </a:cubicBezTo>
                      <a:cubicBezTo>
                        <a:pt x="438" y="967"/>
                        <a:pt x="439" y="967"/>
                        <a:pt x="439" y="965"/>
                      </a:cubicBezTo>
                      <a:cubicBezTo>
                        <a:pt x="440" y="964"/>
                        <a:pt x="439" y="963"/>
                        <a:pt x="437" y="962"/>
                      </a:cubicBezTo>
                      <a:close/>
                      <a:moveTo>
                        <a:pt x="467" y="967"/>
                      </a:moveTo>
                      <a:cubicBezTo>
                        <a:pt x="462" y="966"/>
                        <a:pt x="457" y="966"/>
                        <a:pt x="452" y="965"/>
                      </a:cubicBezTo>
                      <a:cubicBezTo>
                        <a:pt x="451" y="965"/>
                        <a:pt x="449" y="966"/>
                        <a:pt x="449" y="967"/>
                      </a:cubicBezTo>
                      <a:cubicBezTo>
                        <a:pt x="449" y="968"/>
                        <a:pt x="450" y="970"/>
                        <a:pt x="451" y="970"/>
                      </a:cubicBezTo>
                      <a:cubicBezTo>
                        <a:pt x="456" y="971"/>
                        <a:pt x="461" y="971"/>
                        <a:pt x="466" y="972"/>
                      </a:cubicBezTo>
                      <a:cubicBezTo>
                        <a:pt x="468" y="972"/>
                        <a:pt x="469" y="971"/>
                        <a:pt x="469" y="970"/>
                      </a:cubicBezTo>
                      <a:cubicBezTo>
                        <a:pt x="469" y="968"/>
                        <a:pt x="468" y="967"/>
                        <a:pt x="467" y="967"/>
                      </a:cubicBezTo>
                      <a:close/>
                      <a:moveTo>
                        <a:pt x="496" y="967"/>
                      </a:moveTo>
                      <a:cubicBezTo>
                        <a:pt x="494" y="968"/>
                        <a:pt x="491" y="968"/>
                        <a:pt x="488" y="968"/>
                      </a:cubicBezTo>
                      <a:cubicBezTo>
                        <a:pt x="487" y="968"/>
                        <a:pt x="486" y="968"/>
                        <a:pt x="485" y="968"/>
                      </a:cubicBezTo>
                      <a:cubicBezTo>
                        <a:pt x="483" y="968"/>
                        <a:pt x="482" y="968"/>
                        <a:pt x="481" y="968"/>
                      </a:cubicBezTo>
                      <a:cubicBezTo>
                        <a:pt x="480" y="968"/>
                        <a:pt x="479" y="969"/>
                        <a:pt x="479" y="970"/>
                      </a:cubicBezTo>
                      <a:cubicBezTo>
                        <a:pt x="479" y="971"/>
                        <a:pt x="480" y="973"/>
                        <a:pt x="481" y="973"/>
                      </a:cubicBezTo>
                      <a:cubicBezTo>
                        <a:pt x="482" y="973"/>
                        <a:pt x="483" y="973"/>
                        <a:pt x="485" y="973"/>
                      </a:cubicBezTo>
                      <a:cubicBezTo>
                        <a:pt x="486" y="973"/>
                        <a:pt x="487" y="973"/>
                        <a:pt x="489" y="973"/>
                      </a:cubicBezTo>
                      <a:cubicBezTo>
                        <a:pt x="491" y="973"/>
                        <a:pt x="494" y="972"/>
                        <a:pt x="496" y="972"/>
                      </a:cubicBezTo>
                      <a:cubicBezTo>
                        <a:pt x="498" y="972"/>
                        <a:pt x="499" y="971"/>
                        <a:pt x="499" y="970"/>
                      </a:cubicBezTo>
                      <a:cubicBezTo>
                        <a:pt x="499" y="968"/>
                        <a:pt x="498" y="967"/>
                        <a:pt x="496" y="967"/>
                      </a:cubicBezTo>
                      <a:close/>
                      <a:moveTo>
                        <a:pt x="526" y="965"/>
                      </a:moveTo>
                      <a:cubicBezTo>
                        <a:pt x="521" y="965"/>
                        <a:pt x="516" y="966"/>
                        <a:pt x="511" y="966"/>
                      </a:cubicBezTo>
                      <a:cubicBezTo>
                        <a:pt x="510" y="966"/>
                        <a:pt x="509" y="968"/>
                        <a:pt x="509" y="969"/>
                      </a:cubicBezTo>
                      <a:cubicBezTo>
                        <a:pt x="509" y="970"/>
                        <a:pt x="510" y="971"/>
                        <a:pt x="512" y="971"/>
                      </a:cubicBezTo>
                      <a:cubicBezTo>
                        <a:pt x="517" y="971"/>
                        <a:pt x="522" y="970"/>
                        <a:pt x="527" y="969"/>
                      </a:cubicBezTo>
                      <a:cubicBezTo>
                        <a:pt x="528" y="969"/>
                        <a:pt x="529" y="968"/>
                        <a:pt x="529" y="967"/>
                      </a:cubicBezTo>
                      <a:cubicBezTo>
                        <a:pt x="528" y="965"/>
                        <a:pt x="527" y="964"/>
                        <a:pt x="526" y="9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6699" tIns="43349" rIns="86699" bIns="43349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66943" fontAlgn="base">
                    <a:spcBef>
                      <a:spcPct val="0"/>
                    </a:spcBef>
                    <a:spcAft>
                      <a:spcPct val="0"/>
                    </a:spcAft>
                    <a:buClrTx/>
                  </a:pPr>
                  <a:endParaRPr lang="zh-CN" altLang="en-US" sz="1707" kern="1200">
                    <a:solidFill>
                      <a:prstClr val="black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6" name="TextBox 15"/>
              <p:cNvSpPr txBox="1"/>
              <p:nvPr/>
            </p:nvSpPr>
            <p:spPr>
              <a:xfrm>
                <a:off x="5723896" y="3682297"/>
                <a:ext cx="3292841" cy="1463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i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1400" b="1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b="1" i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thành</a:t>
                </a:r>
                <a:r>
                  <a:rPr lang="en-US" sz="1400" b="1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algn="ctr"/>
                <a:r>
                  <a:rPr lang="en-US" sz="1400" b="1" i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kiến</a:t>
                </a:r>
                <a:r>
                  <a:rPr lang="en-US" sz="1400" b="1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b="1" i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endParaRPr lang="en-US" sz="14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14" name="Picture 4" descr="Đồ hoạ vector miễn phí của Một quyển sách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457" y="21019"/>
              <a:ext cx="923925" cy="9239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Cloud Callout 18"/>
          <p:cNvSpPr/>
          <p:nvPr/>
        </p:nvSpPr>
        <p:spPr>
          <a:xfrm>
            <a:off x="5564633" y="1295400"/>
            <a:ext cx="2265799" cy="1528112"/>
          </a:xfrm>
          <a:prstGeom prst="cloudCallout">
            <a:avLst>
              <a:gd name="adj1" fmla="val -53048"/>
              <a:gd name="adj2" fmla="val 67565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9BFBB9FE-153E-4FE6-B5D6-FDA08A4629D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80537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697"/>
    </mc:Choice>
    <mc:Fallback>
      <p:transition spd="slow" advTm="196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037" grpId="0"/>
      <p:bldP spid="5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3" descr="Start On Country Road Stock Photo (Edit Now) 243588706"/>
          <p:cNvSpPr/>
          <p:nvPr/>
        </p:nvSpPr>
        <p:spPr>
          <a:xfrm>
            <a:off x="5917097" y="348863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noAutofit/>
          </a:bodyPr>
          <a:lstStyle/>
          <a:p>
            <a:endParaRPr sz="1900"/>
          </a:p>
        </p:txBody>
      </p:sp>
      <p:sp>
        <p:nvSpPr>
          <p:cNvPr id="1002" name="Google Shape;1002;p3" descr="Start On Country Road Stock Photo (Edit Now) 243588706"/>
          <p:cNvSpPr/>
          <p:nvPr/>
        </p:nvSpPr>
        <p:spPr>
          <a:xfrm>
            <a:off x="6069497" y="3641035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noAutofit/>
          </a:bodyPr>
          <a:lstStyle/>
          <a:p>
            <a:endParaRPr sz="1900"/>
          </a:p>
        </p:txBody>
      </p:sp>
      <p:pic>
        <p:nvPicPr>
          <p:cNvPr id="1026" name="Picture 2" descr="E:\ôn đại học và HSG\Tài nguyên Địa lí\Tài liệu tham khảo trên internet\Tổng hợp\Giáo án\PPT\CÁC ICON HỖ TRỢ SOẠN GIẢNG PPT\04.png">
            <a:hlinkClick r:id="rId8" action="ppaction://hlinkfile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3637" y="2588481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2389120" y="304800"/>
            <a:ext cx="8964680" cy="647889"/>
          </a:xfrm>
          <a:prstGeom prst="round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8" rIns="91432" bIns="45718" rtlCol="0" anchor="ctr"/>
          <a:lstStyle/>
          <a:p>
            <a:pPr algn="ctr"/>
            <a:r>
              <a:rPr lang="en-US" sz="26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Xem video và kiến thức đã học, nêu những hiểu biết về Trái Đất.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315993" y="3945835"/>
            <a:ext cx="1270585" cy="39394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5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5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5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5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5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5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5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5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5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sz="2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Video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0" y="28723"/>
            <a:ext cx="2087356" cy="1038077"/>
            <a:chOff x="75971" y="1051852"/>
            <a:chExt cx="2087356" cy="1038077"/>
          </a:xfrm>
        </p:grpSpPr>
        <p:grpSp>
          <p:nvGrpSpPr>
            <p:cNvPr id="12" name="Group 11"/>
            <p:cNvGrpSpPr/>
            <p:nvPr/>
          </p:nvGrpSpPr>
          <p:grpSpPr>
            <a:xfrm>
              <a:off x="762000" y="1425879"/>
              <a:ext cx="1401327" cy="664050"/>
              <a:chOff x="5507432" y="3371212"/>
              <a:chExt cx="3674668" cy="1857615"/>
            </a:xfrm>
          </p:grpSpPr>
          <p:grpSp>
            <p:nvGrpSpPr>
              <p:cNvPr id="14" name="组合 1483"/>
              <p:cNvGrpSpPr/>
              <p:nvPr/>
            </p:nvGrpSpPr>
            <p:grpSpPr>
              <a:xfrm>
                <a:off x="5507432" y="3371212"/>
                <a:ext cx="3674668" cy="1857615"/>
                <a:chOff x="28079" y="1041053"/>
                <a:chExt cx="7035801" cy="4572000"/>
              </a:xfrm>
            </p:grpSpPr>
            <p:sp>
              <p:nvSpPr>
                <p:cNvPr id="16" name="Freeform 422"/>
                <p:cNvSpPr>
                  <a:spLocks/>
                </p:cNvSpPr>
                <p:nvPr/>
              </p:nvSpPr>
              <p:spPr bwMode="auto">
                <a:xfrm>
                  <a:off x="28079" y="1041053"/>
                  <a:ext cx="7035801" cy="4572000"/>
                </a:xfrm>
                <a:custGeom>
                  <a:avLst/>
                  <a:gdLst>
                    <a:gd name="T0" fmla="*/ 929 w 1660"/>
                    <a:gd name="T1" fmla="*/ 1077 h 1077"/>
                    <a:gd name="T2" fmla="*/ 867 w 1660"/>
                    <a:gd name="T3" fmla="*/ 1073 h 1077"/>
                    <a:gd name="T4" fmla="*/ 763 w 1660"/>
                    <a:gd name="T5" fmla="*/ 1036 h 1077"/>
                    <a:gd name="T6" fmla="*/ 674 w 1660"/>
                    <a:gd name="T7" fmla="*/ 987 h 1077"/>
                    <a:gd name="T8" fmla="*/ 601 w 1660"/>
                    <a:gd name="T9" fmla="*/ 1022 h 1077"/>
                    <a:gd name="T10" fmla="*/ 526 w 1660"/>
                    <a:gd name="T11" fmla="*/ 1033 h 1077"/>
                    <a:gd name="T12" fmla="*/ 522 w 1660"/>
                    <a:gd name="T13" fmla="*/ 1033 h 1077"/>
                    <a:gd name="T14" fmla="*/ 328 w 1660"/>
                    <a:gd name="T15" fmla="*/ 957 h 1077"/>
                    <a:gd name="T16" fmla="*/ 245 w 1660"/>
                    <a:gd name="T17" fmla="*/ 821 h 1077"/>
                    <a:gd name="T18" fmla="*/ 245 w 1660"/>
                    <a:gd name="T19" fmla="*/ 816 h 1077"/>
                    <a:gd name="T20" fmla="*/ 228 w 1660"/>
                    <a:gd name="T21" fmla="*/ 816 h 1077"/>
                    <a:gd name="T22" fmla="*/ 16 w 1660"/>
                    <a:gd name="T23" fmla="*/ 673 h 1077"/>
                    <a:gd name="T24" fmla="*/ 31 w 1660"/>
                    <a:gd name="T25" fmla="*/ 526 h 1077"/>
                    <a:gd name="T26" fmla="*/ 112 w 1660"/>
                    <a:gd name="T27" fmla="*/ 440 h 1077"/>
                    <a:gd name="T28" fmla="*/ 100 w 1660"/>
                    <a:gd name="T29" fmla="*/ 272 h 1077"/>
                    <a:gd name="T30" fmla="*/ 219 w 1660"/>
                    <a:gd name="T31" fmla="*/ 167 h 1077"/>
                    <a:gd name="T32" fmla="*/ 271 w 1660"/>
                    <a:gd name="T33" fmla="*/ 162 h 1077"/>
                    <a:gd name="T34" fmla="*/ 336 w 1660"/>
                    <a:gd name="T35" fmla="*/ 169 h 1077"/>
                    <a:gd name="T36" fmla="*/ 360 w 1660"/>
                    <a:gd name="T37" fmla="*/ 109 h 1077"/>
                    <a:gd name="T38" fmla="*/ 603 w 1660"/>
                    <a:gd name="T39" fmla="*/ 0 h 1077"/>
                    <a:gd name="T40" fmla="*/ 613 w 1660"/>
                    <a:gd name="T41" fmla="*/ 0 h 1077"/>
                    <a:gd name="T42" fmla="*/ 831 w 1660"/>
                    <a:gd name="T43" fmla="*/ 112 h 1077"/>
                    <a:gd name="T44" fmla="*/ 863 w 1660"/>
                    <a:gd name="T45" fmla="*/ 196 h 1077"/>
                    <a:gd name="T46" fmla="*/ 878 w 1660"/>
                    <a:gd name="T47" fmla="*/ 195 h 1077"/>
                    <a:gd name="T48" fmla="*/ 933 w 1660"/>
                    <a:gd name="T49" fmla="*/ 208 h 1077"/>
                    <a:gd name="T50" fmla="*/ 973 w 1660"/>
                    <a:gd name="T51" fmla="*/ 136 h 1077"/>
                    <a:gd name="T52" fmla="*/ 1251 w 1660"/>
                    <a:gd name="T53" fmla="*/ 33 h 1077"/>
                    <a:gd name="T54" fmla="*/ 1287 w 1660"/>
                    <a:gd name="T55" fmla="*/ 35 h 1077"/>
                    <a:gd name="T56" fmla="*/ 1455 w 1660"/>
                    <a:gd name="T57" fmla="*/ 129 h 1077"/>
                    <a:gd name="T58" fmla="*/ 1513 w 1660"/>
                    <a:gd name="T59" fmla="*/ 253 h 1077"/>
                    <a:gd name="T60" fmla="*/ 1619 w 1660"/>
                    <a:gd name="T61" fmla="*/ 370 h 1077"/>
                    <a:gd name="T62" fmla="*/ 1606 w 1660"/>
                    <a:gd name="T63" fmla="*/ 443 h 1077"/>
                    <a:gd name="T64" fmla="*/ 1618 w 1660"/>
                    <a:gd name="T65" fmla="*/ 456 h 1077"/>
                    <a:gd name="T66" fmla="*/ 1648 w 1660"/>
                    <a:gd name="T67" fmla="*/ 660 h 1077"/>
                    <a:gd name="T68" fmla="*/ 1408 w 1660"/>
                    <a:gd name="T69" fmla="*/ 814 h 1077"/>
                    <a:gd name="T70" fmla="*/ 1320 w 1660"/>
                    <a:gd name="T71" fmla="*/ 807 h 1077"/>
                    <a:gd name="T72" fmla="*/ 1122 w 1660"/>
                    <a:gd name="T73" fmla="*/ 1038 h 1077"/>
                    <a:gd name="T74" fmla="*/ 929 w 1660"/>
                    <a:gd name="T75" fmla="*/ 1077 h 10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1660" h="1077">
                      <a:moveTo>
                        <a:pt x="929" y="1077"/>
                      </a:moveTo>
                      <a:cubicBezTo>
                        <a:pt x="908" y="1077"/>
                        <a:pt x="887" y="1075"/>
                        <a:pt x="867" y="1073"/>
                      </a:cubicBezTo>
                      <a:cubicBezTo>
                        <a:pt x="853" y="1071"/>
                        <a:pt x="804" y="1053"/>
                        <a:pt x="763" y="1036"/>
                      </a:cubicBezTo>
                      <a:cubicBezTo>
                        <a:pt x="717" y="1016"/>
                        <a:pt x="690" y="1000"/>
                        <a:pt x="674" y="987"/>
                      </a:cubicBezTo>
                      <a:cubicBezTo>
                        <a:pt x="653" y="1003"/>
                        <a:pt x="629" y="1014"/>
                        <a:pt x="601" y="1022"/>
                      </a:cubicBezTo>
                      <a:cubicBezTo>
                        <a:pt x="578" y="1029"/>
                        <a:pt x="553" y="1032"/>
                        <a:pt x="526" y="1033"/>
                      </a:cubicBezTo>
                      <a:cubicBezTo>
                        <a:pt x="525" y="1033"/>
                        <a:pt x="523" y="1033"/>
                        <a:pt x="522" y="1033"/>
                      </a:cubicBezTo>
                      <a:cubicBezTo>
                        <a:pt x="457" y="1033"/>
                        <a:pt x="385" y="1004"/>
                        <a:pt x="328" y="957"/>
                      </a:cubicBezTo>
                      <a:cubicBezTo>
                        <a:pt x="299" y="933"/>
                        <a:pt x="250" y="877"/>
                        <a:pt x="245" y="821"/>
                      </a:cubicBezTo>
                      <a:cubicBezTo>
                        <a:pt x="245" y="819"/>
                        <a:pt x="245" y="817"/>
                        <a:pt x="245" y="816"/>
                      </a:cubicBezTo>
                      <a:cubicBezTo>
                        <a:pt x="239" y="816"/>
                        <a:pt x="234" y="816"/>
                        <a:pt x="228" y="816"/>
                      </a:cubicBezTo>
                      <a:cubicBezTo>
                        <a:pt x="127" y="816"/>
                        <a:pt x="46" y="761"/>
                        <a:pt x="16" y="673"/>
                      </a:cubicBezTo>
                      <a:cubicBezTo>
                        <a:pt x="0" y="628"/>
                        <a:pt x="5" y="574"/>
                        <a:pt x="31" y="526"/>
                      </a:cubicBezTo>
                      <a:cubicBezTo>
                        <a:pt x="50" y="488"/>
                        <a:pt x="79" y="458"/>
                        <a:pt x="112" y="440"/>
                      </a:cubicBezTo>
                      <a:cubicBezTo>
                        <a:pt x="86" y="384"/>
                        <a:pt x="81" y="323"/>
                        <a:pt x="100" y="272"/>
                      </a:cubicBezTo>
                      <a:cubicBezTo>
                        <a:pt x="120" y="221"/>
                        <a:pt x="162" y="184"/>
                        <a:pt x="219" y="167"/>
                      </a:cubicBezTo>
                      <a:cubicBezTo>
                        <a:pt x="236" y="162"/>
                        <a:pt x="259" y="162"/>
                        <a:pt x="271" y="162"/>
                      </a:cubicBezTo>
                      <a:cubicBezTo>
                        <a:pt x="286" y="162"/>
                        <a:pt x="311" y="163"/>
                        <a:pt x="336" y="169"/>
                      </a:cubicBezTo>
                      <a:cubicBezTo>
                        <a:pt x="339" y="148"/>
                        <a:pt x="347" y="128"/>
                        <a:pt x="360" y="109"/>
                      </a:cubicBezTo>
                      <a:cubicBezTo>
                        <a:pt x="409" y="38"/>
                        <a:pt x="522" y="0"/>
                        <a:pt x="603" y="0"/>
                      </a:cubicBezTo>
                      <a:cubicBezTo>
                        <a:pt x="607" y="0"/>
                        <a:pt x="610" y="0"/>
                        <a:pt x="613" y="0"/>
                      </a:cubicBezTo>
                      <a:cubicBezTo>
                        <a:pt x="681" y="3"/>
                        <a:pt x="779" y="39"/>
                        <a:pt x="831" y="112"/>
                      </a:cubicBezTo>
                      <a:cubicBezTo>
                        <a:pt x="850" y="139"/>
                        <a:pt x="861" y="167"/>
                        <a:pt x="863" y="196"/>
                      </a:cubicBezTo>
                      <a:cubicBezTo>
                        <a:pt x="868" y="196"/>
                        <a:pt x="873" y="195"/>
                        <a:pt x="878" y="195"/>
                      </a:cubicBezTo>
                      <a:cubicBezTo>
                        <a:pt x="897" y="195"/>
                        <a:pt x="916" y="200"/>
                        <a:pt x="933" y="208"/>
                      </a:cubicBezTo>
                      <a:cubicBezTo>
                        <a:pt x="940" y="182"/>
                        <a:pt x="954" y="158"/>
                        <a:pt x="973" y="136"/>
                      </a:cubicBezTo>
                      <a:cubicBezTo>
                        <a:pt x="1040" y="60"/>
                        <a:pt x="1165" y="33"/>
                        <a:pt x="1251" y="33"/>
                      </a:cubicBezTo>
                      <a:cubicBezTo>
                        <a:pt x="1263" y="33"/>
                        <a:pt x="1275" y="34"/>
                        <a:pt x="1287" y="35"/>
                      </a:cubicBezTo>
                      <a:cubicBezTo>
                        <a:pt x="1360" y="42"/>
                        <a:pt x="1409" y="69"/>
                        <a:pt x="1455" y="129"/>
                      </a:cubicBezTo>
                      <a:cubicBezTo>
                        <a:pt x="1488" y="171"/>
                        <a:pt x="1508" y="212"/>
                        <a:pt x="1513" y="253"/>
                      </a:cubicBezTo>
                      <a:cubicBezTo>
                        <a:pt x="1571" y="260"/>
                        <a:pt x="1612" y="316"/>
                        <a:pt x="1619" y="370"/>
                      </a:cubicBezTo>
                      <a:cubicBezTo>
                        <a:pt x="1623" y="397"/>
                        <a:pt x="1618" y="423"/>
                        <a:pt x="1606" y="443"/>
                      </a:cubicBezTo>
                      <a:cubicBezTo>
                        <a:pt x="1610" y="447"/>
                        <a:pt x="1614" y="451"/>
                        <a:pt x="1618" y="456"/>
                      </a:cubicBezTo>
                      <a:cubicBezTo>
                        <a:pt x="1660" y="512"/>
                        <a:pt x="1658" y="624"/>
                        <a:pt x="1648" y="660"/>
                      </a:cubicBezTo>
                      <a:cubicBezTo>
                        <a:pt x="1628" y="731"/>
                        <a:pt x="1570" y="814"/>
                        <a:pt x="1408" y="814"/>
                      </a:cubicBezTo>
                      <a:cubicBezTo>
                        <a:pt x="1381" y="814"/>
                        <a:pt x="1351" y="812"/>
                        <a:pt x="1320" y="807"/>
                      </a:cubicBezTo>
                      <a:cubicBezTo>
                        <a:pt x="1288" y="919"/>
                        <a:pt x="1222" y="997"/>
                        <a:pt x="1122" y="1038"/>
                      </a:cubicBezTo>
                      <a:cubicBezTo>
                        <a:pt x="1062" y="1063"/>
                        <a:pt x="996" y="1077"/>
                        <a:pt x="929" y="1077"/>
                      </a:cubicBezTo>
                      <a:close/>
                    </a:path>
                  </a:pathLst>
                </a:custGeom>
                <a:solidFill>
                  <a:srgbClr val="FF99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6699" tIns="43349" rIns="86699" bIns="43349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66943" fontAlgn="base">
                    <a:spcBef>
                      <a:spcPct val="0"/>
                    </a:spcBef>
                    <a:spcAft>
                      <a:spcPct val="0"/>
                    </a:spcAft>
                    <a:buClrTx/>
                  </a:pPr>
                  <a:endParaRPr lang="zh-CN" altLang="en-US" sz="1707" kern="1200">
                    <a:solidFill>
                      <a:prstClr val="black"/>
                    </a:solidFill>
                    <a:latin typeface="Calibri" panose="020F050202020403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7" name="Freeform 423"/>
                <p:cNvSpPr>
                  <a:spLocks noEditPoints="1"/>
                </p:cNvSpPr>
                <p:nvPr/>
              </p:nvSpPr>
              <p:spPr bwMode="auto">
                <a:xfrm>
                  <a:off x="185242" y="1168053"/>
                  <a:ext cx="6726238" cy="4318000"/>
                </a:xfrm>
                <a:custGeom>
                  <a:avLst/>
                  <a:gdLst>
                    <a:gd name="T0" fmla="*/ 607 w 1587"/>
                    <a:gd name="T1" fmla="*/ 941 h 1017"/>
                    <a:gd name="T2" fmla="*/ 647 w 1587"/>
                    <a:gd name="T3" fmla="*/ 905 h 1017"/>
                    <a:gd name="T4" fmla="*/ 685 w 1587"/>
                    <a:gd name="T5" fmla="*/ 947 h 1017"/>
                    <a:gd name="T6" fmla="*/ 765 w 1587"/>
                    <a:gd name="T7" fmla="*/ 989 h 1017"/>
                    <a:gd name="T8" fmla="*/ 834 w 1587"/>
                    <a:gd name="T9" fmla="*/ 1010 h 1017"/>
                    <a:gd name="T10" fmla="*/ 941 w 1587"/>
                    <a:gd name="T11" fmla="*/ 1009 h 1017"/>
                    <a:gd name="T12" fmla="*/ 1003 w 1587"/>
                    <a:gd name="T13" fmla="*/ 1001 h 1017"/>
                    <a:gd name="T14" fmla="*/ 1070 w 1587"/>
                    <a:gd name="T15" fmla="*/ 980 h 1017"/>
                    <a:gd name="T16" fmla="*/ 1136 w 1587"/>
                    <a:gd name="T17" fmla="*/ 940 h 1017"/>
                    <a:gd name="T18" fmla="*/ 1202 w 1587"/>
                    <a:gd name="T19" fmla="*/ 880 h 1017"/>
                    <a:gd name="T20" fmla="*/ 1236 w 1587"/>
                    <a:gd name="T21" fmla="*/ 815 h 1017"/>
                    <a:gd name="T22" fmla="*/ 1288 w 1587"/>
                    <a:gd name="T23" fmla="*/ 742 h 1017"/>
                    <a:gd name="T24" fmla="*/ 1349 w 1587"/>
                    <a:gd name="T25" fmla="*/ 751 h 1017"/>
                    <a:gd name="T26" fmla="*/ 1421 w 1587"/>
                    <a:gd name="T27" fmla="*/ 746 h 1017"/>
                    <a:gd name="T28" fmla="*/ 1492 w 1587"/>
                    <a:gd name="T29" fmla="*/ 725 h 1017"/>
                    <a:gd name="T30" fmla="*/ 1562 w 1587"/>
                    <a:gd name="T31" fmla="*/ 670 h 1017"/>
                    <a:gd name="T32" fmla="*/ 1582 w 1587"/>
                    <a:gd name="T33" fmla="*/ 583 h 1017"/>
                    <a:gd name="T34" fmla="*/ 1581 w 1587"/>
                    <a:gd name="T35" fmla="*/ 521 h 1017"/>
                    <a:gd name="T36" fmla="*/ 1561 w 1587"/>
                    <a:gd name="T37" fmla="*/ 451 h 1017"/>
                    <a:gd name="T38" fmla="*/ 1496 w 1587"/>
                    <a:gd name="T39" fmla="*/ 427 h 1017"/>
                    <a:gd name="T40" fmla="*/ 1548 w 1587"/>
                    <a:gd name="T41" fmla="*/ 358 h 1017"/>
                    <a:gd name="T42" fmla="*/ 1537 w 1587"/>
                    <a:gd name="T43" fmla="*/ 299 h 1017"/>
                    <a:gd name="T44" fmla="*/ 1477 w 1587"/>
                    <a:gd name="T45" fmla="*/ 259 h 1017"/>
                    <a:gd name="T46" fmla="*/ 1448 w 1587"/>
                    <a:gd name="T47" fmla="*/ 244 h 1017"/>
                    <a:gd name="T48" fmla="*/ 1428 w 1587"/>
                    <a:gd name="T49" fmla="*/ 175 h 1017"/>
                    <a:gd name="T50" fmla="*/ 1384 w 1587"/>
                    <a:gd name="T51" fmla="*/ 108 h 1017"/>
                    <a:gd name="T52" fmla="*/ 1331 w 1587"/>
                    <a:gd name="T53" fmla="*/ 59 h 1017"/>
                    <a:gd name="T54" fmla="*/ 1243 w 1587"/>
                    <a:gd name="T55" fmla="*/ 39 h 1017"/>
                    <a:gd name="T56" fmla="*/ 1169 w 1587"/>
                    <a:gd name="T57" fmla="*/ 41 h 1017"/>
                    <a:gd name="T58" fmla="*/ 1080 w 1587"/>
                    <a:gd name="T59" fmla="*/ 54 h 1017"/>
                    <a:gd name="T60" fmla="*/ 1014 w 1587"/>
                    <a:gd name="T61" fmla="*/ 85 h 1017"/>
                    <a:gd name="T62" fmla="*/ 940 w 1587"/>
                    <a:gd name="T63" fmla="*/ 160 h 1017"/>
                    <a:gd name="T64" fmla="*/ 922 w 1587"/>
                    <a:gd name="T65" fmla="*/ 219 h 1017"/>
                    <a:gd name="T66" fmla="*/ 906 w 1587"/>
                    <a:gd name="T67" fmla="*/ 219 h 1017"/>
                    <a:gd name="T68" fmla="*/ 837 w 1587"/>
                    <a:gd name="T69" fmla="*/ 198 h 1017"/>
                    <a:gd name="T70" fmla="*/ 791 w 1587"/>
                    <a:gd name="T71" fmla="*/ 166 h 1017"/>
                    <a:gd name="T72" fmla="*/ 783 w 1587"/>
                    <a:gd name="T73" fmla="*/ 122 h 1017"/>
                    <a:gd name="T74" fmla="*/ 720 w 1587"/>
                    <a:gd name="T75" fmla="*/ 58 h 1017"/>
                    <a:gd name="T76" fmla="*/ 655 w 1587"/>
                    <a:gd name="T77" fmla="*/ 23 h 1017"/>
                    <a:gd name="T78" fmla="*/ 583 w 1587"/>
                    <a:gd name="T79" fmla="*/ 1 h 1017"/>
                    <a:gd name="T80" fmla="*/ 480 w 1587"/>
                    <a:gd name="T81" fmla="*/ 19 h 1017"/>
                    <a:gd name="T82" fmla="*/ 421 w 1587"/>
                    <a:gd name="T83" fmla="*/ 39 h 1017"/>
                    <a:gd name="T84" fmla="*/ 361 w 1587"/>
                    <a:gd name="T85" fmla="*/ 80 h 1017"/>
                    <a:gd name="T86" fmla="*/ 332 w 1587"/>
                    <a:gd name="T87" fmla="*/ 162 h 1017"/>
                    <a:gd name="T88" fmla="*/ 334 w 1587"/>
                    <a:gd name="T89" fmla="*/ 194 h 1017"/>
                    <a:gd name="T90" fmla="*/ 269 w 1587"/>
                    <a:gd name="T91" fmla="*/ 164 h 1017"/>
                    <a:gd name="T92" fmla="*/ 195 w 1587"/>
                    <a:gd name="T93" fmla="*/ 170 h 1017"/>
                    <a:gd name="T94" fmla="*/ 116 w 1587"/>
                    <a:gd name="T95" fmla="*/ 211 h 1017"/>
                    <a:gd name="T96" fmla="*/ 87 w 1587"/>
                    <a:gd name="T97" fmla="*/ 278 h 1017"/>
                    <a:gd name="T98" fmla="*/ 101 w 1587"/>
                    <a:gd name="T99" fmla="*/ 382 h 1017"/>
                    <a:gd name="T100" fmla="*/ 118 w 1587"/>
                    <a:gd name="T101" fmla="*/ 421 h 1017"/>
                    <a:gd name="T102" fmla="*/ 57 w 1587"/>
                    <a:gd name="T103" fmla="*/ 460 h 1017"/>
                    <a:gd name="T104" fmla="*/ 18 w 1587"/>
                    <a:gd name="T105" fmla="*/ 521 h 1017"/>
                    <a:gd name="T106" fmla="*/ 2 w 1587"/>
                    <a:gd name="T107" fmla="*/ 599 h 1017"/>
                    <a:gd name="T108" fmla="*/ 23 w 1587"/>
                    <a:gd name="T109" fmla="*/ 668 h 1017"/>
                    <a:gd name="T110" fmla="*/ 91 w 1587"/>
                    <a:gd name="T111" fmla="*/ 726 h 1017"/>
                    <a:gd name="T112" fmla="*/ 161 w 1587"/>
                    <a:gd name="T113" fmla="*/ 749 h 1017"/>
                    <a:gd name="T114" fmla="*/ 250 w 1587"/>
                    <a:gd name="T115" fmla="*/ 749 h 1017"/>
                    <a:gd name="T116" fmla="*/ 253 w 1587"/>
                    <a:gd name="T117" fmla="*/ 824 h 1017"/>
                    <a:gd name="T118" fmla="*/ 286 w 1587"/>
                    <a:gd name="T119" fmla="*/ 876 h 1017"/>
                    <a:gd name="T120" fmla="*/ 340 w 1587"/>
                    <a:gd name="T121" fmla="*/ 925 h 1017"/>
                    <a:gd name="T122" fmla="*/ 423 w 1587"/>
                    <a:gd name="T123" fmla="*/ 959 h 1017"/>
                    <a:gd name="T124" fmla="*/ 485 w 1587"/>
                    <a:gd name="T125" fmla="*/ 973 h 10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587" h="1017">
                      <a:moveTo>
                        <a:pt x="555" y="958"/>
                      </a:moveTo>
                      <a:cubicBezTo>
                        <a:pt x="550" y="960"/>
                        <a:pt x="545" y="961"/>
                        <a:pt x="540" y="962"/>
                      </a:cubicBezTo>
                      <a:cubicBezTo>
                        <a:pt x="539" y="962"/>
                        <a:pt x="538" y="963"/>
                        <a:pt x="539" y="965"/>
                      </a:cubicBezTo>
                      <a:cubicBezTo>
                        <a:pt x="539" y="966"/>
                        <a:pt x="540" y="967"/>
                        <a:pt x="542" y="967"/>
                      </a:cubicBezTo>
                      <a:cubicBezTo>
                        <a:pt x="546" y="966"/>
                        <a:pt x="551" y="965"/>
                        <a:pt x="556" y="963"/>
                      </a:cubicBezTo>
                      <a:cubicBezTo>
                        <a:pt x="558" y="963"/>
                        <a:pt x="558" y="961"/>
                        <a:pt x="558" y="960"/>
                      </a:cubicBezTo>
                      <a:cubicBezTo>
                        <a:pt x="558" y="959"/>
                        <a:pt x="556" y="958"/>
                        <a:pt x="555" y="958"/>
                      </a:cubicBezTo>
                      <a:close/>
                      <a:moveTo>
                        <a:pt x="578" y="950"/>
                      </a:moveTo>
                      <a:cubicBezTo>
                        <a:pt x="573" y="952"/>
                        <a:pt x="569" y="954"/>
                        <a:pt x="564" y="956"/>
                      </a:cubicBezTo>
                      <a:cubicBezTo>
                        <a:pt x="563" y="956"/>
                        <a:pt x="562" y="957"/>
                        <a:pt x="563" y="959"/>
                      </a:cubicBezTo>
                      <a:cubicBezTo>
                        <a:pt x="563" y="960"/>
                        <a:pt x="564" y="961"/>
                        <a:pt x="566" y="960"/>
                      </a:cubicBezTo>
                      <a:cubicBezTo>
                        <a:pt x="571" y="959"/>
                        <a:pt x="575" y="957"/>
                        <a:pt x="580" y="955"/>
                      </a:cubicBezTo>
                      <a:cubicBezTo>
                        <a:pt x="581" y="955"/>
                        <a:pt x="582" y="953"/>
                        <a:pt x="581" y="952"/>
                      </a:cubicBezTo>
                      <a:cubicBezTo>
                        <a:pt x="581" y="950"/>
                        <a:pt x="579" y="950"/>
                        <a:pt x="578" y="950"/>
                      </a:cubicBezTo>
                      <a:close/>
                      <a:moveTo>
                        <a:pt x="604" y="937"/>
                      </a:moveTo>
                      <a:cubicBezTo>
                        <a:pt x="600" y="940"/>
                        <a:pt x="596" y="942"/>
                        <a:pt x="591" y="944"/>
                      </a:cubicBezTo>
                      <a:cubicBezTo>
                        <a:pt x="590" y="945"/>
                        <a:pt x="590" y="946"/>
                        <a:pt x="590" y="948"/>
                      </a:cubicBezTo>
                      <a:cubicBezTo>
                        <a:pt x="591" y="949"/>
                        <a:pt x="593" y="949"/>
                        <a:pt x="594" y="949"/>
                      </a:cubicBezTo>
                      <a:cubicBezTo>
                        <a:pt x="598" y="946"/>
                        <a:pt x="603" y="944"/>
                        <a:pt x="607" y="941"/>
                      </a:cubicBezTo>
                      <a:cubicBezTo>
                        <a:pt x="608" y="940"/>
                        <a:pt x="608" y="939"/>
                        <a:pt x="608" y="938"/>
                      </a:cubicBezTo>
                      <a:cubicBezTo>
                        <a:pt x="607" y="937"/>
                        <a:pt x="605" y="936"/>
                        <a:pt x="604" y="937"/>
                      </a:cubicBezTo>
                      <a:close/>
                      <a:moveTo>
                        <a:pt x="628" y="919"/>
                      </a:moveTo>
                      <a:cubicBezTo>
                        <a:pt x="624" y="922"/>
                        <a:pt x="620" y="925"/>
                        <a:pt x="616" y="928"/>
                      </a:cubicBezTo>
                      <a:cubicBezTo>
                        <a:pt x="615" y="929"/>
                        <a:pt x="615" y="931"/>
                        <a:pt x="616" y="932"/>
                      </a:cubicBezTo>
                      <a:cubicBezTo>
                        <a:pt x="617" y="933"/>
                        <a:pt x="618" y="933"/>
                        <a:pt x="619" y="932"/>
                      </a:cubicBezTo>
                      <a:cubicBezTo>
                        <a:pt x="623" y="929"/>
                        <a:pt x="627" y="926"/>
                        <a:pt x="631" y="922"/>
                      </a:cubicBezTo>
                      <a:cubicBezTo>
                        <a:pt x="632" y="921"/>
                        <a:pt x="632" y="920"/>
                        <a:pt x="631" y="919"/>
                      </a:cubicBezTo>
                      <a:cubicBezTo>
                        <a:pt x="630" y="918"/>
                        <a:pt x="629" y="918"/>
                        <a:pt x="628" y="919"/>
                      </a:cubicBezTo>
                      <a:close/>
                      <a:moveTo>
                        <a:pt x="645" y="909"/>
                      </a:moveTo>
                      <a:cubicBezTo>
                        <a:pt x="645" y="908"/>
                        <a:pt x="646" y="906"/>
                        <a:pt x="647" y="905"/>
                      </a:cubicBezTo>
                      <a:cubicBezTo>
                        <a:pt x="647" y="904"/>
                        <a:pt x="647" y="903"/>
                        <a:pt x="647" y="903"/>
                      </a:cubicBezTo>
                      <a:cubicBezTo>
                        <a:pt x="647" y="902"/>
                        <a:pt x="647" y="901"/>
                        <a:pt x="646" y="901"/>
                      </a:cubicBezTo>
                      <a:cubicBezTo>
                        <a:pt x="646" y="901"/>
                        <a:pt x="645" y="900"/>
                        <a:pt x="644" y="901"/>
                      </a:cubicBezTo>
                      <a:cubicBezTo>
                        <a:pt x="644" y="901"/>
                        <a:pt x="643" y="901"/>
                        <a:pt x="643" y="902"/>
                      </a:cubicBezTo>
                      <a:cubicBezTo>
                        <a:pt x="641" y="904"/>
                        <a:pt x="639" y="906"/>
                        <a:pt x="638" y="908"/>
                      </a:cubicBezTo>
                      <a:cubicBezTo>
                        <a:pt x="637" y="909"/>
                        <a:pt x="637" y="911"/>
                        <a:pt x="638" y="912"/>
                      </a:cubicBezTo>
                      <a:cubicBezTo>
                        <a:pt x="639" y="913"/>
                        <a:pt x="641" y="912"/>
                        <a:pt x="641" y="911"/>
                      </a:cubicBezTo>
                      <a:cubicBezTo>
                        <a:pt x="643" y="909"/>
                        <a:pt x="645" y="907"/>
                        <a:pt x="647" y="905"/>
                      </a:cubicBezTo>
                      <a:cubicBezTo>
                        <a:pt x="648" y="903"/>
                        <a:pt x="647" y="902"/>
                        <a:pt x="646" y="901"/>
                      </a:cubicBezTo>
                      <a:cubicBezTo>
                        <a:pt x="645" y="900"/>
                        <a:pt x="644" y="900"/>
                        <a:pt x="643" y="902"/>
                      </a:cubicBezTo>
                      <a:cubicBezTo>
                        <a:pt x="641" y="904"/>
                        <a:pt x="640" y="906"/>
                        <a:pt x="640" y="909"/>
                      </a:cubicBezTo>
                      <a:cubicBezTo>
                        <a:pt x="640" y="910"/>
                        <a:pt x="641" y="911"/>
                        <a:pt x="642" y="912"/>
                      </a:cubicBezTo>
                      <a:cubicBezTo>
                        <a:pt x="644" y="912"/>
                        <a:pt x="645" y="911"/>
                        <a:pt x="645" y="909"/>
                      </a:cubicBezTo>
                      <a:close/>
                      <a:moveTo>
                        <a:pt x="660" y="931"/>
                      </a:moveTo>
                      <a:cubicBezTo>
                        <a:pt x="656" y="928"/>
                        <a:pt x="652" y="924"/>
                        <a:pt x="650" y="921"/>
                      </a:cubicBezTo>
                      <a:cubicBezTo>
                        <a:pt x="649" y="920"/>
                        <a:pt x="647" y="920"/>
                        <a:pt x="646" y="921"/>
                      </a:cubicBezTo>
                      <a:cubicBezTo>
                        <a:pt x="645" y="921"/>
                        <a:pt x="645" y="923"/>
                        <a:pt x="646" y="924"/>
                      </a:cubicBezTo>
                      <a:cubicBezTo>
                        <a:pt x="649" y="928"/>
                        <a:pt x="652" y="931"/>
                        <a:pt x="657" y="935"/>
                      </a:cubicBezTo>
                      <a:cubicBezTo>
                        <a:pt x="658" y="936"/>
                        <a:pt x="660" y="936"/>
                        <a:pt x="660" y="935"/>
                      </a:cubicBezTo>
                      <a:cubicBezTo>
                        <a:pt x="661" y="933"/>
                        <a:pt x="661" y="932"/>
                        <a:pt x="660" y="931"/>
                      </a:cubicBezTo>
                      <a:close/>
                      <a:moveTo>
                        <a:pt x="685" y="947"/>
                      </a:moveTo>
                      <a:cubicBezTo>
                        <a:pt x="680" y="945"/>
                        <a:pt x="676" y="942"/>
                        <a:pt x="672" y="940"/>
                      </a:cubicBezTo>
                      <a:cubicBezTo>
                        <a:pt x="671" y="939"/>
                        <a:pt x="669" y="939"/>
                        <a:pt x="669" y="940"/>
                      </a:cubicBezTo>
                      <a:cubicBezTo>
                        <a:pt x="668" y="941"/>
                        <a:pt x="668" y="943"/>
                        <a:pt x="669" y="944"/>
                      </a:cubicBezTo>
                      <a:cubicBezTo>
                        <a:pt x="673" y="946"/>
                        <a:pt x="678" y="949"/>
                        <a:pt x="682" y="952"/>
                      </a:cubicBezTo>
                      <a:cubicBezTo>
                        <a:pt x="684" y="952"/>
                        <a:pt x="685" y="952"/>
                        <a:pt x="686" y="951"/>
                      </a:cubicBezTo>
                      <a:cubicBezTo>
                        <a:pt x="686" y="950"/>
                        <a:pt x="686" y="948"/>
                        <a:pt x="685" y="947"/>
                      </a:cubicBezTo>
                      <a:close/>
                      <a:moveTo>
                        <a:pt x="711" y="961"/>
                      </a:moveTo>
                      <a:cubicBezTo>
                        <a:pt x="707" y="959"/>
                        <a:pt x="702" y="957"/>
                        <a:pt x="698" y="954"/>
                      </a:cubicBezTo>
                      <a:cubicBezTo>
                        <a:pt x="697" y="954"/>
                        <a:pt x="695" y="954"/>
                        <a:pt x="695" y="955"/>
                      </a:cubicBezTo>
                      <a:cubicBezTo>
                        <a:pt x="694" y="957"/>
                        <a:pt x="694" y="958"/>
                        <a:pt x="696" y="959"/>
                      </a:cubicBezTo>
                      <a:cubicBezTo>
                        <a:pt x="700" y="961"/>
                        <a:pt x="705" y="963"/>
                        <a:pt x="709" y="966"/>
                      </a:cubicBezTo>
                      <a:cubicBezTo>
                        <a:pt x="710" y="966"/>
                        <a:pt x="712" y="966"/>
                        <a:pt x="713" y="964"/>
                      </a:cubicBezTo>
                      <a:cubicBezTo>
                        <a:pt x="713" y="963"/>
                        <a:pt x="713" y="962"/>
                        <a:pt x="711" y="961"/>
                      </a:cubicBezTo>
                      <a:close/>
                      <a:moveTo>
                        <a:pt x="739" y="973"/>
                      </a:moveTo>
                      <a:cubicBezTo>
                        <a:pt x="734" y="971"/>
                        <a:pt x="730" y="969"/>
                        <a:pt x="725" y="967"/>
                      </a:cubicBezTo>
                      <a:cubicBezTo>
                        <a:pt x="724" y="967"/>
                        <a:pt x="722" y="967"/>
                        <a:pt x="722" y="969"/>
                      </a:cubicBezTo>
                      <a:cubicBezTo>
                        <a:pt x="721" y="970"/>
                        <a:pt x="722" y="971"/>
                        <a:pt x="723" y="972"/>
                      </a:cubicBezTo>
                      <a:cubicBezTo>
                        <a:pt x="727" y="974"/>
                        <a:pt x="732" y="976"/>
                        <a:pt x="737" y="978"/>
                      </a:cubicBezTo>
                      <a:cubicBezTo>
                        <a:pt x="738" y="979"/>
                        <a:pt x="739" y="978"/>
                        <a:pt x="740" y="977"/>
                      </a:cubicBezTo>
                      <a:cubicBezTo>
                        <a:pt x="741" y="975"/>
                        <a:pt x="740" y="974"/>
                        <a:pt x="739" y="973"/>
                      </a:cubicBezTo>
                      <a:close/>
                      <a:moveTo>
                        <a:pt x="766" y="985"/>
                      </a:moveTo>
                      <a:cubicBezTo>
                        <a:pt x="762" y="983"/>
                        <a:pt x="757" y="981"/>
                        <a:pt x="753" y="979"/>
                      </a:cubicBezTo>
                      <a:cubicBezTo>
                        <a:pt x="751" y="979"/>
                        <a:pt x="750" y="979"/>
                        <a:pt x="749" y="981"/>
                      </a:cubicBezTo>
                      <a:cubicBezTo>
                        <a:pt x="749" y="982"/>
                        <a:pt x="749" y="983"/>
                        <a:pt x="751" y="984"/>
                      </a:cubicBezTo>
                      <a:cubicBezTo>
                        <a:pt x="755" y="986"/>
                        <a:pt x="760" y="988"/>
                        <a:pt x="765" y="989"/>
                      </a:cubicBezTo>
                      <a:cubicBezTo>
                        <a:pt x="766" y="990"/>
                        <a:pt x="767" y="989"/>
                        <a:pt x="768" y="988"/>
                      </a:cubicBezTo>
                      <a:cubicBezTo>
                        <a:pt x="768" y="987"/>
                        <a:pt x="768" y="985"/>
                        <a:pt x="766" y="985"/>
                      </a:cubicBezTo>
                      <a:close/>
                      <a:moveTo>
                        <a:pt x="795" y="995"/>
                      </a:moveTo>
                      <a:cubicBezTo>
                        <a:pt x="790" y="994"/>
                        <a:pt x="785" y="992"/>
                        <a:pt x="780" y="990"/>
                      </a:cubicBezTo>
                      <a:cubicBezTo>
                        <a:pt x="779" y="990"/>
                        <a:pt x="778" y="990"/>
                        <a:pt x="777" y="992"/>
                      </a:cubicBezTo>
                      <a:cubicBezTo>
                        <a:pt x="777" y="993"/>
                        <a:pt x="777" y="994"/>
                        <a:pt x="779" y="995"/>
                      </a:cubicBezTo>
                      <a:cubicBezTo>
                        <a:pt x="784" y="997"/>
                        <a:pt x="788" y="998"/>
                        <a:pt x="793" y="1000"/>
                      </a:cubicBezTo>
                      <a:cubicBezTo>
                        <a:pt x="794" y="1000"/>
                        <a:pt x="796" y="1000"/>
                        <a:pt x="796" y="998"/>
                      </a:cubicBezTo>
                      <a:cubicBezTo>
                        <a:pt x="797" y="997"/>
                        <a:pt x="796" y="996"/>
                        <a:pt x="795" y="995"/>
                      </a:cubicBezTo>
                      <a:close/>
                      <a:moveTo>
                        <a:pt x="823" y="1005"/>
                      </a:moveTo>
                      <a:cubicBezTo>
                        <a:pt x="819" y="1004"/>
                        <a:pt x="814" y="1002"/>
                        <a:pt x="809" y="1000"/>
                      </a:cubicBezTo>
                      <a:cubicBezTo>
                        <a:pt x="807" y="1000"/>
                        <a:pt x="806" y="1000"/>
                        <a:pt x="806" y="1002"/>
                      </a:cubicBezTo>
                      <a:cubicBezTo>
                        <a:pt x="805" y="1003"/>
                        <a:pt x="806" y="1004"/>
                        <a:pt x="807" y="1005"/>
                      </a:cubicBezTo>
                      <a:cubicBezTo>
                        <a:pt x="813" y="1007"/>
                        <a:pt x="817" y="1008"/>
                        <a:pt x="822" y="1010"/>
                      </a:cubicBezTo>
                      <a:cubicBezTo>
                        <a:pt x="823" y="1010"/>
                        <a:pt x="824" y="1009"/>
                        <a:pt x="825" y="1008"/>
                      </a:cubicBezTo>
                      <a:cubicBezTo>
                        <a:pt x="825" y="1007"/>
                        <a:pt x="824" y="1005"/>
                        <a:pt x="823" y="1005"/>
                      </a:cubicBezTo>
                      <a:close/>
                      <a:moveTo>
                        <a:pt x="852" y="1010"/>
                      </a:moveTo>
                      <a:cubicBezTo>
                        <a:pt x="847" y="1009"/>
                        <a:pt x="842" y="1009"/>
                        <a:pt x="837" y="1008"/>
                      </a:cubicBezTo>
                      <a:cubicBezTo>
                        <a:pt x="836" y="1008"/>
                        <a:pt x="835" y="1009"/>
                        <a:pt x="834" y="1010"/>
                      </a:cubicBezTo>
                      <a:cubicBezTo>
                        <a:pt x="834" y="1012"/>
                        <a:pt x="835" y="1013"/>
                        <a:pt x="837" y="1013"/>
                      </a:cubicBezTo>
                      <a:cubicBezTo>
                        <a:pt x="842" y="1014"/>
                        <a:pt x="847" y="1014"/>
                        <a:pt x="852" y="1015"/>
                      </a:cubicBezTo>
                      <a:cubicBezTo>
                        <a:pt x="853" y="1015"/>
                        <a:pt x="854" y="1014"/>
                        <a:pt x="854" y="1012"/>
                      </a:cubicBezTo>
                      <a:cubicBezTo>
                        <a:pt x="854" y="1011"/>
                        <a:pt x="853" y="1010"/>
                        <a:pt x="852" y="1010"/>
                      </a:cubicBezTo>
                      <a:close/>
                      <a:moveTo>
                        <a:pt x="882" y="1011"/>
                      </a:moveTo>
                      <a:cubicBezTo>
                        <a:pt x="877" y="1011"/>
                        <a:pt x="872" y="1011"/>
                        <a:pt x="867" y="1011"/>
                      </a:cubicBezTo>
                      <a:cubicBezTo>
                        <a:pt x="866" y="1011"/>
                        <a:pt x="864" y="1012"/>
                        <a:pt x="864" y="1013"/>
                      </a:cubicBezTo>
                      <a:cubicBezTo>
                        <a:pt x="864" y="1015"/>
                        <a:pt x="865" y="1016"/>
                        <a:pt x="867" y="1016"/>
                      </a:cubicBezTo>
                      <a:cubicBezTo>
                        <a:pt x="872" y="1016"/>
                        <a:pt x="877" y="1016"/>
                        <a:pt x="882" y="1016"/>
                      </a:cubicBezTo>
                      <a:cubicBezTo>
                        <a:pt x="883" y="1016"/>
                        <a:pt x="884" y="1015"/>
                        <a:pt x="884" y="1014"/>
                      </a:cubicBezTo>
                      <a:cubicBezTo>
                        <a:pt x="884" y="1013"/>
                        <a:pt x="883" y="1011"/>
                        <a:pt x="882" y="1011"/>
                      </a:cubicBezTo>
                      <a:close/>
                      <a:moveTo>
                        <a:pt x="912" y="1011"/>
                      </a:moveTo>
                      <a:cubicBezTo>
                        <a:pt x="907" y="1011"/>
                        <a:pt x="902" y="1011"/>
                        <a:pt x="897" y="1012"/>
                      </a:cubicBezTo>
                      <a:cubicBezTo>
                        <a:pt x="895" y="1012"/>
                        <a:pt x="894" y="1013"/>
                        <a:pt x="894" y="1014"/>
                      </a:cubicBezTo>
                      <a:cubicBezTo>
                        <a:pt x="894" y="1015"/>
                        <a:pt x="895" y="1017"/>
                        <a:pt x="897" y="1017"/>
                      </a:cubicBezTo>
                      <a:cubicBezTo>
                        <a:pt x="902" y="1016"/>
                        <a:pt x="907" y="1016"/>
                        <a:pt x="912" y="1016"/>
                      </a:cubicBezTo>
                      <a:cubicBezTo>
                        <a:pt x="913" y="1016"/>
                        <a:pt x="914" y="1015"/>
                        <a:pt x="914" y="1014"/>
                      </a:cubicBezTo>
                      <a:cubicBezTo>
                        <a:pt x="914" y="1012"/>
                        <a:pt x="913" y="1011"/>
                        <a:pt x="912" y="1011"/>
                      </a:cubicBezTo>
                      <a:close/>
                      <a:moveTo>
                        <a:pt x="941" y="1009"/>
                      </a:moveTo>
                      <a:cubicBezTo>
                        <a:pt x="936" y="1009"/>
                        <a:pt x="932" y="1010"/>
                        <a:pt x="927" y="1010"/>
                      </a:cubicBezTo>
                      <a:cubicBezTo>
                        <a:pt x="925" y="1010"/>
                        <a:pt x="924" y="1012"/>
                        <a:pt x="924" y="1013"/>
                      </a:cubicBezTo>
                      <a:cubicBezTo>
                        <a:pt x="924" y="1014"/>
                        <a:pt x="926" y="1015"/>
                        <a:pt x="927" y="1015"/>
                      </a:cubicBezTo>
                      <a:cubicBezTo>
                        <a:pt x="932" y="1015"/>
                        <a:pt x="937" y="1014"/>
                        <a:pt x="942" y="1014"/>
                      </a:cubicBezTo>
                      <a:cubicBezTo>
                        <a:pt x="943" y="1014"/>
                        <a:pt x="944" y="1013"/>
                        <a:pt x="944" y="1011"/>
                      </a:cubicBezTo>
                      <a:cubicBezTo>
                        <a:pt x="944" y="1010"/>
                        <a:pt x="943" y="1009"/>
                        <a:pt x="941" y="1009"/>
                      </a:cubicBezTo>
                      <a:close/>
                      <a:moveTo>
                        <a:pt x="971" y="1005"/>
                      </a:moveTo>
                      <a:cubicBezTo>
                        <a:pt x="966" y="1006"/>
                        <a:pt x="961" y="1006"/>
                        <a:pt x="956" y="1007"/>
                      </a:cubicBezTo>
                      <a:cubicBezTo>
                        <a:pt x="955" y="1007"/>
                        <a:pt x="954" y="1009"/>
                        <a:pt x="954" y="1010"/>
                      </a:cubicBezTo>
                      <a:cubicBezTo>
                        <a:pt x="954" y="1011"/>
                        <a:pt x="956" y="1012"/>
                        <a:pt x="957" y="1012"/>
                      </a:cubicBezTo>
                      <a:cubicBezTo>
                        <a:pt x="962" y="1011"/>
                        <a:pt x="967" y="1011"/>
                        <a:pt x="972" y="1010"/>
                      </a:cubicBezTo>
                      <a:cubicBezTo>
                        <a:pt x="973" y="1010"/>
                        <a:pt x="974" y="1008"/>
                        <a:pt x="974" y="1007"/>
                      </a:cubicBezTo>
                      <a:cubicBezTo>
                        <a:pt x="974" y="1006"/>
                        <a:pt x="972" y="1005"/>
                        <a:pt x="971" y="1005"/>
                      </a:cubicBezTo>
                      <a:close/>
                      <a:moveTo>
                        <a:pt x="1000" y="999"/>
                      </a:moveTo>
                      <a:cubicBezTo>
                        <a:pt x="995" y="1000"/>
                        <a:pt x="991" y="1001"/>
                        <a:pt x="986" y="1002"/>
                      </a:cubicBezTo>
                      <a:cubicBezTo>
                        <a:pt x="984" y="1002"/>
                        <a:pt x="983" y="1004"/>
                        <a:pt x="984" y="1005"/>
                      </a:cubicBezTo>
                      <a:cubicBezTo>
                        <a:pt x="984" y="1006"/>
                        <a:pt x="985" y="1007"/>
                        <a:pt x="987" y="1007"/>
                      </a:cubicBezTo>
                      <a:cubicBezTo>
                        <a:pt x="992" y="1006"/>
                        <a:pt x="997" y="1005"/>
                        <a:pt x="1001" y="1004"/>
                      </a:cubicBezTo>
                      <a:cubicBezTo>
                        <a:pt x="1003" y="1004"/>
                        <a:pt x="1004" y="1002"/>
                        <a:pt x="1003" y="1001"/>
                      </a:cubicBezTo>
                      <a:cubicBezTo>
                        <a:pt x="1003" y="1000"/>
                        <a:pt x="1002" y="999"/>
                        <a:pt x="1000" y="999"/>
                      </a:cubicBezTo>
                      <a:close/>
                      <a:moveTo>
                        <a:pt x="1029" y="991"/>
                      </a:moveTo>
                      <a:cubicBezTo>
                        <a:pt x="1024" y="993"/>
                        <a:pt x="1020" y="994"/>
                        <a:pt x="1015" y="995"/>
                      </a:cubicBezTo>
                      <a:cubicBezTo>
                        <a:pt x="1013" y="996"/>
                        <a:pt x="1013" y="997"/>
                        <a:pt x="1013" y="998"/>
                      </a:cubicBezTo>
                      <a:cubicBezTo>
                        <a:pt x="1013" y="1000"/>
                        <a:pt x="1015" y="1001"/>
                        <a:pt x="1016" y="1000"/>
                      </a:cubicBezTo>
                      <a:cubicBezTo>
                        <a:pt x="1021" y="999"/>
                        <a:pt x="1026" y="998"/>
                        <a:pt x="1031" y="996"/>
                      </a:cubicBezTo>
                      <a:cubicBezTo>
                        <a:pt x="1032" y="996"/>
                        <a:pt x="1033" y="994"/>
                        <a:pt x="1032" y="993"/>
                      </a:cubicBezTo>
                      <a:cubicBezTo>
                        <a:pt x="1032" y="992"/>
                        <a:pt x="1030" y="991"/>
                        <a:pt x="1029" y="991"/>
                      </a:cubicBezTo>
                      <a:close/>
                      <a:moveTo>
                        <a:pt x="1057" y="982"/>
                      </a:moveTo>
                      <a:cubicBezTo>
                        <a:pt x="1053" y="983"/>
                        <a:pt x="1048" y="985"/>
                        <a:pt x="1043" y="987"/>
                      </a:cubicBezTo>
                      <a:cubicBezTo>
                        <a:pt x="1042" y="987"/>
                        <a:pt x="1041" y="989"/>
                        <a:pt x="1042" y="990"/>
                      </a:cubicBezTo>
                      <a:cubicBezTo>
                        <a:pt x="1042" y="991"/>
                        <a:pt x="1044" y="992"/>
                        <a:pt x="1045" y="991"/>
                      </a:cubicBezTo>
                      <a:cubicBezTo>
                        <a:pt x="1050" y="990"/>
                        <a:pt x="1054" y="988"/>
                        <a:pt x="1059" y="986"/>
                      </a:cubicBezTo>
                      <a:cubicBezTo>
                        <a:pt x="1060" y="986"/>
                        <a:pt x="1061" y="984"/>
                        <a:pt x="1061" y="983"/>
                      </a:cubicBezTo>
                      <a:cubicBezTo>
                        <a:pt x="1060" y="982"/>
                        <a:pt x="1059" y="981"/>
                        <a:pt x="1057" y="982"/>
                      </a:cubicBezTo>
                      <a:close/>
                      <a:moveTo>
                        <a:pt x="1085" y="970"/>
                      </a:moveTo>
                      <a:cubicBezTo>
                        <a:pt x="1080" y="972"/>
                        <a:pt x="1076" y="974"/>
                        <a:pt x="1072" y="976"/>
                      </a:cubicBezTo>
                      <a:cubicBezTo>
                        <a:pt x="1071" y="976"/>
                        <a:pt x="1071" y="976"/>
                        <a:pt x="1071" y="976"/>
                      </a:cubicBezTo>
                      <a:cubicBezTo>
                        <a:pt x="1070" y="977"/>
                        <a:pt x="1069" y="978"/>
                        <a:pt x="1070" y="980"/>
                      </a:cubicBezTo>
                      <a:cubicBezTo>
                        <a:pt x="1070" y="981"/>
                        <a:pt x="1072" y="981"/>
                        <a:pt x="1073" y="981"/>
                      </a:cubicBezTo>
                      <a:cubicBezTo>
                        <a:pt x="1073" y="981"/>
                        <a:pt x="1073" y="981"/>
                        <a:pt x="1073" y="981"/>
                      </a:cubicBezTo>
                      <a:cubicBezTo>
                        <a:pt x="1078" y="979"/>
                        <a:pt x="1083" y="977"/>
                        <a:pt x="1087" y="975"/>
                      </a:cubicBezTo>
                      <a:cubicBezTo>
                        <a:pt x="1088" y="974"/>
                        <a:pt x="1089" y="973"/>
                        <a:pt x="1088" y="971"/>
                      </a:cubicBezTo>
                      <a:cubicBezTo>
                        <a:pt x="1088" y="970"/>
                        <a:pt x="1086" y="970"/>
                        <a:pt x="1085" y="970"/>
                      </a:cubicBezTo>
                      <a:close/>
                      <a:moveTo>
                        <a:pt x="1111" y="956"/>
                      </a:moveTo>
                      <a:cubicBezTo>
                        <a:pt x="1107" y="959"/>
                        <a:pt x="1103" y="961"/>
                        <a:pt x="1098" y="964"/>
                      </a:cubicBezTo>
                      <a:cubicBezTo>
                        <a:pt x="1097" y="964"/>
                        <a:pt x="1096" y="966"/>
                        <a:pt x="1097" y="967"/>
                      </a:cubicBezTo>
                      <a:cubicBezTo>
                        <a:pt x="1098" y="968"/>
                        <a:pt x="1099" y="969"/>
                        <a:pt x="1100" y="968"/>
                      </a:cubicBezTo>
                      <a:cubicBezTo>
                        <a:pt x="1105" y="966"/>
                        <a:pt x="1109" y="963"/>
                        <a:pt x="1114" y="961"/>
                      </a:cubicBezTo>
                      <a:cubicBezTo>
                        <a:pt x="1115" y="960"/>
                        <a:pt x="1115" y="958"/>
                        <a:pt x="1114" y="957"/>
                      </a:cubicBezTo>
                      <a:cubicBezTo>
                        <a:pt x="1114" y="956"/>
                        <a:pt x="1112" y="956"/>
                        <a:pt x="1111" y="956"/>
                      </a:cubicBezTo>
                      <a:close/>
                      <a:moveTo>
                        <a:pt x="1136" y="940"/>
                      </a:moveTo>
                      <a:cubicBezTo>
                        <a:pt x="1132" y="943"/>
                        <a:pt x="1128" y="946"/>
                        <a:pt x="1124" y="948"/>
                      </a:cubicBezTo>
                      <a:cubicBezTo>
                        <a:pt x="1123" y="949"/>
                        <a:pt x="1122" y="951"/>
                        <a:pt x="1123" y="952"/>
                      </a:cubicBezTo>
                      <a:cubicBezTo>
                        <a:pt x="1124" y="953"/>
                        <a:pt x="1125" y="953"/>
                        <a:pt x="1126" y="953"/>
                      </a:cubicBezTo>
                      <a:cubicBezTo>
                        <a:pt x="1131" y="950"/>
                        <a:pt x="1135" y="947"/>
                        <a:pt x="1139" y="944"/>
                      </a:cubicBezTo>
                      <a:cubicBezTo>
                        <a:pt x="1140" y="943"/>
                        <a:pt x="1140" y="942"/>
                        <a:pt x="1139" y="940"/>
                      </a:cubicBezTo>
                      <a:cubicBezTo>
                        <a:pt x="1139" y="939"/>
                        <a:pt x="1137" y="939"/>
                        <a:pt x="1136" y="940"/>
                      </a:cubicBezTo>
                      <a:close/>
                      <a:moveTo>
                        <a:pt x="1159" y="921"/>
                      </a:moveTo>
                      <a:cubicBezTo>
                        <a:pt x="1155" y="924"/>
                        <a:pt x="1151" y="928"/>
                        <a:pt x="1148" y="931"/>
                      </a:cubicBezTo>
                      <a:cubicBezTo>
                        <a:pt x="1147" y="932"/>
                        <a:pt x="1146" y="933"/>
                        <a:pt x="1147" y="934"/>
                      </a:cubicBezTo>
                      <a:cubicBezTo>
                        <a:pt x="1148" y="935"/>
                        <a:pt x="1150" y="935"/>
                        <a:pt x="1151" y="935"/>
                      </a:cubicBezTo>
                      <a:cubicBezTo>
                        <a:pt x="1155" y="931"/>
                        <a:pt x="1158" y="928"/>
                        <a:pt x="1162" y="925"/>
                      </a:cubicBezTo>
                      <a:cubicBezTo>
                        <a:pt x="1163" y="924"/>
                        <a:pt x="1163" y="922"/>
                        <a:pt x="1162" y="921"/>
                      </a:cubicBezTo>
                      <a:cubicBezTo>
                        <a:pt x="1161" y="920"/>
                        <a:pt x="1160" y="920"/>
                        <a:pt x="1159" y="921"/>
                      </a:cubicBezTo>
                      <a:close/>
                      <a:moveTo>
                        <a:pt x="1180" y="900"/>
                      </a:moveTo>
                      <a:cubicBezTo>
                        <a:pt x="1176" y="904"/>
                        <a:pt x="1173" y="907"/>
                        <a:pt x="1169" y="911"/>
                      </a:cubicBezTo>
                      <a:cubicBezTo>
                        <a:pt x="1169" y="912"/>
                        <a:pt x="1169" y="913"/>
                        <a:pt x="1170" y="914"/>
                      </a:cubicBezTo>
                      <a:cubicBezTo>
                        <a:pt x="1170" y="915"/>
                        <a:pt x="1172" y="915"/>
                        <a:pt x="1173" y="914"/>
                      </a:cubicBezTo>
                      <a:cubicBezTo>
                        <a:pt x="1177" y="911"/>
                        <a:pt x="1180" y="907"/>
                        <a:pt x="1183" y="903"/>
                      </a:cubicBezTo>
                      <a:cubicBezTo>
                        <a:pt x="1184" y="902"/>
                        <a:pt x="1184" y="901"/>
                        <a:pt x="1183" y="900"/>
                      </a:cubicBezTo>
                      <a:cubicBezTo>
                        <a:pt x="1182" y="899"/>
                        <a:pt x="1181" y="899"/>
                        <a:pt x="1180" y="900"/>
                      </a:cubicBezTo>
                      <a:close/>
                      <a:moveTo>
                        <a:pt x="1198" y="877"/>
                      </a:moveTo>
                      <a:cubicBezTo>
                        <a:pt x="1195" y="881"/>
                        <a:pt x="1192" y="885"/>
                        <a:pt x="1189" y="888"/>
                      </a:cubicBezTo>
                      <a:cubicBezTo>
                        <a:pt x="1188" y="890"/>
                        <a:pt x="1189" y="891"/>
                        <a:pt x="1190" y="892"/>
                      </a:cubicBezTo>
                      <a:cubicBezTo>
                        <a:pt x="1191" y="893"/>
                        <a:pt x="1192" y="893"/>
                        <a:pt x="1193" y="892"/>
                      </a:cubicBezTo>
                      <a:cubicBezTo>
                        <a:pt x="1196" y="888"/>
                        <a:pt x="1199" y="884"/>
                        <a:pt x="1202" y="880"/>
                      </a:cubicBezTo>
                      <a:cubicBezTo>
                        <a:pt x="1203" y="878"/>
                        <a:pt x="1203" y="877"/>
                        <a:pt x="1202" y="876"/>
                      </a:cubicBezTo>
                      <a:cubicBezTo>
                        <a:pt x="1201" y="875"/>
                        <a:pt x="1199" y="876"/>
                        <a:pt x="1198" y="877"/>
                      </a:cubicBezTo>
                      <a:close/>
                      <a:moveTo>
                        <a:pt x="1214" y="852"/>
                      </a:moveTo>
                      <a:cubicBezTo>
                        <a:pt x="1212" y="856"/>
                        <a:pt x="1209" y="860"/>
                        <a:pt x="1207" y="864"/>
                      </a:cubicBezTo>
                      <a:cubicBezTo>
                        <a:pt x="1206" y="865"/>
                        <a:pt x="1206" y="867"/>
                        <a:pt x="1207" y="868"/>
                      </a:cubicBezTo>
                      <a:cubicBezTo>
                        <a:pt x="1208" y="869"/>
                        <a:pt x="1210" y="868"/>
                        <a:pt x="1211" y="867"/>
                      </a:cubicBezTo>
                      <a:cubicBezTo>
                        <a:pt x="1213" y="863"/>
                        <a:pt x="1216" y="859"/>
                        <a:pt x="1219" y="854"/>
                      </a:cubicBezTo>
                      <a:cubicBezTo>
                        <a:pt x="1219" y="853"/>
                        <a:pt x="1219" y="851"/>
                        <a:pt x="1218" y="851"/>
                      </a:cubicBezTo>
                      <a:cubicBezTo>
                        <a:pt x="1217" y="850"/>
                        <a:pt x="1215" y="850"/>
                        <a:pt x="1214" y="852"/>
                      </a:cubicBezTo>
                      <a:close/>
                      <a:moveTo>
                        <a:pt x="1228" y="825"/>
                      </a:moveTo>
                      <a:cubicBezTo>
                        <a:pt x="1226" y="830"/>
                        <a:pt x="1224" y="834"/>
                        <a:pt x="1222" y="839"/>
                      </a:cubicBezTo>
                      <a:cubicBezTo>
                        <a:pt x="1221" y="840"/>
                        <a:pt x="1221" y="841"/>
                        <a:pt x="1223" y="842"/>
                      </a:cubicBezTo>
                      <a:cubicBezTo>
                        <a:pt x="1224" y="843"/>
                        <a:pt x="1225" y="842"/>
                        <a:pt x="1226" y="841"/>
                      </a:cubicBezTo>
                      <a:cubicBezTo>
                        <a:pt x="1228" y="836"/>
                        <a:pt x="1231" y="832"/>
                        <a:pt x="1233" y="827"/>
                      </a:cubicBezTo>
                      <a:cubicBezTo>
                        <a:pt x="1233" y="826"/>
                        <a:pt x="1233" y="825"/>
                        <a:pt x="1231" y="824"/>
                      </a:cubicBezTo>
                      <a:cubicBezTo>
                        <a:pt x="1230" y="823"/>
                        <a:pt x="1229" y="824"/>
                        <a:pt x="1228" y="825"/>
                      </a:cubicBezTo>
                      <a:close/>
                      <a:moveTo>
                        <a:pt x="1240" y="798"/>
                      </a:moveTo>
                      <a:cubicBezTo>
                        <a:pt x="1238" y="802"/>
                        <a:pt x="1236" y="807"/>
                        <a:pt x="1234" y="812"/>
                      </a:cubicBezTo>
                      <a:cubicBezTo>
                        <a:pt x="1234" y="813"/>
                        <a:pt x="1234" y="814"/>
                        <a:pt x="1236" y="815"/>
                      </a:cubicBezTo>
                      <a:cubicBezTo>
                        <a:pt x="1237" y="815"/>
                        <a:pt x="1238" y="815"/>
                        <a:pt x="1239" y="814"/>
                      </a:cubicBezTo>
                      <a:cubicBezTo>
                        <a:pt x="1241" y="809"/>
                        <a:pt x="1243" y="804"/>
                        <a:pt x="1244" y="800"/>
                      </a:cubicBezTo>
                      <a:cubicBezTo>
                        <a:pt x="1245" y="798"/>
                        <a:pt x="1244" y="797"/>
                        <a:pt x="1243" y="796"/>
                      </a:cubicBezTo>
                      <a:cubicBezTo>
                        <a:pt x="1242" y="796"/>
                        <a:pt x="1240" y="796"/>
                        <a:pt x="1240" y="798"/>
                      </a:cubicBezTo>
                      <a:close/>
                      <a:moveTo>
                        <a:pt x="1249" y="769"/>
                      </a:moveTo>
                      <a:cubicBezTo>
                        <a:pt x="1248" y="774"/>
                        <a:pt x="1246" y="779"/>
                        <a:pt x="1245" y="784"/>
                      </a:cubicBezTo>
                      <a:cubicBezTo>
                        <a:pt x="1244" y="785"/>
                        <a:pt x="1245" y="786"/>
                        <a:pt x="1246" y="787"/>
                      </a:cubicBezTo>
                      <a:cubicBezTo>
                        <a:pt x="1247" y="787"/>
                        <a:pt x="1249" y="787"/>
                        <a:pt x="1249" y="785"/>
                      </a:cubicBezTo>
                      <a:cubicBezTo>
                        <a:pt x="1251" y="781"/>
                        <a:pt x="1252" y="776"/>
                        <a:pt x="1254" y="771"/>
                      </a:cubicBezTo>
                      <a:cubicBezTo>
                        <a:pt x="1254" y="770"/>
                        <a:pt x="1253" y="768"/>
                        <a:pt x="1252" y="768"/>
                      </a:cubicBezTo>
                      <a:cubicBezTo>
                        <a:pt x="1251" y="767"/>
                        <a:pt x="1249" y="768"/>
                        <a:pt x="1249" y="769"/>
                      </a:cubicBezTo>
                      <a:close/>
                      <a:moveTo>
                        <a:pt x="1256" y="741"/>
                      </a:moveTo>
                      <a:cubicBezTo>
                        <a:pt x="1255" y="745"/>
                        <a:pt x="1254" y="750"/>
                        <a:pt x="1253" y="755"/>
                      </a:cubicBezTo>
                      <a:cubicBezTo>
                        <a:pt x="1253" y="756"/>
                        <a:pt x="1253" y="758"/>
                        <a:pt x="1255" y="758"/>
                      </a:cubicBezTo>
                      <a:cubicBezTo>
                        <a:pt x="1256" y="758"/>
                        <a:pt x="1257" y="758"/>
                        <a:pt x="1258" y="756"/>
                      </a:cubicBezTo>
                      <a:cubicBezTo>
                        <a:pt x="1259" y="751"/>
                        <a:pt x="1260" y="747"/>
                        <a:pt x="1261" y="742"/>
                      </a:cubicBezTo>
                      <a:cubicBezTo>
                        <a:pt x="1262" y="740"/>
                        <a:pt x="1261" y="739"/>
                        <a:pt x="1259" y="739"/>
                      </a:cubicBezTo>
                      <a:cubicBezTo>
                        <a:pt x="1258" y="738"/>
                        <a:pt x="1257" y="739"/>
                        <a:pt x="1256" y="741"/>
                      </a:cubicBezTo>
                      <a:close/>
                      <a:moveTo>
                        <a:pt x="1288" y="742"/>
                      </a:moveTo>
                      <a:cubicBezTo>
                        <a:pt x="1283" y="742"/>
                        <a:pt x="1278" y="741"/>
                        <a:pt x="1273" y="740"/>
                      </a:cubicBezTo>
                      <a:cubicBezTo>
                        <a:pt x="1272" y="740"/>
                        <a:pt x="1270" y="741"/>
                        <a:pt x="1270" y="742"/>
                      </a:cubicBezTo>
                      <a:cubicBezTo>
                        <a:pt x="1270" y="743"/>
                        <a:pt x="1271" y="745"/>
                        <a:pt x="1272" y="745"/>
                      </a:cubicBezTo>
                      <a:cubicBezTo>
                        <a:pt x="1277" y="746"/>
                        <a:pt x="1282" y="747"/>
                        <a:pt x="1287" y="747"/>
                      </a:cubicBezTo>
                      <a:cubicBezTo>
                        <a:pt x="1288" y="748"/>
                        <a:pt x="1290" y="747"/>
                        <a:pt x="1290" y="745"/>
                      </a:cubicBezTo>
                      <a:cubicBezTo>
                        <a:pt x="1290" y="744"/>
                        <a:pt x="1289" y="743"/>
                        <a:pt x="1288" y="742"/>
                      </a:cubicBezTo>
                      <a:close/>
                      <a:moveTo>
                        <a:pt x="1317" y="746"/>
                      </a:moveTo>
                      <a:cubicBezTo>
                        <a:pt x="1312" y="746"/>
                        <a:pt x="1307" y="745"/>
                        <a:pt x="1302" y="745"/>
                      </a:cubicBezTo>
                      <a:cubicBezTo>
                        <a:pt x="1301" y="744"/>
                        <a:pt x="1300" y="745"/>
                        <a:pt x="1300" y="747"/>
                      </a:cubicBezTo>
                      <a:cubicBezTo>
                        <a:pt x="1299" y="748"/>
                        <a:pt x="1300" y="749"/>
                        <a:pt x="1302" y="750"/>
                      </a:cubicBezTo>
                      <a:cubicBezTo>
                        <a:pt x="1307" y="750"/>
                        <a:pt x="1312" y="751"/>
                        <a:pt x="1317" y="751"/>
                      </a:cubicBezTo>
                      <a:cubicBezTo>
                        <a:pt x="1318" y="752"/>
                        <a:pt x="1319" y="751"/>
                        <a:pt x="1320" y="749"/>
                      </a:cubicBezTo>
                      <a:cubicBezTo>
                        <a:pt x="1320" y="748"/>
                        <a:pt x="1319" y="747"/>
                        <a:pt x="1317" y="746"/>
                      </a:cubicBezTo>
                      <a:close/>
                      <a:moveTo>
                        <a:pt x="1347" y="749"/>
                      </a:moveTo>
                      <a:cubicBezTo>
                        <a:pt x="1342" y="749"/>
                        <a:pt x="1337" y="748"/>
                        <a:pt x="1332" y="748"/>
                      </a:cubicBezTo>
                      <a:cubicBezTo>
                        <a:pt x="1331" y="748"/>
                        <a:pt x="1330" y="749"/>
                        <a:pt x="1329" y="750"/>
                      </a:cubicBezTo>
                      <a:cubicBezTo>
                        <a:pt x="1329" y="751"/>
                        <a:pt x="1330" y="753"/>
                        <a:pt x="1332" y="753"/>
                      </a:cubicBezTo>
                      <a:cubicBezTo>
                        <a:pt x="1337" y="753"/>
                        <a:pt x="1342" y="754"/>
                        <a:pt x="1347" y="754"/>
                      </a:cubicBezTo>
                      <a:cubicBezTo>
                        <a:pt x="1348" y="754"/>
                        <a:pt x="1349" y="753"/>
                        <a:pt x="1349" y="751"/>
                      </a:cubicBezTo>
                      <a:cubicBezTo>
                        <a:pt x="1350" y="750"/>
                        <a:pt x="1348" y="749"/>
                        <a:pt x="1347" y="749"/>
                      </a:cubicBezTo>
                      <a:close/>
                      <a:moveTo>
                        <a:pt x="1377" y="749"/>
                      </a:moveTo>
                      <a:cubicBezTo>
                        <a:pt x="1375" y="749"/>
                        <a:pt x="1373" y="749"/>
                        <a:pt x="1371" y="749"/>
                      </a:cubicBezTo>
                      <a:cubicBezTo>
                        <a:pt x="1368" y="749"/>
                        <a:pt x="1365" y="749"/>
                        <a:pt x="1362" y="749"/>
                      </a:cubicBezTo>
                      <a:cubicBezTo>
                        <a:pt x="1361" y="749"/>
                        <a:pt x="1359" y="750"/>
                        <a:pt x="1359" y="752"/>
                      </a:cubicBezTo>
                      <a:cubicBezTo>
                        <a:pt x="1359" y="753"/>
                        <a:pt x="1361" y="754"/>
                        <a:pt x="1362" y="754"/>
                      </a:cubicBezTo>
                      <a:cubicBezTo>
                        <a:pt x="1365" y="754"/>
                        <a:pt x="1368" y="754"/>
                        <a:pt x="1371" y="754"/>
                      </a:cubicBezTo>
                      <a:cubicBezTo>
                        <a:pt x="1373" y="754"/>
                        <a:pt x="1375" y="754"/>
                        <a:pt x="1377" y="754"/>
                      </a:cubicBezTo>
                      <a:cubicBezTo>
                        <a:pt x="1378" y="754"/>
                        <a:pt x="1379" y="753"/>
                        <a:pt x="1379" y="752"/>
                      </a:cubicBezTo>
                      <a:cubicBezTo>
                        <a:pt x="1379" y="751"/>
                        <a:pt x="1378" y="749"/>
                        <a:pt x="1377" y="749"/>
                      </a:cubicBezTo>
                      <a:close/>
                      <a:moveTo>
                        <a:pt x="1407" y="748"/>
                      </a:moveTo>
                      <a:cubicBezTo>
                        <a:pt x="1402" y="748"/>
                        <a:pt x="1397" y="749"/>
                        <a:pt x="1392" y="749"/>
                      </a:cubicBezTo>
                      <a:cubicBezTo>
                        <a:pt x="1390" y="749"/>
                        <a:pt x="1389" y="750"/>
                        <a:pt x="1389" y="752"/>
                      </a:cubicBezTo>
                      <a:cubicBezTo>
                        <a:pt x="1389" y="753"/>
                        <a:pt x="1391" y="754"/>
                        <a:pt x="1392" y="754"/>
                      </a:cubicBezTo>
                      <a:cubicBezTo>
                        <a:pt x="1397" y="754"/>
                        <a:pt x="1402" y="753"/>
                        <a:pt x="1407" y="753"/>
                      </a:cubicBezTo>
                      <a:cubicBezTo>
                        <a:pt x="1408" y="753"/>
                        <a:pt x="1410" y="752"/>
                        <a:pt x="1409" y="750"/>
                      </a:cubicBezTo>
                      <a:cubicBezTo>
                        <a:pt x="1409" y="749"/>
                        <a:pt x="1408" y="748"/>
                        <a:pt x="1407" y="748"/>
                      </a:cubicBezTo>
                      <a:close/>
                      <a:moveTo>
                        <a:pt x="1436" y="744"/>
                      </a:moveTo>
                      <a:cubicBezTo>
                        <a:pt x="1431" y="745"/>
                        <a:pt x="1426" y="745"/>
                        <a:pt x="1421" y="746"/>
                      </a:cubicBezTo>
                      <a:cubicBezTo>
                        <a:pt x="1420" y="746"/>
                        <a:pt x="1419" y="748"/>
                        <a:pt x="1419" y="749"/>
                      </a:cubicBezTo>
                      <a:cubicBezTo>
                        <a:pt x="1420" y="750"/>
                        <a:pt x="1421" y="751"/>
                        <a:pt x="1422" y="751"/>
                      </a:cubicBezTo>
                      <a:cubicBezTo>
                        <a:pt x="1427" y="750"/>
                        <a:pt x="1432" y="750"/>
                        <a:pt x="1437" y="749"/>
                      </a:cubicBezTo>
                      <a:cubicBezTo>
                        <a:pt x="1438" y="748"/>
                        <a:pt x="1439" y="747"/>
                        <a:pt x="1439" y="746"/>
                      </a:cubicBezTo>
                      <a:cubicBezTo>
                        <a:pt x="1439" y="744"/>
                        <a:pt x="1437" y="743"/>
                        <a:pt x="1436" y="744"/>
                      </a:cubicBezTo>
                      <a:close/>
                      <a:moveTo>
                        <a:pt x="1465" y="736"/>
                      </a:moveTo>
                      <a:cubicBezTo>
                        <a:pt x="1460" y="738"/>
                        <a:pt x="1455" y="739"/>
                        <a:pt x="1451" y="740"/>
                      </a:cubicBezTo>
                      <a:cubicBezTo>
                        <a:pt x="1449" y="741"/>
                        <a:pt x="1448" y="742"/>
                        <a:pt x="1449" y="744"/>
                      </a:cubicBezTo>
                      <a:cubicBezTo>
                        <a:pt x="1449" y="745"/>
                        <a:pt x="1451" y="746"/>
                        <a:pt x="1452" y="745"/>
                      </a:cubicBezTo>
                      <a:cubicBezTo>
                        <a:pt x="1457" y="744"/>
                        <a:pt x="1462" y="743"/>
                        <a:pt x="1466" y="741"/>
                      </a:cubicBezTo>
                      <a:cubicBezTo>
                        <a:pt x="1468" y="741"/>
                        <a:pt x="1468" y="739"/>
                        <a:pt x="1468" y="738"/>
                      </a:cubicBezTo>
                      <a:cubicBezTo>
                        <a:pt x="1468" y="737"/>
                        <a:pt x="1466" y="736"/>
                        <a:pt x="1465" y="736"/>
                      </a:cubicBezTo>
                      <a:close/>
                      <a:moveTo>
                        <a:pt x="1492" y="725"/>
                      </a:moveTo>
                      <a:cubicBezTo>
                        <a:pt x="1488" y="728"/>
                        <a:pt x="1483" y="730"/>
                        <a:pt x="1479" y="731"/>
                      </a:cubicBezTo>
                      <a:cubicBezTo>
                        <a:pt x="1478" y="732"/>
                        <a:pt x="1477" y="733"/>
                        <a:pt x="1477" y="735"/>
                      </a:cubicBezTo>
                      <a:cubicBezTo>
                        <a:pt x="1478" y="736"/>
                        <a:pt x="1479" y="737"/>
                        <a:pt x="1481" y="736"/>
                      </a:cubicBezTo>
                      <a:cubicBezTo>
                        <a:pt x="1485" y="734"/>
                        <a:pt x="1490" y="732"/>
                        <a:pt x="1495" y="730"/>
                      </a:cubicBezTo>
                      <a:cubicBezTo>
                        <a:pt x="1496" y="729"/>
                        <a:pt x="1496" y="728"/>
                        <a:pt x="1496" y="726"/>
                      </a:cubicBezTo>
                      <a:cubicBezTo>
                        <a:pt x="1495" y="725"/>
                        <a:pt x="1494" y="725"/>
                        <a:pt x="1492" y="725"/>
                      </a:cubicBezTo>
                      <a:close/>
                      <a:moveTo>
                        <a:pt x="1518" y="710"/>
                      </a:moveTo>
                      <a:cubicBezTo>
                        <a:pt x="1514" y="713"/>
                        <a:pt x="1509" y="716"/>
                        <a:pt x="1505" y="718"/>
                      </a:cubicBezTo>
                      <a:cubicBezTo>
                        <a:pt x="1504" y="719"/>
                        <a:pt x="1504" y="720"/>
                        <a:pt x="1504" y="722"/>
                      </a:cubicBezTo>
                      <a:cubicBezTo>
                        <a:pt x="1505" y="723"/>
                        <a:pt x="1507" y="723"/>
                        <a:pt x="1508" y="723"/>
                      </a:cubicBezTo>
                      <a:cubicBezTo>
                        <a:pt x="1512" y="720"/>
                        <a:pt x="1516" y="717"/>
                        <a:pt x="1521" y="714"/>
                      </a:cubicBezTo>
                      <a:cubicBezTo>
                        <a:pt x="1522" y="713"/>
                        <a:pt x="1522" y="712"/>
                        <a:pt x="1521" y="711"/>
                      </a:cubicBezTo>
                      <a:cubicBezTo>
                        <a:pt x="1520" y="709"/>
                        <a:pt x="1519" y="709"/>
                        <a:pt x="1518" y="710"/>
                      </a:cubicBezTo>
                      <a:close/>
                      <a:moveTo>
                        <a:pt x="1539" y="690"/>
                      </a:moveTo>
                      <a:cubicBezTo>
                        <a:pt x="1536" y="694"/>
                        <a:pt x="1533" y="697"/>
                        <a:pt x="1529" y="701"/>
                      </a:cubicBezTo>
                      <a:cubicBezTo>
                        <a:pt x="1528" y="702"/>
                        <a:pt x="1528" y="703"/>
                        <a:pt x="1529" y="704"/>
                      </a:cubicBezTo>
                      <a:cubicBezTo>
                        <a:pt x="1530" y="705"/>
                        <a:pt x="1531" y="705"/>
                        <a:pt x="1532" y="704"/>
                      </a:cubicBezTo>
                      <a:cubicBezTo>
                        <a:pt x="1536" y="701"/>
                        <a:pt x="1540" y="698"/>
                        <a:pt x="1543" y="694"/>
                      </a:cubicBezTo>
                      <a:cubicBezTo>
                        <a:pt x="1544" y="693"/>
                        <a:pt x="1544" y="691"/>
                        <a:pt x="1543" y="690"/>
                      </a:cubicBezTo>
                      <a:cubicBezTo>
                        <a:pt x="1542" y="689"/>
                        <a:pt x="1540" y="689"/>
                        <a:pt x="1539" y="690"/>
                      </a:cubicBezTo>
                      <a:close/>
                      <a:moveTo>
                        <a:pt x="1557" y="667"/>
                      </a:moveTo>
                      <a:cubicBezTo>
                        <a:pt x="1555" y="671"/>
                        <a:pt x="1552" y="675"/>
                        <a:pt x="1549" y="679"/>
                      </a:cubicBezTo>
                      <a:cubicBezTo>
                        <a:pt x="1548" y="680"/>
                        <a:pt x="1548" y="682"/>
                        <a:pt x="1549" y="683"/>
                      </a:cubicBezTo>
                      <a:cubicBezTo>
                        <a:pt x="1551" y="683"/>
                        <a:pt x="1552" y="683"/>
                        <a:pt x="1553" y="682"/>
                      </a:cubicBezTo>
                      <a:cubicBezTo>
                        <a:pt x="1556" y="678"/>
                        <a:pt x="1559" y="674"/>
                        <a:pt x="1562" y="670"/>
                      </a:cubicBezTo>
                      <a:cubicBezTo>
                        <a:pt x="1562" y="668"/>
                        <a:pt x="1562" y="667"/>
                        <a:pt x="1561" y="666"/>
                      </a:cubicBezTo>
                      <a:cubicBezTo>
                        <a:pt x="1560" y="665"/>
                        <a:pt x="1558" y="666"/>
                        <a:pt x="1557" y="667"/>
                      </a:cubicBezTo>
                      <a:close/>
                      <a:moveTo>
                        <a:pt x="1570" y="641"/>
                      </a:moveTo>
                      <a:cubicBezTo>
                        <a:pt x="1569" y="645"/>
                        <a:pt x="1567" y="650"/>
                        <a:pt x="1564" y="654"/>
                      </a:cubicBezTo>
                      <a:cubicBezTo>
                        <a:pt x="1564" y="655"/>
                        <a:pt x="1564" y="657"/>
                        <a:pt x="1566" y="657"/>
                      </a:cubicBezTo>
                      <a:cubicBezTo>
                        <a:pt x="1567" y="658"/>
                        <a:pt x="1568" y="657"/>
                        <a:pt x="1569" y="656"/>
                      </a:cubicBezTo>
                      <a:cubicBezTo>
                        <a:pt x="1571" y="652"/>
                        <a:pt x="1573" y="647"/>
                        <a:pt x="1575" y="642"/>
                      </a:cubicBezTo>
                      <a:cubicBezTo>
                        <a:pt x="1576" y="641"/>
                        <a:pt x="1575" y="640"/>
                        <a:pt x="1574" y="639"/>
                      </a:cubicBezTo>
                      <a:cubicBezTo>
                        <a:pt x="1572" y="639"/>
                        <a:pt x="1571" y="639"/>
                        <a:pt x="1570" y="641"/>
                      </a:cubicBezTo>
                      <a:close/>
                      <a:moveTo>
                        <a:pt x="1579" y="612"/>
                      </a:moveTo>
                      <a:cubicBezTo>
                        <a:pt x="1578" y="616"/>
                        <a:pt x="1578" y="618"/>
                        <a:pt x="1577" y="621"/>
                      </a:cubicBezTo>
                      <a:cubicBezTo>
                        <a:pt x="1577" y="623"/>
                        <a:pt x="1576" y="625"/>
                        <a:pt x="1575" y="627"/>
                      </a:cubicBezTo>
                      <a:cubicBezTo>
                        <a:pt x="1575" y="628"/>
                        <a:pt x="1576" y="629"/>
                        <a:pt x="1577" y="630"/>
                      </a:cubicBezTo>
                      <a:cubicBezTo>
                        <a:pt x="1578" y="630"/>
                        <a:pt x="1580" y="629"/>
                        <a:pt x="1580" y="628"/>
                      </a:cubicBezTo>
                      <a:cubicBezTo>
                        <a:pt x="1581" y="626"/>
                        <a:pt x="1581" y="624"/>
                        <a:pt x="1582" y="622"/>
                      </a:cubicBezTo>
                      <a:cubicBezTo>
                        <a:pt x="1583" y="619"/>
                        <a:pt x="1583" y="617"/>
                        <a:pt x="1584" y="613"/>
                      </a:cubicBezTo>
                      <a:cubicBezTo>
                        <a:pt x="1584" y="612"/>
                        <a:pt x="1583" y="611"/>
                        <a:pt x="1582" y="610"/>
                      </a:cubicBezTo>
                      <a:cubicBezTo>
                        <a:pt x="1581" y="610"/>
                        <a:pt x="1579" y="611"/>
                        <a:pt x="1579" y="612"/>
                      </a:cubicBezTo>
                      <a:close/>
                      <a:moveTo>
                        <a:pt x="1582" y="583"/>
                      </a:moveTo>
                      <a:cubicBezTo>
                        <a:pt x="1581" y="588"/>
                        <a:pt x="1581" y="593"/>
                        <a:pt x="1581" y="598"/>
                      </a:cubicBezTo>
                      <a:cubicBezTo>
                        <a:pt x="1581" y="599"/>
                        <a:pt x="1582" y="600"/>
                        <a:pt x="1583" y="600"/>
                      </a:cubicBezTo>
                      <a:cubicBezTo>
                        <a:pt x="1584" y="601"/>
                        <a:pt x="1586" y="600"/>
                        <a:pt x="1586" y="598"/>
                      </a:cubicBezTo>
                      <a:cubicBezTo>
                        <a:pt x="1586" y="593"/>
                        <a:pt x="1586" y="588"/>
                        <a:pt x="1587" y="583"/>
                      </a:cubicBezTo>
                      <a:cubicBezTo>
                        <a:pt x="1587" y="582"/>
                        <a:pt x="1586" y="580"/>
                        <a:pt x="1584" y="580"/>
                      </a:cubicBezTo>
                      <a:cubicBezTo>
                        <a:pt x="1583" y="580"/>
                        <a:pt x="1582" y="581"/>
                        <a:pt x="1582" y="583"/>
                      </a:cubicBezTo>
                      <a:close/>
                      <a:moveTo>
                        <a:pt x="1581" y="553"/>
                      </a:moveTo>
                      <a:cubicBezTo>
                        <a:pt x="1582" y="558"/>
                        <a:pt x="1582" y="563"/>
                        <a:pt x="1582" y="568"/>
                      </a:cubicBezTo>
                      <a:cubicBezTo>
                        <a:pt x="1582" y="569"/>
                        <a:pt x="1583" y="570"/>
                        <a:pt x="1584" y="570"/>
                      </a:cubicBezTo>
                      <a:cubicBezTo>
                        <a:pt x="1586" y="570"/>
                        <a:pt x="1587" y="569"/>
                        <a:pt x="1587" y="568"/>
                      </a:cubicBezTo>
                      <a:cubicBezTo>
                        <a:pt x="1587" y="563"/>
                        <a:pt x="1587" y="558"/>
                        <a:pt x="1586" y="553"/>
                      </a:cubicBezTo>
                      <a:cubicBezTo>
                        <a:pt x="1586" y="551"/>
                        <a:pt x="1585" y="550"/>
                        <a:pt x="1584" y="550"/>
                      </a:cubicBezTo>
                      <a:cubicBezTo>
                        <a:pt x="1582" y="551"/>
                        <a:pt x="1581" y="552"/>
                        <a:pt x="1581" y="553"/>
                      </a:cubicBezTo>
                      <a:close/>
                      <a:moveTo>
                        <a:pt x="1579" y="523"/>
                      </a:moveTo>
                      <a:cubicBezTo>
                        <a:pt x="1579" y="528"/>
                        <a:pt x="1580" y="533"/>
                        <a:pt x="1580" y="538"/>
                      </a:cubicBezTo>
                      <a:cubicBezTo>
                        <a:pt x="1580" y="540"/>
                        <a:pt x="1582" y="541"/>
                        <a:pt x="1583" y="540"/>
                      </a:cubicBezTo>
                      <a:cubicBezTo>
                        <a:pt x="1584" y="540"/>
                        <a:pt x="1585" y="539"/>
                        <a:pt x="1585" y="538"/>
                      </a:cubicBezTo>
                      <a:cubicBezTo>
                        <a:pt x="1585" y="533"/>
                        <a:pt x="1584" y="528"/>
                        <a:pt x="1584" y="523"/>
                      </a:cubicBezTo>
                      <a:cubicBezTo>
                        <a:pt x="1583" y="521"/>
                        <a:pt x="1582" y="520"/>
                        <a:pt x="1581" y="521"/>
                      </a:cubicBezTo>
                      <a:cubicBezTo>
                        <a:pt x="1579" y="521"/>
                        <a:pt x="1578" y="522"/>
                        <a:pt x="1579" y="523"/>
                      </a:cubicBezTo>
                      <a:close/>
                      <a:moveTo>
                        <a:pt x="1573" y="494"/>
                      </a:moveTo>
                      <a:cubicBezTo>
                        <a:pt x="1574" y="499"/>
                        <a:pt x="1575" y="504"/>
                        <a:pt x="1576" y="509"/>
                      </a:cubicBezTo>
                      <a:cubicBezTo>
                        <a:pt x="1577" y="510"/>
                        <a:pt x="1578" y="511"/>
                        <a:pt x="1579" y="511"/>
                      </a:cubicBezTo>
                      <a:cubicBezTo>
                        <a:pt x="1581" y="510"/>
                        <a:pt x="1581" y="509"/>
                        <a:pt x="1581" y="508"/>
                      </a:cubicBezTo>
                      <a:cubicBezTo>
                        <a:pt x="1580" y="503"/>
                        <a:pt x="1579" y="498"/>
                        <a:pt x="1578" y="493"/>
                      </a:cubicBezTo>
                      <a:cubicBezTo>
                        <a:pt x="1578" y="492"/>
                        <a:pt x="1576" y="491"/>
                        <a:pt x="1575" y="491"/>
                      </a:cubicBezTo>
                      <a:cubicBezTo>
                        <a:pt x="1574" y="491"/>
                        <a:pt x="1573" y="493"/>
                        <a:pt x="1573" y="494"/>
                      </a:cubicBezTo>
                      <a:close/>
                      <a:moveTo>
                        <a:pt x="1564" y="466"/>
                      </a:moveTo>
                      <a:cubicBezTo>
                        <a:pt x="1566" y="471"/>
                        <a:pt x="1567" y="475"/>
                        <a:pt x="1569" y="480"/>
                      </a:cubicBezTo>
                      <a:cubicBezTo>
                        <a:pt x="1569" y="481"/>
                        <a:pt x="1571" y="482"/>
                        <a:pt x="1572" y="482"/>
                      </a:cubicBezTo>
                      <a:cubicBezTo>
                        <a:pt x="1573" y="481"/>
                        <a:pt x="1574" y="480"/>
                        <a:pt x="1574" y="478"/>
                      </a:cubicBezTo>
                      <a:cubicBezTo>
                        <a:pt x="1572" y="473"/>
                        <a:pt x="1570" y="469"/>
                        <a:pt x="1568" y="464"/>
                      </a:cubicBezTo>
                      <a:cubicBezTo>
                        <a:pt x="1568" y="463"/>
                        <a:pt x="1566" y="462"/>
                        <a:pt x="1565" y="463"/>
                      </a:cubicBezTo>
                      <a:cubicBezTo>
                        <a:pt x="1564" y="463"/>
                        <a:pt x="1563" y="465"/>
                        <a:pt x="1564" y="466"/>
                      </a:cubicBezTo>
                      <a:close/>
                      <a:moveTo>
                        <a:pt x="1548" y="442"/>
                      </a:moveTo>
                      <a:cubicBezTo>
                        <a:pt x="1551" y="445"/>
                        <a:pt x="1554" y="449"/>
                        <a:pt x="1557" y="453"/>
                      </a:cubicBezTo>
                      <a:cubicBezTo>
                        <a:pt x="1557" y="454"/>
                        <a:pt x="1559" y="455"/>
                        <a:pt x="1560" y="454"/>
                      </a:cubicBezTo>
                      <a:cubicBezTo>
                        <a:pt x="1561" y="453"/>
                        <a:pt x="1562" y="452"/>
                        <a:pt x="1561" y="451"/>
                      </a:cubicBezTo>
                      <a:cubicBezTo>
                        <a:pt x="1558" y="446"/>
                        <a:pt x="1555" y="442"/>
                        <a:pt x="1552" y="438"/>
                      </a:cubicBezTo>
                      <a:cubicBezTo>
                        <a:pt x="1551" y="437"/>
                        <a:pt x="1549" y="437"/>
                        <a:pt x="1548" y="438"/>
                      </a:cubicBezTo>
                      <a:cubicBezTo>
                        <a:pt x="1547" y="439"/>
                        <a:pt x="1547" y="441"/>
                        <a:pt x="1548" y="442"/>
                      </a:cubicBezTo>
                      <a:close/>
                      <a:moveTo>
                        <a:pt x="1524" y="428"/>
                      </a:moveTo>
                      <a:cubicBezTo>
                        <a:pt x="1529" y="429"/>
                        <a:pt x="1533" y="430"/>
                        <a:pt x="1537" y="433"/>
                      </a:cubicBezTo>
                      <a:cubicBezTo>
                        <a:pt x="1538" y="433"/>
                        <a:pt x="1540" y="433"/>
                        <a:pt x="1540" y="432"/>
                      </a:cubicBezTo>
                      <a:cubicBezTo>
                        <a:pt x="1541" y="431"/>
                        <a:pt x="1541" y="429"/>
                        <a:pt x="1540" y="428"/>
                      </a:cubicBezTo>
                      <a:cubicBezTo>
                        <a:pt x="1535" y="426"/>
                        <a:pt x="1530" y="424"/>
                        <a:pt x="1525" y="423"/>
                      </a:cubicBezTo>
                      <a:cubicBezTo>
                        <a:pt x="1524" y="422"/>
                        <a:pt x="1522" y="423"/>
                        <a:pt x="1522" y="425"/>
                      </a:cubicBezTo>
                      <a:cubicBezTo>
                        <a:pt x="1522" y="426"/>
                        <a:pt x="1523" y="427"/>
                        <a:pt x="1524" y="428"/>
                      </a:cubicBezTo>
                      <a:close/>
                      <a:moveTo>
                        <a:pt x="1501" y="423"/>
                      </a:moveTo>
                      <a:cubicBezTo>
                        <a:pt x="1500" y="423"/>
                        <a:pt x="1499" y="424"/>
                        <a:pt x="1498" y="424"/>
                      </a:cubicBezTo>
                      <a:cubicBezTo>
                        <a:pt x="1496" y="424"/>
                        <a:pt x="1495" y="426"/>
                        <a:pt x="1496" y="427"/>
                      </a:cubicBezTo>
                      <a:cubicBezTo>
                        <a:pt x="1496" y="428"/>
                        <a:pt x="1498" y="429"/>
                        <a:pt x="1499" y="429"/>
                      </a:cubicBezTo>
                      <a:cubicBezTo>
                        <a:pt x="1503" y="428"/>
                        <a:pt x="1506" y="427"/>
                        <a:pt x="1510" y="427"/>
                      </a:cubicBezTo>
                      <a:cubicBezTo>
                        <a:pt x="1511" y="427"/>
                        <a:pt x="1512" y="425"/>
                        <a:pt x="1512" y="424"/>
                      </a:cubicBezTo>
                      <a:cubicBezTo>
                        <a:pt x="1512" y="423"/>
                        <a:pt x="1511" y="422"/>
                        <a:pt x="1509" y="422"/>
                      </a:cubicBezTo>
                      <a:cubicBezTo>
                        <a:pt x="1506" y="422"/>
                        <a:pt x="1502" y="423"/>
                        <a:pt x="1498" y="424"/>
                      </a:cubicBezTo>
                      <a:cubicBezTo>
                        <a:pt x="1496" y="424"/>
                        <a:pt x="1495" y="426"/>
                        <a:pt x="1496" y="427"/>
                      </a:cubicBezTo>
                      <a:cubicBezTo>
                        <a:pt x="1496" y="428"/>
                        <a:pt x="1498" y="429"/>
                        <a:pt x="1499" y="429"/>
                      </a:cubicBezTo>
                      <a:cubicBezTo>
                        <a:pt x="1500" y="428"/>
                        <a:pt x="1501" y="428"/>
                        <a:pt x="1502" y="428"/>
                      </a:cubicBezTo>
                      <a:cubicBezTo>
                        <a:pt x="1504" y="427"/>
                        <a:pt x="1504" y="426"/>
                        <a:pt x="1504" y="425"/>
                      </a:cubicBezTo>
                      <a:cubicBezTo>
                        <a:pt x="1504" y="423"/>
                        <a:pt x="1502" y="423"/>
                        <a:pt x="1501" y="423"/>
                      </a:cubicBezTo>
                      <a:close/>
                      <a:moveTo>
                        <a:pt x="1526" y="409"/>
                      </a:moveTo>
                      <a:cubicBezTo>
                        <a:pt x="1523" y="412"/>
                        <a:pt x="1519" y="415"/>
                        <a:pt x="1514" y="417"/>
                      </a:cubicBezTo>
                      <a:cubicBezTo>
                        <a:pt x="1513" y="418"/>
                        <a:pt x="1513" y="420"/>
                        <a:pt x="1513" y="421"/>
                      </a:cubicBezTo>
                      <a:cubicBezTo>
                        <a:pt x="1514" y="422"/>
                        <a:pt x="1515" y="422"/>
                        <a:pt x="1517" y="422"/>
                      </a:cubicBezTo>
                      <a:cubicBezTo>
                        <a:pt x="1521" y="419"/>
                        <a:pt x="1526" y="416"/>
                        <a:pt x="1529" y="413"/>
                      </a:cubicBezTo>
                      <a:cubicBezTo>
                        <a:pt x="1531" y="412"/>
                        <a:pt x="1531" y="411"/>
                        <a:pt x="1530" y="410"/>
                      </a:cubicBezTo>
                      <a:cubicBezTo>
                        <a:pt x="1529" y="409"/>
                        <a:pt x="1527" y="408"/>
                        <a:pt x="1526" y="409"/>
                      </a:cubicBezTo>
                      <a:close/>
                      <a:moveTo>
                        <a:pt x="1543" y="386"/>
                      </a:moveTo>
                      <a:cubicBezTo>
                        <a:pt x="1541" y="391"/>
                        <a:pt x="1539" y="395"/>
                        <a:pt x="1536" y="399"/>
                      </a:cubicBezTo>
                      <a:cubicBezTo>
                        <a:pt x="1535" y="400"/>
                        <a:pt x="1535" y="401"/>
                        <a:pt x="1537" y="402"/>
                      </a:cubicBezTo>
                      <a:cubicBezTo>
                        <a:pt x="1538" y="403"/>
                        <a:pt x="1539" y="403"/>
                        <a:pt x="1540" y="402"/>
                      </a:cubicBezTo>
                      <a:cubicBezTo>
                        <a:pt x="1543" y="397"/>
                        <a:pt x="1546" y="393"/>
                        <a:pt x="1548" y="388"/>
                      </a:cubicBezTo>
                      <a:cubicBezTo>
                        <a:pt x="1548" y="387"/>
                        <a:pt x="1547" y="385"/>
                        <a:pt x="1546" y="385"/>
                      </a:cubicBezTo>
                      <a:cubicBezTo>
                        <a:pt x="1545" y="384"/>
                        <a:pt x="1543" y="385"/>
                        <a:pt x="1543" y="386"/>
                      </a:cubicBezTo>
                      <a:close/>
                      <a:moveTo>
                        <a:pt x="1548" y="358"/>
                      </a:moveTo>
                      <a:cubicBezTo>
                        <a:pt x="1548" y="363"/>
                        <a:pt x="1548" y="368"/>
                        <a:pt x="1547" y="372"/>
                      </a:cubicBezTo>
                      <a:cubicBezTo>
                        <a:pt x="1547" y="374"/>
                        <a:pt x="1548" y="375"/>
                        <a:pt x="1549" y="375"/>
                      </a:cubicBezTo>
                      <a:cubicBezTo>
                        <a:pt x="1550" y="375"/>
                        <a:pt x="1552" y="375"/>
                        <a:pt x="1552" y="373"/>
                      </a:cubicBezTo>
                      <a:cubicBezTo>
                        <a:pt x="1552" y="373"/>
                        <a:pt x="1552" y="373"/>
                        <a:pt x="1552" y="373"/>
                      </a:cubicBezTo>
                      <a:cubicBezTo>
                        <a:pt x="1553" y="368"/>
                        <a:pt x="1553" y="363"/>
                        <a:pt x="1553" y="358"/>
                      </a:cubicBezTo>
                      <a:cubicBezTo>
                        <a:pt x="1553" y="356"/>
                        <a:pt x="1552" y="355"/>
                        <a:pt x="1551" y="355"/>
                      </a:cubicBezTo>
                      <a:cubicBezTo>
                        <a:pt x="1549" y="355"/>
                        <a:pt x="1548" y="356"/>
                        <a:pt x="1548" y="358"/>
                      </a:cubicBezTo>
                      <a:close/>
                      <a:moveTo>
                        <a:pt x="1544" y="329"/>
                      </a:moveTo>
                      <a:cubicBezTo>
                        <a:pt x="1546" y="334"/>
                        <a:pt x="1547" y="338"/>
                        <a:pt x="1547" y="343"/>
                      </a:cubicBezTo>
                      <a:cubicBezTo>
                        <a:pt x="1547" y="345"/>
                        <a:pt x="1549" y="346"/>
                        <a:pt x="1550" y="345"/>
                      </a:cubicBezTo>
                      <a:cubicBezTo>
                        <a:pt x="1551" y="345"/>
                        <a:pt x="1552" y="344"/>
                        <a:pt x="1552" y="343"/>
                      </a:cubicBezTo>
                      <a:cubicBezTo>
                        <a:pt x="1551" y="337"/>
                        <a:pt x="1550" y="332"/>
                        <a:pt x="1549" y="328"/>
                      </a:cubicBezTo>
                      <a:cubicBezTo>
                        <a:pt x="1549" y="326"/>
                        <a:pt x="1547" y="325"/>
                        <a:pt x="1546" y="326"/>
                      </a:cubicBezTo>
                      <a:cubicBezTo>
                        <a:pt x="1545" y="326"/>
                        <a:pt x="1544" y="328"/>
                        <a:pt x="1544" y="329"/>
                      </a:cubicBezTo>
                      <a:close/>
                      <a:moveTo>
                        <a:pt x="1533" y="302"/>
                      </a:moveTo>
                      <a:cubicBezTo>
                        <a:pt x="1535" y="306"/>
                        <a:pt x="1537" y="311"/>
                        <a:pt x="1539" y="315"/>
                      </a:cubicBezTo>
                      <a:cubicBezTo>
                        <a:pt x="1540" y="316"/>
                        <a:pt x="1541" y="317"/>
                        <a:pt x="1542" y="316"/>
                      </a:cubicBezTo>
                      <a:cubicBezTo>
                        <a:pt x="1544" y="316"/>
                        <a:pt x="1544" y="314"/>
                        <a:pt x="1544" y="313"/>
                      </a:cubicBezTo>
                      <a:cubicBezTo>
                        <a:pt x="1542" y="308"/>
                        <a:pt x="1539" y="304"/>
                        <a:pt x="1537" y="299"/>
                      </a:cubicBezTo>
                      <a:cubicBezTo>
                        <a:pt x="1536" y="298"/>
                        <a:pt x="1535" y="298"/>
                        <a:pt x="1533" y="299"/>
                      </a:cubicBezTo>
                      <a:cubicBezTo>
                        <a:pt x="1532" y="299"/>
                        <a:pt x="1532" y="301"/>
                        <a:pt x="1533" y="302"/>
                      </a:cubicBezTo>
                      <a:close/>
                      <a:moveTo>
                        <a:pt x="1514" y="279"/>
                      </a:moveTo>
                      <a:cubicBezTo>
                        <a:pt x="1518" y="282"/>
                        <a:pt x="1521" y="286"/>
                        <a:pt x="1524" y="290"/>
                      </a:cubicBezTo>
                      <a:cubicBezTo>
                        <a:pt x="1525" y="291"/>
                        <a:pt x="1527" y="291"/>
                        <a:pt x="1528" y="290"/>
                      </a:cubicBezTo>
                      <a:cubicBezTo>
                        <a:pt x="1529" y="289"/>
                        <a:pt x="1529" y="288"/>
                        <a:pt x="1528" y="287"/>
                      </a:cubicBezTo>
                      <a:cubicBezTo>
                        <a:pt x="1525" y="283"/>
                        <a:pt x="1522" y="279"/>
                        <a:pt x="1518" y="275"/>
                      </a:cubicBezTo>
                      <a:cubicBezTo>
                        <a:pt x="1517" y="275"/>
                        <a:pt x="1515" y="275"/>
                        <a:pt x="1514" y="276"/>
                      </a:cubicBezTo>
                      <a:cubicBezTo>
                        <a:pt x="1513" y="277"/>
                        <a:pt x="1513" y="278"/>
                        <a:pt x="1514" y="279"/>
                      </a:cubicBezTo>
                      <a:close/>
                      <a:moveTo>
                        <a:pt x="1490" y="263"/>
                      </a:moveTo>
                      <a:cubicBezTo>
                        <a:pt x="1495" y="265"/>
                        <a:pt x="1499" y="267"/>
                        <a:pt x="1503" y="270"/>
                      </a:cubicBezTo>
                      <a:cubicBezTo>
                        <a:pt x="1504" y="271"/>
                        <a:pt x="1506" y="270"/>
                        <a:pt x="1507" y="269"/>
                      </a:cubicBezTo>
                      <a:cubicBezTo>
                        <a:pt x="1507" y="268"/>
                        <a:pt x="1507" y="267"/>
                        <a:pt x="1506" y="266"/>
                      </a:cubicBezTo>
                      <a:cubicBezTo>
                        <a:pt x="1502" y="263"/>
                        <a:pt x="1497" y="260"/>
                        <a:pt x="1492" y="258"/>
                      </a:cubicBezTo>
                      <a:cubicBezTo>
                        <a:pt x="1491" y="258"/>
                        <a:pt x="1490" y="258"/>
                        <a:pt x="1489" y="260"/>
                      </a:cubicBezTo>
                      <a:cubicBezTo>
                        <a:pt x="1489" y="261"/>
                        <a:pt x="1489" y="262"/>
                        <a:pt x="1490" y="263"/>
                      </a:cubicBezTo>
                      <a:close/>
                      <a:moveTo>
                        <a:pt x="1462" y="257"/>
                      </a:moveTo>
                      <a:cubicBezTo>
                        <a:pt x="1463" y="257"/>
                        <a:pt x="1463" y="257"/>
                        <a:pt x="1463" y="257"/>
                      </a:cubicBezTo>
                      <a:cubicBezTo>
                        <a:pt x="1468" y="257"/>
                        <a:pt x="1472" y="258"/>
                        <a:pt x="1477" y="259"/>
                      </a:cubicBezTo>
                      <a:cubicBezTo>
                        <a:pt x="1478" y="259"/>
                        <a:pt x="1479" y="258"/>
                        <a:pt x="1480" y="257"/>
                      </a:cubicBezTo>
                      <a:cubicBezTo>
                        <a:pt x="1480" y="255"/>
                        <a:pt x="1479" y="254"/>
                        <a:pt x="1478" y="254"/>
                      </a:cubicBezTo>
                      <a:cubicBezTo>
                        <a:pt x="1473" y="253"/>
                        <a:pt x="1468" y="252"/>
                        <a:pt x="1463" y="252"/>
                      </a:cubicBezTo>
                      <a:cubicBezTo>
                        <a:pt x="1463" y="252"/>
                        <a:pt x="1463" y="252"/>
                        <a:pt x="1462" y="252"/>
                      </a:cubicBezTo>
                      <a:cubicBezTo>
                        <a:pt x="1461" y="252"/>
                        <a:pt x="1460" y="253"/>
                        <a:pt x="1460" y="255"/>
                      </a:cubicBezTo>
                      <a:cubicBezTo>
                        <a:pt x="1460" y="256"/>
                        <a:pt x="1461" y="257"/>
                        <a:pt x="1462" y="257"/>
                      </a:cubicBezTo>
                      <a:close/>
                      <a:moveTo>
                        <a:pt x="1443" y="244"/>
                      </a:moveTo>
                      <a:cubicBezTo>
                        <a:pt x="1443" y="246"/>
                        <a:pt x="1443" y="247"/>
                        <a:pt x="1443" y="249"/>
                      </a:cubicBezTo>
                      <a:cubicBezTo>
                        <a:pt x="1443" y="251"/>
                        <a:pt x="1443" y="254"/>
                        <a:pt x="1443" y="257"/>
                      </a:cubicBezTo>
                      <a:cubicBezTo>
                        <a:pt x="1443" y="258"/>
                        <a:pt x="1443" y="258"/>
                        <a:pt x="1444" y="259"/>
                      </a:cubicBezTo>
                      <a:cubicBezTo>
                        <a:pt x="1444" y="260"/>
                        <a:pt x="1445" y="260"/>
                        <a:pt x="1446" y="259"/>
                      </a:cubicBezTo>
                      <a:cubicBezTo>
                        <a:pt x="1447" y="259"/>
                        <a:pt x="1447" y="259"/>
                        <a:pt x="1448" y="259"/>
                      </a:cubicBezTo>
                      <a:cubicBezTo>
                        <a:pt x="1449" y="259"/>
                        <a:pt x="1450" y="257"/>
                        <a:pt x="1450" y="256"/>
                      </a:cubicBezTo>
                      <a:cubicBezTo>
                        <a:pt x="1449" y="255"/>
                        <a:pt x="1448" y="254"/>
                        <a:pt x="1447" y="254"/>
                      </a:cubicBezTo>
                      <a:cubicBezTo>
                        <a:pt x="1446" y="254"/>
                        <a:pt x="1445" y="254"/>
                        <a:pt x="1445" y="255"/>
                      </a:cubicBezTo>
                      <a:cubicBezTo>
                        <a:pt x="1445" y="257"/>
                        <a:pt x="1445" y="257"/>
                        <a:pt x="1445" y="257"/>
                      </a:cubicBezTo>
                      <a:cubicBezTo>
                        <a:pt x="1448" y="257"/>
                        <a:pt x="1448" y="257"/>
                        <a:pt x="1448" y="257"/>
                      </a:cubicBezTo>
                      <a:cubicBezTo>
                        <a:pt x="1448" y="254"/>
                        <a:pt x="1448" y="252"/>
                        <a:pt x="1448" y="249"/>
                      </a:cubicBezTo>
                      <a:cubicBezTo>
                        <a:pt x="1448" y="247"/>
                        <a:pt x="1448" y="246"/>
                        <a:pt x="1448" y="244"/>
                      </a:cubicBezTo>
                      <a:cubicBezTo>
                        <a:pt x="1448" y="243"/>
                        <a:pt x="1447" y="242"/>
                        <a:pt x="1445" y="242"/>
                      </a:cubicBezTo>
                      <a:cubicBezTo>
                        <a:pt x="1444" y="242"/>
                        <a:pt x="1443" y="243"/>
                        <a:pt x="1443" y="244"/>
                      </a:cubicBezTo>
                      <a:close/>
                      <a:moveTo>
                        <a:pt x="1439" y="215"/>
                      </a:moveTo>
                      <a:cubicBezTo>
                        <a:pt x="1440" y="220"/>
                        <a:pt x="1441" y="225"/>
                        <a:pt x="1442" y="230"/>
                      </a:cubicBezTo>
                      <a:cubicBezTo>
                        <a:pt x="1442" y="231"/>
                        <a:pt x="1443" y="232"/>
                        <a:pt x="1445" y="232"/>
                      </a:cubicBezTo>
                      <a:cubicBezTo>
                        <a:pt x="1446" y="232"/>
                        <a:pt x="1447" y="230"/>
                        <a:pt x="1447" y="229"/>
                      </a:cubicBezTo>
                      <a:cubicBezTo>
                        <a:pt x="1446" y="224"/>
                        <a:pt x="1445" y="219"/>
                        <a:pt x="1444" y="214"/>
                      </a:cubicBezTo>
                      <a:cubicBezTo>
                        <a:pt x="1444" y="213"/>
                        <a:pt x="1442" y="212"/>
                        <a:pt x="1441" y="212"/>
                      </a:cubicBezTo>
                      <a:cubicBezTo>
                        <a:pt x="1440" y="212"/>
                        <a:pt x="1439" y="214"/>
                        <a:pt x="1439" y="215"/>
                      </a:cubicBezTo>
                      <a:close/>
                      <a:moveTo>
                        <a:pt x="1430" y="187"/>
                      </a:moveTo>
                      <a:cubicBezTo>
                        <a:pt x="1432" y="192"/>
                        <a:pt x="1434" y="196"/>
                        <a:pt x="1435" y="201"/>
                      </a:cubicBezTo>
                      <a:cubicBezTo>
                        <a:pt x="1436" y="202"/>
                        <a:pt x="1437" y="203"/>
                        <a:pt x="1438" y="203"/>
                      </a:cubicBezTo>
                      <a:cubicBezTo>
                        <a:pt x="1440" y="202"/>
                        <a:pt x="1441" y="201"/>
                        <a:pt x="1440" y="199"/>
                      </a:cubicBezTo>
                      <a:cubicBezTo>
                        <a:pt x="1439" y="195"/>
                        <a:pt x="1437" y="190"/>
                        <a:pt x="1435" y="185"/>
                      </a:cubicBezTo>
                      <a:cubicBezTo>
                        <a:pt x="1435" y="184"/>
                        <a:pt x="1433" y="183"/>
                        <a:pt x="1432" y="184"/>
                      </a:cubicBezTo>
                      <a:cubicBezTo>
                        <a:pt x="1431" y="184"/>
                        <a:pt x="1430" y="186"/>
                        <a:pt x="1430" y="187"/>
                      </a:cubicBezTo>
                      <a:close/>
                      <a:moveTo>
                        <a:pt x="1418" y="160"/>
                      </a:moveTo>
                      <a:cubicBezTo>
                        <a:pt x="1420" y="165"/>
                        <a:pt x="1422" y="169"/>
                        <a:pt x="1424" y="173"/>
                      </a:cubicBezTo>
                      <a:cubicBezTo>
                        <a:pt x="1425" y="175"/>
                        <a:pt x="1427" y="175"/>
                        <a:pt x="1428" y="175"/>
                      </a:cubicBezTo>
                      <a:cubicBezTo>
                        <a:pt x="1429" y="174"/>
                        <a:pt x="1430" y="172"/>
                        <a:pt x="1429" y="171"/>
                      </a:cubicBezTo>
                      <a:cubicBezTo>
                        <a:pt x="1427" y="167"/>
                        <a:pt x="1424" y="162"/>
                        <a:pt x="1422" y="158"/>
                      </a:cubicBezTo>
                      <a:cubicBezTo>
                        <a:pt x="1421" y="157"/>
                        <a:pt x="1420" y="156"/>
                        <a:pt x="1419" y="157"/>
                      </a:cubicBezTo>
                      <a:cubicBezTo>
                        <a:pt x="1417" y="157"/>
                        <a:pt x="1417" y="159"/>
                        <a:pt x="1418" y="160"/>
                      </a:cubicBezTo>
                      <a:close/>
                      <a:moveTo>
                        <a:pt x="1402" y="135"/>
                      </a:moveTo>
                      <a:cubicBezTo>
                        <a:pt x="1405" y="139"/>
                        <a:pt x="1407" y="143"/>
                        <a:pt x="1410" y="147"/>
                      </a:cubicBezTo>
                      <a:cubicBezTo>
                        <a:pt x="1411" y="149"/>
                        <a:pt x="1412" y="149"/>
                        <a:pt x="1413" y="148"/>
                      </a:cubicBezTo>
                      <a:cubicBezTo>
                        <a:pt x="1415" y="147"/>
                        <a:pt x="1415" y="146"/>
                        <a:pt x="1414" y="145"/>
                      </a:cubicBezTo>
                      <a:cubicBezTo>
                        <a:pt x="1412" y="140"/>
                        <a:pt x="1409" y="136"/>
                        <a:pt x="1406" y="132"/>
                      </a:cubicBezTo>
                      <a:cubicBezTo>
                        <a:pt x="1405" y="131"/>
                        <a:pt x="1404" y="131"/>
                        <a:pt x="1402" y="132"/>
                      </a:cubicBezTo>
                      <a:cubicBezTo>
                        <a:pt x="1401" y="132"/>
                        <a:pt x="1401" y="134"/>
                        <a:pt x="1402" y="135"/>
                      </a:cubicBezTo>
                      <a:close/>
                      <a:moveTo>
                        <a:pt x="1384" y="111"/>
                      </a:moveTo>
                      <a:cubicBezTo>
                        <a:pt x="1386" y="114"/>
                        <a:pt x="1388" y="117"/>
                        <a:pt x="1391" y="120"/>
                      </a:cubicBezTo>
                      <a:cubicBezTo>
                        <a:pt x="1391" y="121"/>
                        <a:pt x="1392" y="122"/>
                        <a:pt x="1393" y="123"/>
                      </a:cubicBezTo>
                      <a:cubicBezTo>
                        <a:pt x="1394" y="124"/>
                        <a:pt x="1395" y="124"/>
                        <a:pt x="1396" y="123"/>
                      </a:cubicBezTo>
                      <a:cubicBezTo>
                        <a:pt x="1398" y="123"/>
                        <a:pt x="1398" y="121"/>
                        <a:pt x="1397" y="120"/>
                      </a:cubicBezTo>
                      <a:cubicBezTo>
                        <a:pt x="1396" y="119"/>
                        <a:pt x="1395" y="118"/>
                        <a:pt x="1395" y="117"/>
                      </a:cubicBezTo>
                      <a:cubicBezTo>
                        <a:pt x="1392" y="114"/>
                        <a:pt x="1390" y="111"/>
                        <a:pt x="1388" y="108"/>
                      </a:cubicBezTo>
                      <a:cubicBezTo>
                        <a:pt x="1387" y="107"/>
                        <a:pt x="1385" y="107"/>
                        <a:pt x="1384" y="108"/>
                      </a:cubicBezTo>
                      <a:cubicBezTo>
                        <a:pt x="1383" y="109"/>
                        <a:pt x="1383" y="110"/>
                        <a:pt x="1384" y="111"/>
                      </a:cubicBezTo>
                      <a:close/>
                      <a:moveTo>
                        <a:pt x="1364" y="90"/>
                      </a:moveTo>
                      <a:cubicBezTo>
                        <a:pt x="1367" y="93"/>
                        <a:pt x="1371" y="96"/>
                        <a:pt x="1374" y="100"/>
                      </a:cubicBezTo>
                      <a:cubicBezTo>
                        <a:pt x="1375" y="101"/>
                        <a:pt x="1376" y="101"/>
                        <a:pt x="1377" y="100"/>
                      </a:cubicBezTo>
                      <a:cubicBezTo>
                        <a:pt x="1379" y="99"/>
                        <a:pt x="1379" y="98"/>
                        <a:pt x="1378" y="97"/>
                      </a:cubicBezTo>
                      <a:cubicBezTo>
                        <a:pt x="1374" y="93"/>
                        <a:pt x="1371" y="89"/>
                        <a:pt x="1367" y="86"/>
                      </a:cubicBezTo>
                      <a:cubicBezTo>
                        <a:pt x="1366" y="85"/>
                        <a:pt x="1364" y="85"/>
                        <a:pt x="1363" y="86"/>
                      </a:cubicBezTo>
                      <a:cubicBezTo>
                        <a:pt x="1363" y="87"/>
                        <a:pt x="1363" y="89"/>
                        <a:pt x="1364" y="90"/>
                      </a:cubicBezTo>
                      <a:close/>
                      <a:moveTo>
                        <a:pt x="1341" y="71"/>
                      </a:moveTo>
                      <a:cubicBezTo>
                        <a:pt x="1345" y="74"/>
                        <a:pt x="1349" y="77"/>
                        <a:pt x="1352" y="80"/>
                      </a:cubicBezTo>
                      <a:cubicBezTo>
                        <a:pt x="1354" y="81"/>
                        <a:pt x="1355" y="80"/>
                        <a:pt x="1356" y="79"/>
                      </a:cubicBezTo>
                      <a:cubicBezTo>
                        <a:pt x="1357" y="78"/>
                        <a:pt x="1357" y="77"/>
                        <a:pt x="1356" y="76"/>
                      </a:cubicBezTo>
                      <a:cubicBezTo>
                        <a:pt x="1352" y="73"/>
                        <a:pt x="1348" y="70"/>
                        <a:pt x="1343" y="67"/>
                      </a:cubicBezTo>
                      <a:cubicBezTo>
                        <a:pt x="1342" y="66"/>
                        <a:pt x="1341" y="66"/>
                        <a:pt x="1340" y="67"/>
                      </a:cubicBezTo>
                      <a:cubicBezTo>
                        <a:pt x="1339" y="69"/>
                        <a:pt x="1339" y="70"/>
                        <a:pt x="1341" y="71"/>
                      </a:cubicBezTo>
                      <a:close/>
                      <a:moveTo>
                        <a:pt x="1315" y="56"/>
                      </a:moveTo>
                      <a:cubicBezTo>
                        <a:pt x="1319" y="58"/>
                        <a:pt x="1324" y="61"/>
                        <a:pt x="1328" y="63"/>
                      </a:cubicBezTo>
                      <a:cubicBezTo>
                        <a:pt x="1329" y="64"/>
                        <a:pt x="1331" y="63"/>
                        <a:pt x="1332" y="62"/>
                      </a:cubicBezTo>
                      <a:cubicBezTo>
                        <a:pt x="1332" y="61"/>
                        <a:pt x="1332" y="59"/>
                        <a:pt x="1331" y="59"/>
                      </a:cubicBezTo>
                      <a:cubicBezTo>
                        <a:pt x="1326" y="56"/>
                        <a:pt x="1322" y="54"/>
                        <a:pt x="1317" y="52"/>
                      </a:cubicBezTo>
                      <a:cubicBezTo>
                        <a:pt x="1316" y="51"/>
                        <a:pt x="1314" y="52"/>
                        <a:pt x="1314" y="53"/>
                      </a:cubicBezTo>
                      <a:cubicBezTo>
                        <a:pt x="1313" y="54"/>
                        <a:pt x="1314" y="56"/>
                        <a:pt x="1315" y="56"/>
                      </a:cubicBezTo>
                      <a:close/>
                      <a:moveTo>
                        <a:pt x="1287" y="47"/>
                      </a:moveTo>
                      <a:cubicBezTo>
                        <a:pt x="1292" y="48"/>
                        <a:pt x="1297" y="49"/>
                        <a:pt x="1301" y="51"/>
                      </a:cubicBezTo>
                      <a:cubicBezTo>
                        <a:pt x="1303" y="51"/>
                        <a:pt x="1304" y="51"/>
                        <a:pt x="1304" y="49"/>
                      </a:cubicBezTo>
                      <a:cubicBezTo>
                        <a:pt x="1305" y="48"/>
                        <a:pt x="1304" y="47"/>
                        <a:pt x="1303" y="46"/>
                      </a:cubicBezTo>
                      <a:cubicBezTo>
                        <a:pt x="1298" y="45"/>
                        <a:pt x="1293" y="43"/>
                        <a:pt x="1288" y="42"/>
                      </a:cubicBezTo>
                      <a:cubicBezTo>
                        <a:pt x="1287" y="41"/>
                        <a:pt x="1286" y="42"/>
                        <a:pt x="1285" y="44"/>
                      </a:cubicBezTo>
                      <a:cubicBezTo>
                        <a:pt x="1285" y="45"/>
                        <a:pt x="1286" y="46"/>
                        <a:pt x="1287" y="47"/>
                      </a:cubicBezTo>
                      <a:close/>
                      <a:moveTo>
                        <a:pt x="1258" y="41"/>
                      </a:moveTo>
                      <a:cubicBezTo>
                        <a:pt x="1263" y="42"/>
                        <a:pt x="1268" y="42"/>
                        <a:pt x="1273" y="43"/>
                      </a:cubicBezTo>
                      <a:cubicBezTo>
                        <a:pt x="1274" y="44"/>
                        <a:pt x="1275" y="43"/>
                        <a:pt x="1276" y="41"/>
                      </a:cubicBezTo>
                      <a:cubicBezTo>
                        <a:pt x="1276" y="40"/>
                        <a:pt x="1275" y="39"/>
                        <a:pt x="1274" y="38"/>
                      </a:cubicBezTo>
                      <a:cubicBezTo>
                        <a:pt x="1269" y="37"/>
                        <a:pt x="1264" y="37"/>
                        <a:pt x="1259" y="36"/>
                      </a:cubicBezTo>
                      <a:cubicBezTo>
                        <a:pt x="1257" y="36"/>
                        <a:pt x="1256" y="37"/>
                        <a:pt x="1256" y="38"/>
                      </a:cubicBezTo>
                      <a:cubicBezTo>
                        <a:pt x="1256" y="39"/>
                        <a:pt x="1257" y="41"/>
                        <a:pt x="1258" y="41"/>
                      </a:cubicBezTo>
                      <a:close/>
                      <a:moveTo>
                        <a:pt x="1228" y="38"/>
                      </a:moveTo>
                      <a:cubicBezTo>
                        <a:pt x="1233" y="39"/>
                        <a:pt x="1238" y="39"/>
                        <a:pt x="1243" y="39"/>
                      </a:cubicBezTo>
                      <a:cubicBezTo>
                        <a:pt x="1245" y="39"/>
                        <a:pt x="1246" y="38"/>
                        <a:pt x="1246" y="37"/>
                      </a:cubicBezTo>
                      <a:cubicBezTo>
                        <a:pt x="1246" y="36"/>
                        <a:pt x="1245" y="34"/>
                        <a:pt x="1244" y="34"/>
                      </a:cubicBezTo>
                      <a:cubicBezTo>
                        <a:pt x="1239" y="34"/>
                        <a:pt x="1234" y="34"/>
                        <a:pt x="1229" y="33"/>
                      </a:cubicBezTo>
                      <a:cubicBezTo>
                        <a:pt x="1227" y="33"/>
                        <a:pt x="1226" y="34"/>
                        <a:pt x="1226" y="36"/>
                      </a:cubicBezTo>
                      <a:cubicBezTo>
                        <a:pt x="1226" y="37"/>
                        <a:pt x="1227" y="38"/>
                        <a:pt x="1228" y="38"/>
                      </a:cubicBezTo>
                      <a:close/>
                      <a:moveTo>
                        <a:pt x="1199" y="38"/>
                      </a:moveTo>
                      <a:cubicBezTo>
                        <a:pt x="1204" y="38"/>
                        <a:pt x="1209" y="38"/>
                        <a:pt x="1213" y="38"/>
                      </a:cubicBezTo>
                      <a:cubicBezTo>
                        <a:pt x="1215" y="38"/>
                        <a:pt x="1216" y="37"/>
                        <a:pt x="1216" y="36"/>
                      </a:cubicBezTo>
                      <a:cubicBezTo>
                        <a:pt x="1216" y="34"/>
                        <a:pt x="1215" y="33"/>
                        <a:pt x="1213" y="33"/>
                      </a:cubicBezTo>
                      <a:cubicBezTo>
                        <a:pt x="1208" y="33"/>
                        <a:pt x="1203" y="33"/>
                        <a:pt x="1198" y="33"/>
                      </a:cubicBezTo>
                      <a:cubicBezTo>
                        <a:pt x="1197" y="34"/>
                        <a:pt x="1196" y="35"/>
                        <a:pt x="1196" y="36"/>
                      </a:cubicBezTo>
                      <a:cubicBezTo>
                        <a:pt x="1196" y="37"/>
                        <a:pt x="1197" y="39"/>
                        <a:pt x="1199" y="38"/>
                      </a:cubicBezTo>
                      <a:close/>
                      <a:moveTo>
                        <a:pt x="1169" y="41"/>
                      </a:moveTo>
                      <a:cubicBezTo>
                        <a:pt x="1174" y="40"/>
                        <a:pt x="1179" y="40"/>
                        <a:pt x="1184" y="39"/>
                      </a:cubicBezTo>
                      <a:cubicBezTo>
                        <a:pt x="1185" y="39"/>
                        <a:pt x="1186" y="38"/>
                        <a:pt x="1186" y="37"/>
                      </a:cubicBezTo>
                      <a:cubicBezTo>
                        <a:pt x="1186" y="35"/>
                        <a:pt x="1185" y="34"/>
                        <a:pt x="1183" y="34"/>
                      </a:cubicBezTo>
                      <a:cubicBezTo>
                        <a:pt x="1178" y="35"/>
                        <a:pt x="1173" y="35"/>
                        <a:pt x="1168" y="36"/>
                      </a:cubicBezTo>
                      <a:cubicBezTo>
                        <a:pt x="1167" y="36"/>
                        <a:pt x="1166" y="37"/>
                        <a:pt x="1166" y="38"/>
                      </a:cubicBezTo>
                      <a:cubicBezTo>
                        <a:pt x="1166" y="40"/>
                        <a:pt x="1167" y="41"/>
                        <a:pt x="1169" y="41"/>
                      </a:cubicBezTo>
                      <a:close/>
                      <a:moveTo>
                        <a:pt x="1139" y="45"/>
                      </a:moveTo>
                      <a:cubicBezTo>
                        <a:pt x="1144" y="44"/>
                        <a:pt x="1149" y="43"/>
                        <a:pt x="1154" y="42"/>
                      </a:cubicBezTo>
                      <a:cubicBezTo>
                        <a:pt x="1155" y="42"/>
                        <a:pt x="1156" y="41"/>
                        <a:pt x="1156" y="40"/>
                      </a:cubicBezTo>
                      <a:cubicBezTo>
                        <a:pt x="1156" y="38"/>
                        <a:pt x="1155" y="37"/>
                        <a:pt x="1153" y="37"/>
                      </a:cubicBezTo>
                      <a:cubicBezTo>
                        <a:pt x="1148" y="38"/>
                        <a:pt x="1143" y="39"/>
                        <a:pt x="1138" y="40"/>
                      </a:cubicBezTo>
                      <a:cubicBezTo>
                        <a:pt x="1137" y="40"/>
                        <a:pt x="1136" y="41"/>
                        <a:pt x="1136" y="43"/>
                      </a:cubicBezTo>
                      <a:cubicBezTo>
                        <a:pt x="1136" y="44"/>
                        <a:pt x="1138" y="45"/>
                        <a:pt x="1139" y="45"/>
                      </a:cubicBezTo>
                      <a:close/>
                      <a:moveTo>
                        <a:pt x="1110" y="51"/>
                      </a:moveTo>
                      <a:cubicBezTo>
                        <a:pt x="1115" y="50"/>
                        <a:pt x="1120" y="48"/>
                        <a:pt x="1124" y="47"/>
                      </a:cubicBezTo>
                      <a:cubicBezTo>
                        <a:pt x="1126" y="47"/>
                        <a:pt x="1127" y="46"/>
                        <a:pt x="1126" y="45"/>
                      </a:cubicBezTo>
                      <a:cubicBezTo>
                        <a:pt x="1126" y="43"/>
                        <a:pt x="1125" y="42"/>
                        <a:pt x="1123" y="43"/>
                      </a:cubicBezTo>
                      <a:cubicBezTo>
                        <a:pt x="1119" y="44"/>
                        <a:pt x="1114" y="45"/>
                        <a:pt x="1109" y="46"/>
                      </a:cubicBezTo>
                      <a:cubicBezTo>
                        <a:pt x="1107" y="46"/>
                        <a:pt x="1107" y="48"/>
                        <a:pt x="1107" y="49"/>
                      </a:cubicBezTo>
                      <a:cubicBezTo>
                        <a:pt x="1107" y="50"/>
                        <a:pt x="1109" y="51"/>
                        <a:pt x="1110" y="51"/>
                      </a:cubicBezTo>
                      <a:close/>
                      <a:moveTo>
                        <a:pt x="1081" y="59"/>
                      </a:moveTo>
                      <a:cubicBezTo>
                        <a:pt x="1086" y="57"/>
                        <a:pt x="1091" y="56"/>
                        <a:pt x="1095" y="54"/>
                      </a:cubicBezTo>
                      <a:cubicBezTo>
                        <a:pt x="1097" y="54"/>
                        <a:pt x="1098" y="53"/>
                        <a:pt x="1097" y="51"/>
                      </a:cubicBezTo>
                      <a:cubicBezTo>
                        <a:pt x="1097" y="50"/>
                        <a:pt x="1095" y="49"/>
                        <a:pt x="1094" y="50"/>
                      </a:cubicBezTo>
                      <a:cubicBezTo>
                        <a:pt x="1089" y="51"/>
                        <a:pt x="1084" y="52"/>
                        <a:pt x="1080" y="54"/>
                      </a:cubicBezTo>
                      <a:cubicBezTo>
                        <a:pt x="1078" y="54"/>
                        <a:pt x="1078" y="56"/>
                        <a:pt x="1078" y="57"/>
                      </a:cubicBezTo>
                      <a:cubicBezTo>
                        <a:pt x="1078" y="58"/>
                        <a:pt x="1080" y="59"/>
                        <a:pt x="1081" y="59"/>
                      </a:cubicBezTo>
                      <a:close/>
                      <a:moveTo>
                        <a:pt x="1053" y="69"/>
                      </a:moveTo>
                      <a:cubicBezTo>
                        <a:pt x="1058" y="67"/>
                        <a:pt x="1062" y="65"/>
                        <a:pt x="1067" y="63"/>
                      </a:cubicBezTo>
                      <a:cubicBezTo>
                        <a:pt x="1068" y="63"/>
                        <a:pt x="1069" y="62"/>
                        <a:pt x="1068" y="60"/>
                      </a:cubicBezTo>
                      <a:cubicBezTo>
                        <a:pt x="1068" y="59"/>
                        <a:pt x="1067" y="58"/>
                        <a:pt x="1065" y="59"/>
                      </a:cubicBezTo>
                      <a:cubicBezTo>
                        <a:pt x="1061" y="60"/>
                        <a:pt x="1056" y="62"/>
                        <a:pt x="1051" y="64"/>
                      </a:cubicBezTo>
                      <a:cubicBezTo>
                        <a:pt x="1050" y="65"/>
                        <a:pt x="1049" y="66"/>
                        <a:pt x="1050" y="67"/>
                      </a:cubicBezTo>
                      <a:cubicBezTo>
                        <a:pt x="1050" y="69"/>
                        <a:pt x="1052" y="69"/>
                        <a:pt x="1053" y="69"/>
                      </a:cubicBezTo>
                      <a:close/>
                      <a:moveTo>
                        <a:pt x="1026" y="81"/>
                      </a:moveTo>
                      <a:cubicBezTo>
                        <a:pt x="1030" y="79"/>
                        <a:pt x="1035" y="77"/>
                        <a:pt x="1039" y="75"/>
                      </a:cubicBezTo>
                      <a:cubicBezTo>
                        <a:pt x="1041" y="74"/>
                        <a:pt x="1041" y="73"/>
                        <a:pt x="1041" y="71"/>
                      </a:cubicBezTo>
                      <a:cubicBezTo>
                        <a:pt x="1040" y="70"/>
                        <a:pt x="1039" y="70"/>
                        <a:pt x="1037" y="70"/>
                      </a:cubicBezTo>
                      <a:cubicBezTo>
                        <a:pt x="1033" y="72"/>
                        <a:pt x="1028" y="74"/>
                        <a:pt x="1024" y="77"/>
                      </a:cubicBezTo>
                      <a:cubicBezTo>
                        <a:pt x="1022" y="77"/>
                        <a:pt x="1022" y="79"/>
                        <a:pt x="1023" y="80"/>
                      </a:cubicBezTo>
                      <a:cubicBezTo>
                        <a:pt x="1023" y="81"/>
                        <a:pt x="1025" y="82"/>
                        <a:pt x="1026" y="81"/>
                      </a:cubicBezTo>
                      <a:close/>
                      <a:moveTo>
                        <a:pt x="1000" y="96"/>
                      </a:moveTo>
                      <a:cubicBezTo>
                        <a:pt x="1004" y="94"/>
                        <a:pt x="1009" y="91"/>
                        <a:pt x="1013" y="88"/>
                      </a:cubicBezTo>
                      <a:cubicBezTo>
                        <a:pt x="1014" y="88"/>
                        <a:pt x="1015" y="86"/>
                        <a:pt x="1014" y="85"/>
                      </a:cubicBezTo>
                      <a:cubicBezTo>
                        <a:pt x="1013" y="84"/>
                        <a:pt x="1012" y="83"/>
                        <a:pt x="1010" y="84"/>
                      </a:cubicBezTo>
                      <a:cubicBezTo>
                        <a:pt x="1006" y="87"/>
                        <a:pt x="1002" y="89"/>
                        <a:pt x="998" y="92"/>
                      </a:cubicBezTo>
                      <a:cubicBezTo>
                        <a:pt x="996" y="93"/>
                        <a:pt x="996" y="94"/>
                        <a:pt x="997" y="96"/>
                      </a:cubicBezTo>
                      <a:cubicBezTo>
                        <a:pt x="998" y="97"/>
                        <a:pt x="999" y="97"/>
                        <a:pt x="1000" y="96"/>
                      </a:cubicBezTo>
                      <a:close/>
                      <a:moveTo>
                        <a:pt x="977" y="114"/>
                      </a:moveTo>
                      <a:cubicBezTo>
                        <a:pt x="981" y="111"/>
                        <a:pt x="984" y="108"/>
                        <a:pt x="988" y="105"/>
                      </a:cubicBezTo>
                      <a:cubicBezTo>
                        <a:pt x="989" y="104"/>
                        <a:pt x="990" y="102"/>
                        <a:pt x="989" y="101"/>
                      </a:cubicBezTo>
                      <a:cubicBezTo>
                        <a:pt x="988" y="100"/>
                        <a:pt x="986" y="100"/>
                        <a:pt x="985" y="101"/>
                      </a:cubicBezTo>
                      <a:cubicBezTo>
                        <a:pt x="981" y="104"/>
                        <a:pt x="977" y="107"/>
                        <a:pt x="974" y="111"/>
                      </a:cubicBezTo>
                      <a:cubicBezTo>
                        <a:pt x="973" y="111"/>
                        <a:pt x="972" y="113"/>
                        <a:pt x="973" y="114"/>
                      </a:cubicBezTo>
                      <a:cubicBezTo>
                        <a:pt x="974" y="115"/>
                        <a:pt x="976" y="115"/>
                        <a:pt x="977" y="114"/>
                      </a:cubicBezTo>
                      <a:close/>
                      <a:moveTo>
                        <a:pt x="956" y="136"/>
                      </a:moveTo>
                      <a:cubicBezTo>
                        <a:pt x="960" y="132"/>
                        <a:pt x="963" y="128"/>
                        <a:pt x="966" y="125"/>
                      </a:cubicBezTo>
                      <a:cubicBezTo>
                        <a:pt x="967" y="124"/>
                        <a:pt x="967" y="122"/>
                        <a:pt x="966" y="121"/>
                      </a:cubicBezTo>
                      <a:cubicBezTo>
                        <a:pt x="965" y="120"/>
                        <a:pt x="964" y="120"/>
                        <a:pt x="963" y="121"/>
                      </a:cubicBezTo>
                      <a:cubicBezTo>
                        <a:pt x="959" y="125"/>
                        <a:pt x="956" y="129"/>
                        <a:pt x="953" y="133"/>
                      </a:cubicBezTo>
                      <a:cubicBezTo>
                        <a:pt x="952" y="134"/>
                        <a:pt x="952" y="135"/>
                        <a:pt x="953" y="136"/>
                      </a:cubicBezTo>
                      <a:cubicBezTo>
                        <a:pt x="954" y="137"/>
                        <a:pt x="956" y="137"/>
                        <a:pt x="956" y="136"/>
                      </a:cubicBezTo>
                      <a:close/>
                      <a:moveTo>
                        <a:pt x="940" y="160"/>
                      </a:moveTo>
                      <a:cubicBezTo>
                        <a:pt x="943" y="156"/>
                        <a:pt x="945" y="152"/>
                        <a:pt x="948" y="148"/>
                      </a:cubicBezTo>
                      <a:cubicBezTo>
                        <a:pt x="949" y="146"/>
                        <a:pt x="948" y="145"/>
                        <a:pt x="947" y="144"/>
                      </a:cubicBezTo>
                      <a:cubicBezTo>
                        <a:pt x="946" y="143"/>
                        <a:pt x="944" y="144"/>
                        <a:pt x="944" y="145"/>
                      </a:cubicBezTo>
                      <a:cubicBezTo>
                        <a:pt x="941" y="149"/>
                        <a:pt x="938" y="153"/>
                        <a:pt x="936" y="158"/>
                      </a:cubicBezTo>
                      <a:cubicBezTo>
                        <a:pt x="935" y="159"/>
                        <a:pt x="936" y="161"/>
                        <a:pt x="937" y="161"/>
                      </a:cubicBezTo>
                      <a:cubicBezTo>
                        <a:pt x="938" y="162"/>
                        <a:pt x="940" y="161"/>
                        <a:pt x="940" y="160"/>
                      </a:cubicBezTo>
                      <a:close/>
                      <a:moveTo>
                        <a:pt x="930" y="188"/>
                      </a:moveTo>
                      <a:cubicBezTo>
                        <a:pt x="931" y="183"/>
                        <a:pt x="933" y="178"/>
                        <a:pt x="934" y="174"/>
                      </a:cubicBezTo>
                      <a:cubicBezTo>
                        <a:pt x="935" y="172"/>
                        <a:pt x="934" y="171"/>
                        <a:pt x="933" y="170"/>
                      </a:cubicBezTo>
                      <a:cubicBezTo>
                        <a:pt x="932" y="170"/>
                        <a:pt x="930" y="171"/>
                        <a:pt x="930" y="172"/>
                      </a:cubicBezTo>
                      <a:cubicBezTo>
                        <a:pt x="928" y="177"/>
                        <a:pt x="926" y="181"/>
                        <a:pt x="925" y="186"/>
                      </a:cubicBezTo>
                      <a:cubicBezTo>
                        <a:pt x="925" y="188"/>
                        <a:pt x="925" y="189"/>
                        <a:pt x="927" y="189"/>
                      </a:cubicBezTo>
                      <a:cubicBezTo>
                        <a:pt x="928" y="190"/>
                        <a:pt x="929" y="189"/>
                        <a:pt x="930" y="188"/>
                      </a:cubicBezTo>
                      <a:close/>
                      <a:moveTo>
                        <a:pt x="925" y="217"/>
                      </a:moveTo>
                      <a:cubicBezTo>
                        <a:pt x="925" y="212"/>
                        <a:pt x="926" y="207"/>
                        <a:pt x="927" y="202"/>
                      </a:cubicBezTo>
                      <a:cubicBezTo>
                        <a:pt x="927" y="201"/>
                        <a:pt x="926" y="199"/>
                        <a:pt x="925" y="199"/>
                      </a:cubicBezTo>
                      <a:cubicBezTo>
                        <a:pt x="923" y="199"/>
                        <a:pt x="922" y="200"/>
                        <a:pt x="922" y="201"/>
                      </a:cubicBezTo>
                      <a:cubicBezTo>
                        <a:pt x="921" y="206"/>
                        <a:pt x="920" y="211"/>
                        <a:pt x="920" y="216"/>
                      </a:cubicBezTo>
                      <a:cubicBezTo>
                        <a:pt x="920" y="218"/>
                        <a:pt x="921" y="219"/>
                        <a:pt x="922" y="219"/>
                      </a:cubicBezTo>
                      <a:cubicBezTo>
                        <a:pt x="924" y="219"/>
                        <a:pt x="925" y="218"/>
                        <a:pt x="925" y="217"/>
                      </a:cubicBezTo>
                      <a:close/>
                      <a:moveTo>
                        <a:pt x="921" y="245"/>
                      </a:moveTo>
                      <a:cubicBezTo>
                        <a:pt x="921" y="245"/>
                        <a:pt x="921" y="246"/>
                        <a:pt x="921" y="246"/>
                      </a:cubicBezTo>
                      <a:cubicBezTo>
                        <a:pt x="922" y="247"/>
                        <a:pt x="923" y="248"/>
                        <a:pt x="924" y="247"/>
                      </a:cubicBezTo>
                      <a:cubicBezTo>
                        <a:pt x="925" y="247"/>
                        <a:pt x="926" y="246"/>
                        <a:pt x="926" y="245"/>
                      </a:cubicBezTo>
                      <a:cubicBezTo>
                        <a:pt x="925" y="240"/>
                        <a:pt x="925" y="236"/>
                        <a:pt x="925" y="231"/>
                      </a:cubicBezTo>
                      <a:cubicBezTo>
                        <a:pt x="925" y="230"/>
                        <a:pt x="924" y="229"/>
                        <a:pt x="922" y="229"/>
                      </a:cubicBezTo>
                      <a:cubicBezTo>
                        <a:pt x="921" y="229"/>
                        <a:pt x="920" y="230"/>
                        <a:pt x="920" y="232"/>
                      </a:cubicBezTo>
                      <a:cubicBezTo>
                        <a:pt x="920" y="236"/>
                        <a:pt x="921" y="241"/>
                        <a:pt x="921" y="245"/>
                      </a:cubicBezTo>
                      <a:cubicBezTo>
                        <a:pt x="924" y="245"/>
                        <a:pt x="924" y="245"/>
                        <a:pt x="924" y="245"/>
                      </a:cubicBezTo>
                      <a:cubicBezTo>
                        <a:pt x="926" y="244"/>
                        <a:pt x="926" y="244"/>
                        <a:pt x="926" y="244"/>
                      </a:cubicBezTo>
                      <a:cubicBezTo>
                        <a:pt x="926" y="243"/>
                        <a:pt x="925" y="243"/>
                        <a:pt x="925" y="243"/>
                      </a:cubicBezTo>
                      <a:cubicBezTo>
                        <a:pt x="924" y="241"/>
                        <a:pt x="923" y="241"/>
                        <a:pt x="922" y="241"/>
                      </a:cubicBezTo>
                      <a:cubicBezTo>
                        <a:pt x="921" y="242"/>
                        <a:pt x="920" y="244"/>
                        <a:pt x="921" y="245"/>
                      </a:cubicBezTo>
                      <a:close/>
                      <a:moveTo>
                        <a:pt x="902" y="223"/>
                      </a:moveTo>
                      <a:cubicBezTo>
                        <a:pt x="906" y="226"/>
                        <a:pt x="910" y="229"/>
                        <a:pt x="913" y="233"/>
                      </a:cubicBezTo>
                      <a:cubicBezTo>
                        <a:pt x="914" y="234"/>
                        <a:pt x="915" y="234"/>
                        <a:pt x="916" y="233"/>
                      </a:cubicBezTo>
                      <a:cubicBezTo>
                        <a:pt x="917" y="232"/>
                        <a:pt x="917" y="231"/>
                        <a:pt x="917" y="230"/>
                      </a:cubicBezTo>
                      <a:cubicBezTo>
                        <a:pt x="913" y="226"/>
                        <a:pt x="910" y="222"/>
                        <a:pt x="906" y="219"/>
                      </a:cubicBezTo>
                      <a:cubicBezTo>
                        <a:pt x="905" y="218"/>
                        <a:pt x="903" y="218"/>
                        <a:pt x="902" y="219"/>
                      </a:cubicBezTo>
                      <a:cubicBezTo>
                        <a:pt x="901" y="220"/>
                        <a:pt x="901" y="222"/>
                        <a:pt x="902" y="223"/>
                      </a:cubicBezTo>
                      <a:close/>
                      <a:moveTo>
                        <a:pt x="877" y="208"/>
                      </a:moveTo>
                      <a:cubicBezTo>
                        <a:pt x="882" y="209"/>
                        <a:pt x="886" y="212"/>
                        <a:pt x="891" y="214"/>
                      </a:cubicBezTo>
                      <a:cubicBezTo>
                        <a:pt x="892" y="215"/>
                        <a:pt x="893" y="214"/>
                        <a:pt x="894" y="213"/>
                      </a:cubicBezTo>
                      <a:cubicBezTo>
                        <a:pt x="895" y="212"/>
                        <a:pt x="894" y="211"/>
                        <a:pt x="893" y="210"/>
                      </a:cubicBezTo>
                      <a:cubicBezTo>
                        <a:pt x="889" y="207"/>
                        <a:pt x="884" y="205"/>
                        <a:pt x="879" y="203"/>
                      </a:cubicBezTo>
                      <a:cubicBezTo>
                        <a:pt x="878" y="202"/>
                        <a:pt x="877" y="203"/>
                        <a:pt x="876" y="204"/>
                      </a:cubicBezTo>
                      <a:cubicBezTo>
                        <a:pt x="876" y="206"/>
                        <a:pt x="876" y="207"/>
                        <a:pt x="877" y="208"/>
                      </a:cubicBezTo>
                      <a:close/>
                      <a:moveTo>
                        <a:pt x="849" y="201"/>
                      </a:moveTo>
                      <a:cubicBezTo>
                        <a:pt x="854" y="201"/>
                        <a:pt x="859" y="202"/>
                        <a:pt x="864" y="203"/>
                      </a:cubicBezTo>
                      <a:cubicBezTo>
                        <a:pt x="865" y="203"/>
                        <a:pt x="866" y="203"/>
                        <a:pt x="867" y="201"/>
                      </a:cubicBezTo>
                      <a:cubicBezTo>
                        <a:pt x="867" y="200"/>
                        <a:pt x="866" y="199"/>
                        <a:pt x="865" y="198"/>
                      </a:cubicBezTo>
                      <a:cubicBezTo>
                        <a:pt x="860" y="197"/>
                        <a:pt x="855" y="196"/>
                        <a:pt x="850" y="196"/>
                      </a:cubicBezTo>
                      <a:cubicBezTo>
                        <a:pt x="848" y="195"/>
                        <a:pt x="847" y="196"/>
                        <a:pt x="847" y="198"/>
                      </a:cubicBezTo>
                      <a:cubicBezTo>
                        <a:pt x="847" y="199"/>
                        <a:pt x="848" y="200"/>
                        <a:pt x="849" y="201"/>
                      </a:cubicBezTo>
                      <a:close/>
                      <a:moveTo>
                        <a:pt x="820" y="203"/>
                      </a:moveTo>
                      <a:cubicBezTo>
                        <a:pt x="825" y="202"/>
                        <a:pt x="830" y="201"/>
                        <a:pt x="835" y="200"/>
                      </a:cubicBezTo>
                      <a:cubicBezTo>
                        <a:pt x="836" y="200"/>
                        <a:pt x="837" y="199"/>
                        <a:pt x="837" y="198"/>
                      </a:cubicBezTo>
                      <a:cubicBezTo>
                        <a:pt x="837" y="196"/>
                        <a:pt x="836" y="195"/>
                        <a:pt x="834" y="195"/>
                      </a:cubicBezTo>
                      <a:cubicBezTo>
                        <a:pt x="829" y="196"/>
                        <a:pt x="824" y="197"/>
                        <a:pt x="819" y="198"/>
                      </a:cubicBezTo>
                      <a:cubicBezTo>
                        <a:pt x="818" y="198"/>
                        <a:pt x="817" y="200"/>
                        <a:pt x="817" y="201"/>
                      </a:cubicBezTo>
                      <a:cubicBezTo>
                        <a:pt x="818" y="202"/>
                        <a:pt x="819" y="203"/>
                        <a:pt x="820" y="203"/>
                      </a:cubicBezTo>
                      <a:close/>
                      <a:moveTo>
                        <a:pt x="795" y="216"/>
                      </a:moveTo>
                      <a:cubicBezTo>
                        <a:pt x="799" y="213"/>
                        <a:pt x="803" y="210"/>
                        <a:pt x="807" y="208"/>
                      </a:cubicBezTo>
                      <a:cubicBezTo>
                        <a:pt x="808" y="208"/>
                        <a:pt x="809" y="206"/>
                        <a:pt x="808" y="205"/>
                      </a:cubicBezTo>
                      <a:cubicBezTo>
                        <a:pt x="807" y="204"/>
                        <a:pt x="806" y="203"/>
                        <a:pt x="805" y="204"/>
                      </a:cubicBezTo>
                      <a:cubicBezTo>
                        <a:pt x="800" y="206"/>
                        <a:pt x="796" y="209"/>
                        <a:pt x="792" y="212"/>
                      </a:cubicBezTo>
                      <a:cubicBezTo>
                        <a:pt x="791" y="213"/>
                        <a:pt x="791" y="215"/>
                        <a:pt x="791" y="216"/>
                      </a:cubicBezTo>
                      <a:cubicBezTo>
                        <a:pt x="792" y="217"/>
                        <a:pt x="794" y="217"/>
                        <a:pt x="795" y="216"/>
                      </a:cubicBezTo>
                      <a:close/>
                      <a:moveTo>
                        <a:pt x="791" y="195"/>
                      </a:moveTo>
                      <a:cubicBezTo>
                        <a:pt x="790" y="200"/>
                        <a:pt x="790" y="205"/>
                        <a:pt x="789" y="210"/>
                      </a:cubicBezTo>
                      <a:cubicBezTo>
                        <a:pt x="788" y="211"/>
                        <a:pt x="789" y="212"/>
                        <a:pt x="790" y="213"/>
                      </a:cubicBezTo>
                      <a:cubicBezTo>
                        <a:pt x="792" y="213"/>
                        <a:pt x="793" y="212"/>
                        <a:pt x="793" y="211"/>
                      </a:cubicBezTo>
                      <a:cubicBezTo>
                        <a:pt x="795" y="206"/>
                        <a:pt x="795" y="201"/>
                        <a:pt x="796" y="196"/>
                      </a:cubicBezTo>
                      <a:cubicBezTo>
                        <a:pt x="796" y="194"/>
                        <a:pt x="795" y="193"/>
                        <a:pt x="794" y="193"/>
                      </a:cubicBezTo>
                      <a:cubicBezTo>
                        <a:pt x="792" y="193"/>
                        <a:pt x="791" y="194"/>
                        <a:pt x="791" y="195"/>
                      </a:cubicBezTo>
                      <a:close/>
                      <a:moveTo>
                        <a:pt x="791" y="166"/>
                      </a:moveTo>
                      <a:cubicBezTo>
                        <a:pt x="792" y="171"/>
                        <a:pt x="792" y="176"/>
                        <a:pt x="792" y="180"/>
                      </a:cubicBezTo>
                      <a:cubicBezTo>
                        <a:pt x="792" y="181"/>
                        <a:pt x="792" y="181"/>
                        <a:pt x="792" y="181"/>
                      </a:cubicBezTo>
                      <a:cubicBezTo>
                        <a:pt x="792" y="182"/>
                        <a:pt x="793" y="183"/>
                        <a:pt x="794" y="183"/>
                      </a:cubicBezTo>
                      <a:cubicBezTo>
                        <a:pt x="796" y="183"/>
                        <a:pt x="797" y="182"/>
                        <a:pt x="797" y="181"/>
                      </a:cubicBezTo>
                      <a:cubicBezTo>
                        <a:pt x="797" y="180"/>
                        <a:pt x="797" y="180"/>
                        <a:pt x="797" y="180"/>
                      </a:cubicBezTo>
                      <a:cubicBezTo>
                        <a:pt x="797" y="175"/>
                        <a:pt x="797" y="170"/>
                        <a:pt x="796" y="165"/>
                      </a:cubicBezTo>
                      <a:cubicBezTo>
                        <a:pt x="796" y="164"/>
                        <a:pt x="795" y="163"/>
                        <a:pt x="793" y="163"/>
                      </a:cubicBezTo>
                      <a:cubicBezTo>
                        <a:pt x="792" y="163"/>
                        <a:pt x="791" y="165"/>
                        <a:pt x="791" y="166"/>
                      </a:cubicBezTo>
                      <a:close/>
                      <a:moveTo>
                        <a:pt x="784" y="137"/>
                      </a:moveTo>
                      <a:cubicBezTo>
                        <a:pt x="786" y="142"/>
                        <a:pt x="787" y="147"/>
                        <a:pt x="788" y="152"/>
                      </a:cubicBezTo>
                      <a:cubicBezTo>
                        <a:pt x="789" y="153"/>
                        <a:pt x="790" y="154"/>
                        <a:pt x="791" y="153"/>
                      </a:cubicBezTo>
                      <a:cubicBezTo>
                        <a:pt x="793" y="153"/>
                        <a:pt x="794" y="152"/>
                        <a:pt x="793" y="150"/>
                      </a:cubicBezTo>
                      <a:cubicBezTo>
                        <a:pt x="792" y="145"/>
                        <a:pt x="791" y="141"/>
                        <a:pt x="789" y="136"/>
                      </a:cubicBezTo>
                      <a:cubicBezTo>
                        <a:pt x="788" y="134"/>
                        <a:pt x="787" y="134"/>
                        <a:pt x="786" y="134"/>
                      </a:cubicBezTo>
                      <a:cubicBezTo>
                        <a:pt x="784" y="135"/>
                        <a:pt x="784" y="136"/>
                        <a:pt x="784" y="137"/>
                      </a:cubicBezTo>
                      <a:close/>
                      <a:moveTo>
                        <a:pt x="771" y="111"/>
                      </a:moveTo>
                      <a:cubicBezTo>
                        <a:pt x="774" y="115"/>
                        <a:pt x="776" y="120"/>
                        <a:pt x="778" y="124"/>
                      </a:cubicBezTo>
                      <a:cubicBezTo>
                        <a:pt x="779" y="125"/>
                        <a:pt x="780" y="126"/>
                        <a:pt x="782" y="125"/>
                      </a:cubicBezTo>
                      <a:cubicBezTo>
                        <a:pt x="783" y="124"/>
                        <a:pt x="783" y="123"/>
                        <a:pt x="783" y="122"/>
                      </a:cubicBezTo>
                      <a:cubicBezTo>
                        <a:pt x="781" y="117"/>
                        <a:pt x="778" y="113"/>
                        <a:pt x="775" y="108"/>
                      </a:cubicBezTo>
                      <a:cubicBezTo>
                        <a:pt x="775" y="107"/>
                        <a:pt x="773" y="107"/>
                        <a:pt x="772" y="108"/>
                      </a:cubicBezTo>
                      <a:cubicBezTo>
                        <a:pt x="771" y="108"/>
                        <a:pt x="770" y="110"/>
                        <a:pt x="771" y="111"/>
                      </a:cubicBezTo>
                      <a:close/>
                      <a:moveTo>
                        <a:pt x="753" y="88"/>
                      </a:moveTo>
                      <a:cubicBezTo>
                        <a:pt x="757" y="91"/>
                        <a:pt x="760" y="95"/>
                        <a:pt x="763" y="99"/>
                      </a:cubicBezTo>
                      <a:cubicBezTo>
                        <a:pt x="764" y="100"/>
                        <a:pt x="765" y="100"/>
                        <a:pt x="766" y="99"/>
                      </a:cubicBezTo>
                      <a:cubicBezTo>
                        <a:pt x="767" y="99"/>
                        <a:pt x="768" y="97"/>
                        <a:pt x="767" y="96"/>
                      </a:cubicBezTo>
                      <a:cubicBezTo>
                        <a:pt x="764" y="92"/>
                        <a:pt x="760" y="88"/>
                        <a:pt x="757" y="84"/>
                      </a:cubicBezTo>
                      <a:cubicBezTo>
                        <a:pt x="756" y="83"/>
                        <a:pt x="755" y="83"/>
                        <a:pt x="753" y="84"/>
                      </a:cubicBezTo>
                      <a:cubicBezTo>
                        <a:pt x="752" y="85"/>
                        <a:pt x="752" y="87"/>
                        <a:pt x="753" y="88"/>
                      </a:cubicBezTo>
                      <a:close/>
                      <a:moveTo>
                        <a:pt x="732" y="67"/>
                      </a:moveTo>
                      <a:cubicBezTo>
                        <a:pt x="736" y="70"/>
                        <a:pt x="739" y="74"/>
                        <a:pt x="743" y="77"/>
                      </a:cubicBezTo>
                      <a:cubicBezTo>
                        <a:pt x="744" y="78"/>
                        <a:pt x="746" y="78"/>
                        <a:pt x="747" y="77"/>
                      </a:cubicBezTo>
                      <a:cubicBezTo>
                        <a:pt x="747" y="76"/>
                        <a:pt x="747" y="74"/>
                        <a:pt x="746" y="73"/>
                      </a:cubicBezTo>
                      <a:cubicBezTo>
                        <a:pt x="743" y="70"/>
                        <a:pt x="739" y="67"/>
                        <a:pt x="735" y="63"/>
                      </a:cubicBezTo>
                      <a:cubicBezTo>
                        <a:pt x="734" y="62"/>
                        <a:pt x="733" y="62"/>
                        <a:pt x="732" y="64"/>
                      </a:cubicBezTo>
                      <a:cubicBezTo>
                        <a:pt x="731" y="65"/>
                        <a:pt x="731" y="66"/>
                        <a:pt x="732" y="67"/>
                      </a:cubicBezTo>
                      <a:close/>
                      <a:moveTo>
                        <a:pt x="708" y="49"/>
                      </a:moveTo>
                      <a:cubicBezTo>
                        <a:pt x="712" y="52"/>
                        <a:pt x="716" y="55"/>
                        <a:pt x="720" y="58"/>
                      </a:cubicBezTo>
                      <a:cubicBezTo>
                        <a:pt x="721" y="59"/>
                        <a:pt x="723" y="59"/>
                        <a:pt x="724" y="57"/>
                      </a:cubicBezTo>
                      <a:cubicBezTo>
                        <a:pt x="725" y="56"/>
                        <a:pt x="724" y="55"/>
                        <a:pt x="723" y="54"/>
                      </a:cubicBezTo>
                      <a:cubicBezTo>
                        <a:pt x="719" y="51"/>
                        <a:pt x="715" y="48"/>
                        <a:pt x="711" y="45"/>
                      </a:cubicBezTo>
                      <a:cubicBezTo>
                        <a:pt x="710" y="45"/>
                        <a:pt x="708" y="45"/>
                        <a:pt x="707" y="46"/>
                      </a:cubicBezTo>
                      <a:cubicBezTo>
                        <a:pt x="707" y="47"/>
                        <a:pt x="707" y="49"/>
                        <a:pt x="708" y="49"/>
                      </a:cubicBezTo>
                      <a:close/>
                      <a:moveTo>
                        <a:pt x="682" y="35"/>
                      </a:moveTo>
                      <a:cubicBezTo>
                        <a:pt x="687" y="37"/>
                        <a:pt x="691" y="39"/>
                        <a:pt x="695" y="42"/>
                      </a:cubicBezTo>
                      <a:cubicBezTo>
                        <a:pt x="696" y="42"/>
                        <a:pt x="698" y="42"/>
                        <a:pt x="699" y="41"/>
                      </a:cubicBezTo>
                      <a:cubicBezTo>
                        <a:pt x="699" y="40"/>
                        <a:pt x="699" y="38"/>
                        <a:pt x="698" y="37"/>
                      </a:cubicBezTo>
                      <a:cubicBezTo>
                        <a:pt x="693" y="35"/>
                        <a:pt x="689" y="33"/>
                        <a:pt x="684" y="30"/>
                      </a:cubicBezTo>
                      <a:cubicBezTo>
                        <a:pt x="683" y="30"/>
                        <a:pt x="682" y="30"/>
                        <a:pt x="681" y="31"/>
                      </a:cubicBezTo>
                      <a:cubicBezTo>
                        <a:pt x="680" y="33"/>
                        <a:pt x="681" y="34"/>
                        <a:pt x="682" y="35"/>
                      </a:cubicBezTo>
                      <a:close/>
                      <a:moveTo>
                        <a:pt x="655" y="23"/>
                      </a:moveTo>
                      <a:cubicBezTo>
                        <a:pt x="660" y="24"/>
                        <a:pt x="664" y="26"/>
                        <a:pt x="669" y="28"/>
                      </a:cubicBezTo>
                      <a:cubicBezTo>
                        <a:pt x="670" y="29"/>
                        <a:pt x="671" y="28"/>
                        <a:pt x="672" y="27"/>
                      </a:cubicBezTo>
                      <a:cubicBezTo>
                        <a:pt x="673" y="26"/>
                        <a:pt x="672" y="24"/>
                        <a:pt x="671" y="24"/>
                      </a:cubicBezTo>
                      <a:cubicBezTo>
                        <a:pt x="666" y="22"/>
                        <a:pt x="661" y="20"/>
                        <a:pt x="657" y="18"/>
                      </a:cubicBezTo>
                      <a:cubicBezTo>
                        <a:pt x="655" y="17"/>
                        <a:pt x="654" y="18"/>
                        <a:pt x="654" y="19"/>
                      </a:cubicBezTo>
                      <a:cubicBezTo>
                        <a:pt x="653" y="21"/>
                        <a:pt x="654" y="22"/>
                        <a:pt x="655" y="23"/>
                      </a:cubicBezTo>
                      <a:close/>
                      <a:moveTo>
                        <a:pt x="627" y="13"/>
                      </a:moveTo>
                      <a:cubicBezTo>
                        <a:pt x="631" y="15"/>
                        <a:pt x="636" y="16"/>
                        <a:pt x="641" y="18"/>
                      </a:cubicBezTo>
                      <a:cubicBezTo>
                        <a:pt x="642" y="18"/>
                        <a:pt x="644" y="17"/>
                        <a:pt x="644" y="16"/>
                      </a:cubicBezTo>
                      <a:cubicBezTo>
                        <a:pt x="645" y="15"/>
                        <a:pt x="644" y="13"/>
                        <a:pt x="643" y="13"/>
                      </a:cubicBezTo>
                      <a:cubicBezTo>
                        <a:pt x="638" y="11"/>
                        <a:pt x="633" y="10"/>
                        <a:pt x="628" y="9"/>
                      </a:cubicBezTo>
                      <a:cubicBezTo>
                        <a:pt x="627" y="8"/>
                        <a:pt x="625" y="9"/>
                        <a:pt x="625" y="10"/>
                      </a:cubicBezTo>
                      <a:cubicBezTo>
                        <a:pt x="625" y="12"/>
                        <a:pt x="625" y="13"/>
                        <a:pt x="627" y="13"/>
                      </a:cubicBezTo>
                      <a:close/>
                      <a:moveTo>
                        <a:pt x="598" y="7"/>
                      </a:moveTo>
                      <a:cubicBezTo>
                        <a:pt x="602" y="8"/>
                        <a:pt x="607" y="9"/>
                        <a:pt x="612" y="10"/>
                      </a:cubicBezTo>
                      <a:cubicBezTo>
                        <a:pt x="614" y="10"/>
                        <a:pt x="615" y="9"/>
                        <a:pt x="615" y="8"/>
                      </a:cubicBezTo>
                      <a:cubicBezTo>
                        <a:pt x="615" y="7"/>
                        <a:pt x="615" y="5"/>
                        <a:pt x="613" y="5"/>
                      </a:cubicBezTo>
                      <a:cubicBezTo>
                        <a:pt x="608" y="4"/>
                        <a:pt x="603" y="3"/>
                        <a:pt x="598" y="2"/>
                      </a:cubicBezTo>
                      <a:cubicBezTo>
                        <a:pt x="597" y="2"/>
                        <a:pt x="596" y="3"/>
                        <a:pt x="596" y="4"/>
                      </a:cubicBezTo>
                      <a:cubicBezTo>
                        <a:pt x="595" y="6"/>
                        <a:pt x="596" y="7"/>
                        <a:pt x="598" y="7"/>
                      </a:cubicBezTo>
                      <a:close/>
                      <a:moveTo>
                        <a:pt x="568" y="5"/>
                      </a:moveTo>
                      <a:cubicBezTo>
                        <a:pt x="570" y="5"/>
                        <a:pt x="572" y="5"/>
                        <a:pt x="574" y="5"/>
                      </a:cubicBezTo>
                      <a:cubicBezTo>
                        <a:pt x="577" y="5"/>
                        <a:pt x="580" y="5"/>
                        <a:pt x="583" y="6"/>
                      </a:cubicBezTo>
                      <a:cubicBezTo>
                        <a:pt x="584" y="6"/>
                        <a:pt x="585" y="5"/>
                        <a:pt x="586" y="3"/>
                      </a:cubicBezTo>
                      <a:cubicBezTo>
                        <a:pt x="586" y="2"/>
                        <a:pt x="585" y="1"/>
                        <a:pt x="583" y="1"/>
                      </a:cubicBezTo>
                      <a:cubicBezTo>
                        <a:pt x="580" y="0"/>
                        <a:pt x="577" y="0"/>
                        <a:pt x="575" y="0"/>
                      </a:cubicBezTo>
                      <a:cubicBezTo>
                        <a:pt x="572" y="0"/>
                        <a:pt x="570" y="0"/>
                        <a:pt x="568" y="0"/>
                      </a:cubicBezTo>
                      <a:cubicBezTo>
                        <a:pt x="567" y="0"/>
                        <a:pt x="566" y="1"/>
                        <a:pt x="566" y="2"/>
                      </a:cubicBezTo>
                      <a:cubicBezTo>
                        <a:pt x="566" y="4"/>
                        <a:pt x="567" y="5"/>
                        <a:pt x="568" y="5"/>
                      </a:cubicBezTo>
                      <a:close/>
                      <a:moveTo>
                        <a:pt x="538" y="7"/>
                      </a:moveTo>
                      <a:cubicBezTo>
                        <a:pt x="543" y="6"/>
                        <a:pt x="548" y="6"/>
                        <a:pt x="553" y="5"/>
                      </a:cubicBezTo>
                      <a:cubicBezTo>
                        <a:pt x="555" y="5"/>
                        <a:pt x="556" y="4"/>
                        <a:pt x="556" y="3"/>
                      </a:cubicBezTo>
                      <a:cubicBezTo>
                        <a:pt x="556" y="1"/>
                        <a:pt x="554" y="0"/>
                        <a:pt x="553" y="0"/>
                      </a:cubicBezTo>
                      <a:cubicBezTo>
                        <a:pt x="548" y="1"/>
                        <a:pt x="543" y="1"/>
                        <a:pt x="538" y="2"/>
                      </a:cubicBezTo>
                      <a:cubicBezTo>
                        <a:pt x="536" y="2"/>
                        <a:pt x="536" y="3"/>
                        <a:pt x="536" y="4"/>
                      </a:cubicBezTo>
                      <a:cubicBezTo>
                        <a:pt x="536" y="6"/>
                        <a:pt x="537" y="7"/>
                        <a:pt x="538" y="7"/>
                      </a:cubicBezTo>
                      <a:close/>
                      <a:moveTo>
                        <a:pt x="509" y="11"/>
                      </a:moveTo>
                      <a:cubicBezTo>
                        <a:pt x="514" y="10"/>
                        <a:pt x="519" y="9"/>
                        <a:pt x="524" y="9"/>
                      </a:cubicBezTo>
                      <a:cubicBezTo>
                        <a:pt x="525" y="8"/>
                        <a:pt x="526" y="7"/>
                        <a:pt x="526" y="6"/>
                      </a:cubicBezTo>
                      <a:cubicBezTo>
                        <a:pt x="526" y="4"/>
                        <a:pt x="524" y="3"/>
                        <a:pt x="523" y="4"/>
                      </a:cubicBezTo>
                      <a:cubicBezTo>
                        <a:pt x="518" y="4"/>
                        <a:pt x="513" y="5"/>
                        <a:pt x="508" y="6"/>
                      </a:cubicBezTo>
                      <a:cubicBezTo>
                        <a:pt x="507" y="7"/>
                        <a:pt x="506" y="8"/>
                        <a:pt x="506" y="9"/>
                      </a:cubicBezTo>
                      <a:cubicBezTo>
                        <a:pt x="506" y="11"/>
                        <a:pt x="508" y="12"/>
                        <a:pt x="509" y="11"/>
                      </a:cubicBezTo>
                      <a:close/>
                      <a:moveTo>
                        <a:pt x="480" y="19"/>
                      </a:moveTo>
                      <a:cubicBezTo>
                        <a:pt x="485" y="17"/>
                        <a:pt x="490" y="16"/>
                        <a:pt x="494" y="15"/>
                      </a:cubicBezTo>
                      <a:cubicBezTo>
                        <a:pt x="496" y="14"/>
                        <a:pt x="497" y="13"/>
                        <a:pt x="496" y="12"/>
                      </a:cubicBezTo>
                      <a:cubicBezTo>
                        <a:pt x="496" y="10"/>
                        <a:pt x="495" y="9"/>
                        <a:pt x="493" y="10"/>
                      </a:cubicBezTo>
                      <a:cubicBezTo>
                        <a:pt x="488" y="11"/>
                        <a:pt x="484" y="12"/>
                        <a:pt x="479" y="14"/>
                      </a:cubicBezTo>
                      <a:cubicBezTo>
                        <a:pt x="477" y="14"/>
                        <a:pt x="477" y="16"/>
                        <a:pt x="477" y="17"/>
                      </a:cubicBezTo>
                      <a:cubicBezTo>
                        <a:pt x="477" y="18"/>
                        <a:pt x="479" y="19"/>
                        <a:pt x="480" y="19"/>
                      </a:cubicBezTo>
                      <a:close/>
                      <a:moveTo>
                        <a:pt x="452" y="28"/>
                      </a:moveTo>
                      <a:cubicBezTo>
                        <a:pt x="457" y="26"/>
                        <a:pt x="461" y="25"/>
                        <a:pt x="466" y="23"/>
                      </a:cubicBezTo>
                      <a:cubicBezTo>
                        <a:pt x="467" y="23"/>
                        <a:pt x="468" y="21"/>
                        <a:pt x="467" y="20"/>
                      </a:cubicBezTo>
                      <a:cubicBezTo>
                        <a:pt x="467" y="19"/>
                        <a:pt x="466" y="18"/>
                        <a:pt x="464" y="18"/>
                      </a:cubicBezTo>
                      <a:cubicBezTo>
                        <a:pt x="459" y="20"/>
                        <a:pt x="455" y="22"/>
                        <a:pt x="450" y="24"/>
                      </a:cubicBezTo>
                      <a:cubicBezTo>
                        <a:pt x="449" y="24"/>
                        <a:pt x="448" y="25"/>
                        <a:pt x="449" y="27"/>
                      </a:cubicBezTo>
                      <a:cubicBezTo>
                        <a:pt x="449" y="28"/>
                        <a:pt x="451" y="29"/>
                        <a:pt x="452" y="28"/>
                      </a:cubicBezTo>
                      <a:close/>
                      <a:moveTo>
                        <a:pt x="425" y="40"/>
                      </a:moveTo>
                      <a:cubicBezTo>
                        <a:pt x="429" y="38"/>
                        <a:pt x="434" y="36"/>
                        <a:pt x="438" y="34"/>
                      </a:cubicBezTo>
                      <a:cubicBezTo>
                        <a:pt x="439" y="33"/>
                        <a:pt x="440" y="32"/>
                        <a:pt x="439" y="31"/>
                      </a:cubicBezTo>
                      <a:cubicBezTo>
                        <a:pt x="439" y="29"/>
                        <a:pt x="437" y="29"/>
                        <a:pt x="436" y="29"/>
                      </a:cubicBezTo>
                      <a:cubicBezTo>
                        <a:pt x="431" y="31"/>
                        <a:pt x="427" y="34"/>
                        <a:pt x="422" y="36"/>
                      </a:cubicBezTo>
                      <a:cubicBezTo>
                        <a:pt x="421" y="36"/>
                        <a:pt x="421" y="38"/>
                        <a:pt x="421" y="39"/>
                      </a:cubicBezTo>
                      <a:cubicBezTo>
                        <a:pt x="422" y="40"/>
                        <a:pt x="423" y="41"/>
                        <a:pt x="425" y="40"/>
                      </a:cubicBezTo>
                      <a:close/>
                      <a:moveTo>
                        <a:pt x="399" y="55"/>
                      </a:moveTo>
                      <a:cubicBezTo>
                        <a:pt x="403" y="52"/>
                        <a:pt x="407" y="50"/>
                        <a:pt x="412" y="47"/>
                      </a:cubicBezTo>
                      <a:cubicBezTo>
                        <a:pt x="413" y="47"/>
                        <a:pt x="413" y="45"/>
                        <a:pt x="412" y="44"/>
                      </a:cubicBezTo>
                      <a:cubicBezTo>
                        <a:pt x="412" y="43"/>
                        <a:pt x="410" y="42"/>
                        <a:pt x="409" y="43"/>
                      </a:cubicBezTo>
                      <a:cubicBezTo>
                        <a:pt x="405" y="46"/>
                        <a:pt x="400" y="48"/>
                        <a:pt x="396" y="51"/>
                      </a:cubicBezTo>
                      <a:cubicBezTo>
                        <a:pt x="395" y="52"/>
                        <a:pt x="395" y="53"/>
                        <a:pt x="395" y="54"/>
                      </a:cubicBezTo>
                      <a:cubicBezTo>
                        <a:pt x="396" y="56"/>
                        <a:pt x="398" y="56"/>
                        <a:pt x="399" y="55"/>
                      </a:cubicBezTo>
                      <a:close/>
                      <a:moveTo>
                        <a:pt x="375" y="73"/>
                      </a:moveTo>
                      <a:cubicBezTo>
                        <a:pt x="379" y="70"/>
                        <a:pt x="383" y="67"/>
                        <a:pt x="387" y="64"/>
                      </a:cubicBezTo>
                      <a:cubicBezTo>
                        <a:pt x="388" y="63"/>
                        <a:pt x="388" y="61"/>
                        <a:pt x="387" y="60"/>
                      </a:cubicBezTo>
                      <a:cubicBezTo>
                        <a:pt x="386" y="59"/>
                        <a:pt x="385" y="59"/>
                        <a:pt x="384" y="60"/>
                      </a:cubicBezTo>
                      <a:cubicBezTo>
                        <a:pt x="380" y="63"/>
                        <a:pt x="376" y="66"/>
                        <a:pt x="372" y="69"/>
                      </a:cubicBezTo>
                      <a:cubicBezTo>
                        <a:pt x="371" y="70"/>
                        <a:pt x="371" y="72"/>
                        <a:pt x="372" y="73"/>
                      </a:cubicBezTo>
                      <a:cubicBezTo>
                        <a:pt x="373" y="74"/>
                        <a:pt x="374" y="74"/>
                        <a:pt x="375" y="73"/>
                      </a:cubicBezTo>
                      <a:close/>
                      <a:moveTo>
                        <a:pt x="355" y="95"/>
                      </a:moveTo>
                      <a:cubicBezTo>
                        <a:pt x="358" y="91"/>
                        <a:pt x="361" y="87"/>
                        <a:pt x="365" y="83"/>
                      </a:cubicBezTo>
                      <a:cubicBezTo>
                        <a:pt x="366" y="82"/>
                        <a:pt x="366" y="81"/>
                        <a:pt x="365" y="80"/>
                      </a:cubicBezTo>
                      <a:cubicBezTo>
                        <a:pt x="364" y="79"/>
                        <a:pt x="362" y="79"/>
                        <a:pt x="361" y="80"/>
                      </a:cubicBezTo>
                      <a:cubicBezTo>
                        <a:pt x="358" y="84"/>
                        <a:pt x="354" y="87"/>
                        <a:pt x="351" y="91"/>
                      </a:cubicBezTo>
                      <a:cubicBezTo>
                        <a:pt x="350" y="93"/>
                        <a:pt x="351" y="94"/>
                        <a:pt x="352" y="95"/>
                      </a:cubicBezTo>
                      <a:cubicBezTo>
                        <a:pt x="353" y="96"/>
                        <a:pt x="354" y="96"/>
                        <a:pt x="355" y="95"/>
                      </a:cubicBezTo>
                      <a:close/>
                      <a:moveTo>
                        <a:pt x="340" y="120"/>
                      </a:moveTo>
                      <a:cubicBezTo>
                        <a:pt x="342" y="115"/>
                        <a:pt x="344" y="111"/>
                        <a:pt x="347" y="107"/>
                      </a:cubicBezTo>
                      <a:cubicBezTo>
                        <a:pt x="348" y="105"/>
                        <a:pt x="347" y="104"/>
                        <a:pt x="346" y="103"/>
                      </a:cubicBezTo>
                      <a:cubicBezTo>
                        <a:pt x="345" y="103"/>
                        <a:pt x="343" y="103"/>
                        <a:pt x="343" y="104"/>
                      </a:cubicBezTo>
                      <a:cubicBezTo>
                        <a:pt x="340" y="109"/>
                        <a:pt x="338" y="113"/>
                        <a:pt x="336" y="118"/>
                      </a:cubicBezTo>
                      <a:cubicBezTo>
                        <a:pt x="335" y="119"/>
                        <a:pt x="336" y="120"/>
                        <a:pt x="337" y="121"/>
                      </a:cubicBezTo>
                      <a:cubicBezTo>
                        <a:pt x="338" y="122"/>
                        <a:pt x="340" y="121"/>
                        <a:pt x="340" y="120"/>
                      </a:cubicBezTo>
                      <a:close/>
                      <a:moveTo>
                        <a:pt x="333" y="148"/>
                      </a:moveTo>
                      <a:cubicBezTo>
                        <a:pt x="333" y="143"/>
                        <a:pt x="334" y="138"/>
                        <a:pt x="336" y="134"/>
                      </a:cubicBezTo>
                      <a:cubicBezTo>
                        <a:pt x="336" y="132"/>
                        <a:pt x="335" y="131"/>
                        <a:pt x="334" y="130"/>
                      </a:cubicBezTo>
                      <a:cubicBezTo>
                        <a:pt x="332" y="130"/>
                        <a:pt x="331" y="131"/>
                        <a:pt x="331" y="132"/>
                      </a:cubicBezTo>
                      <a:cubicBezTo>
                        <a:pt x="329" y="137"/>
                        <a:pt x="328" y="142"/>
                        <a:pt x="328" y="147"/>
                      </a:cubicBezTo>
                      <a:cubicBezTo>
                        <a:pt x="328" y="149"/>
                        <a:pt x="329" y="150"/>
                        <a:pt x="330" y="150"/>
                      </a:cubicBezTo>
                      <a:cubicBezTo>
                        <a:pt x="331" y="150"/>
                        <a:pt x="333" y="149"/>
                        <a:pt x="333" y="148"/>
                      </a:cubicBezTo>
                      <a:close/>
                      <a:moveTo>
                        <a:pt x="334" y="177"/>
                      </a:moveTo>
                      <a:cubicBezTo>
                        <a:pt x="333" y="172"/>
                        <a:pt x="333" y="167"/>
                        <a:pt x="332" y="162"/>
                      </a:cubicBezTo>
                      <a:cubicBezTo>
                        <a:pt x="332" y="161"/>
                        <a:pt x="331" y="160"/>
                        <a:pt x="330" y="160"/>
                      </a:cubicBezTo>
                      <a:cubicBezTo>
                        <a:pt x="328" y="160"/>
                        <a:pt x="327" y="161"/>
                        <a:pt x="327" y="163"/>
                      </a:cubicBezTo>
                      <a:cubicBezTo>
                        <a:pt x="328" y="168"/>
                        <a:pt x="328" y="173"/>
                        <a:pt x="329" y="178"/>
                      </a:cubicBezTo>
                      <a:cubicBezTo>
                        <a:pt x="329" y="179"/>
                        <a:pt x="330" y="180"/>
                        <a:pt x="332" y="180"/>
                      </a:cubicBezTo>
                      <a:cubicBezTo>
                        <a:pt x="333" y="180"/>
                        <a:pt x="334" y="178"/>
                        <a:pt x="334" y="177"/>
                      </a:cubicBezTo>
                      <a:close/>
                      <a:moveTo>
                        <a:pt x="333" y="197"/>
                      </a:moveTo>
                      <a:cubicBezTo>
                        <a:pt x="334" y="199"/>
                        <a:pt x="335" y="200"/>
                        <a:pt x="335" y="202"/>
                      </a:cubicBezTo>
                      <a:cubicBezTo>
                        <a:pt x="336" y="203"/>
                        <a:pt x="337" y="204"/>
                        <a:pt x="339" y="203"/>
                      </a:cubicBezTo>
                      <a:cubicBezTo>
                        <a:pt x="340" y="203"/>
                        <a:pt x="341" y="201"/>
                        <a:pt x="340" y="200"/>
                      </a:cubicBezTo>
                      <a:cubicBezTo>
                        <a:pt x="339" y="197"/>
                        <a:pt x="338" y="194"/>
                        <a:pt x="337" y="191"/>
                      </a:cubicBezTo>
                      <a:cubicBezTo>
                        <a:pt x="337" y="190"/>
                        <a:pt x="335" y="189"/>
                        <a:pt x="334" y="190"/>
                      </a:cubicBezTo>
                      <a:cubicBezTo>
                        <a:pt x="333" y="190"/>
                        <a:pt x="332" y="191"/>
                        <a:pt x="332" y="193"/>
                      </a:cubicBezTo>
                      <a:cubicBezTo>
                        <a:pt x="333" y="196"/>
                        <a:pt x="334" y="199"/>
                        <a:pt x="335" y="202"/>
                      </a:cubicBezTo>
                      <a:cubicBezTo>
                        <a:pt x="336" y="202"/>
                        <a:pt x="336" y="203"/>
                        <a:pt x="337" y="203"/>
                      </a:cubicBezTo>
                      <a:cubicBezTo>
                        <a:pt x="337" y="203"/>
                        <a:pt x="338" y="203"/>
                        <a:pt x="339" y="203"/>
                      </a:cubicBezTo>
                      <a:cubicBezTo>
                        <a:pt x="339" y="203"/>
                        <a:pt x="340" y="203"/>
                        <a:pt x="340" y="202"/>
                      </a:cubicBezTo>
                      <a:cubicBezTo>
                        <a:pt x="340" y="201"/>
                        <a:pt x="340" y="201"/>
                        <a:pt x="340" y="200"/>
                      </a:cubicBezTo>
                      <a:cubicBezTo>
                        <a:pt x="339" y="198"/>
                        <a:pt x="339" y="196"/>
                        <a:pt x="337" y="195"/>
                      </a:cubicBezTo>
                      <a:cubicBezTo>
                        <a:pt x="337" y="193"/>
                        <a:pt x="335" y="193"/>
                        <a:pt x="334" y="194"/>
                      </a:cubicBezTo>
                      <a:cubicBezTo>
                        <a:pt x="333" y="194"/>
                        <a:pt x="332" y="196"/>
                        <a:pt x="333" y="197"/>
                      </a:cubicBezTo>
                      <a:close/>
                      <a:moveTo>
                        <a:pt x="311" y="180"/>
                      </a:moveTo>
                      <a:cubicBezTo>
                        <a:pt x="316" y="182"/>
                        <a:pt x="320" y="184"/>
                        <a:pt x="324" y="187"/>
                      </a:cubicBezTo>
                      <a:cubicBezTo>
                        <a:pt x="325" y="188"/>
                        <a:pt x="326" y="188"/>
                        <a:pt x="327" y="187"/>
                      </a:cubicBezTo>
                      <a:cubicBezTo>
                        <a:pt x="328" y="185"/>
                        <a:pt x="328" y="184"/>
                        <a:pt x="327" y="183"/>
                      </a:cubicBezTo>
                      <a:cubicBezTo>
                        <a:pt x="323" y="180"/>
                        <a:pt x="318" y="177"/>
                        <a:pt x="313" y="175"/>
                      </a:cubicBezTo>
                      <a:cubicBezTo>
                        <a:pt x="312" y="175"/>
                        <a:pt x="310" y="175"/>
                        <a:pt x="310" y="177"/>
                      </a:cubicBezTo>
                      <a:cubicBezTo>
                        <a:pt x="309" y="178"/>
                        <a:pt x="310" y="179"/>
                        <a:pt x="311" y="180"/>
                      </a:cubicBezTo>
                      <a:close/>
                      <a:moveTo>
                        <a:pt x="283" y="171"/>
                      </a:moveTo>
                      <a:cubicBezTo>
                        <a:pt x="288" y="172"/>
                        <a:pt x="293" y="173"/>
                        <a:pt x="297" y="175"/>
                      </a:cubicBezTo>
                      <a:cubicBezTo>
                        <a:pt x="299" y="175"/>
                        <a:pt x="300" y="174"/>
                        <a:pt x="300" y="173"/>
                      </a:cubicBezTo>
                      <a:cubicBezTo>
                        <a:pt x="301" y="172"/>
                        <a:pt x="300" y="170"/>
                        <a:pt x="299" y="170"/>
                      </a:cubicBezTo>
                      <a:cubicBezTo>
                        <a:pt x="294" y="169"/>
                        <a:pt x="289" y="167"/>
                        <a:pt x="284" y="166"/>
                      </a:cubicBezTo>
                      <a:cubicBezTo>
                        <a:pt x="283" y="166"/>
                        <a:pt x="281" y="167"/>
                        <a:pt x="281" y="168"/>
                      </a:cubicBezTo>
                      <a:cubicBezTo>
                        <a:pt x="281" y="170"/>
                        <a:pt x="282" y="171"/>
                        <a:pt x="283" y="171"/>
                      </a:cubicBezTo>
                      <a:close/>
                      <a:moveTo>
                        <a:pt x="254" y="167"/>
                      </a:moveTo>
                      <a:cubicBezTo>
                        <a:pt x="259" y="168"/>
                        <a:pt x="263" y="168"/>
                        <a:pt x="268" y="169"/>
                      </a:cubicBezTo>
                      <a:cubicBezTo>
                        <a:pt x="270" y="169"/>
                        <a:pt x="271" y="168"/>
                        <a:pt x="271" y="167"/>
                      </a:cubicBezTo>
                      <a:cubicBezTo>
                        <a:pt x="271" y="165"/>
                        <a:pt x="270" y="164"/>
                        <a:pt x="269" y="164"/>
                      </a:cubicBezTo>
                      <a:cubicBezTo>
                        <a:pt x="264" y="163"/>
                        <a:pt x="259" y="163"/>
                        <a:pt x="254" y="162"/>
                      </a:cubicBezTo>
                      <a:cubicBezTo>
                        <a:pt x="253" y="162"/>
                        <a:pt x="251" y="163"/>
                        <a:pt x="251" y="165"/>
                      </a:cubicBezTo>
                      <a:cubicBezTo>
                        <a:pt x="251" y="166"/>
                        <a:pt x="252" y="167"/>
                        <a:pt x="254" y="167"/>
                      </a:cubicBezTo>
                      <a:close/>
                      <a:moveTo>
                        <a:pt x="224" y="167"/>
                      </a:moveTo>
                      <a:cubicBezTo>
                        <a:pt x="227" y="167"/>
                        <a:pt x="230" y="167"/>
                        <a:pt x="234" y="167"/>
                      </a:cubicBezTo>
                      <a:cubicBezTo>
                        <a:pt x="235" y="167"/>
                        <a:pt x="237" y="167"/>
                        <a:pt x="239" y="167"/>
                      </a:cubicBezTo>
                      <a:cubicBezTo>
                        <a:pt x="240" y="167"/>
                        <a:pt x="241" y="166"/>
                        <a:pt x="241" y="164"/>
                      </a:cubicBezTo>
                      <a:cubicBezTo>
                        <a:pt x="241" y="163"/>
                        <a:pt x="240" y="162"/>
                        <a:pt x="239" y="162"/>
                      </a:cubicBezTo>
                      <a:cubicBezTo>
                        <a:pt x="237" y="162"/>
                        <a:pt x="235" y="162"/>
                        <a:pt x="234" y="162"/>
                      </a:cubicBezTo>
                      <a:cubicBezTo>
                        <a:pt x="230" y="162"/>
                        <a:pt x="227" y="162"/>
                        <a:pt x="224" y="162"/>
                      </a:cubicBezTo>
                      <a:cubicBezTo>
                        <a:pt x="222" y="162"/>
                        <a:pt x="221" y="163"/>
                        <a:pt x="221" y="164"/>
                      </a:cubicBezTo>
                      <a:cubicBezTo>
                        <a:pt x="221" y="166"/>
                        <a:pt x="222" y="167"/>
                        <a:pt x="224" y="167"/>
                      </a:cubicBezTo>
                      <a:close/>
                      <a:moveTo>
                        <a:pt x="195" y="170"/>
                      </a:moveTo>
                      <a:cubicBezTo>
                        <a:pt x="199" y="169"/>
                        <a:pt x="203" y="168"/>
                        <a:pt x="209" y="168"/>
                      </a:cubicBezTo>
                      <a:cubicBezTo>
                        <a:pt x="210" y="168"/>
                        <a:pt x="211" y="166"/>
                        <a:pt x="211" y="165"/>
                      </a:cubicBezTo>
                      <a:cubicBezTo>
                        <a:pt x="211" y="164"/>
                        <a:pt x="210" y="163"/>
                        <a:pt x="209" y="163"/>
                      </a:cubicBezTo>
                      <a:cubicBezTo>
                        <a:pt x="203" y="163"/>
                        <a:pt x="198" y="164"/>
                        <a:pt x="193" y="165"/>
                      </a:cubicBezTo>
                      <a:cubicBezTo>
                        <a:pt x="192" y="166"/>
                        <a:pt x="191" y="167"/>
                        <a:pt x="192" y="168"/>
                      </a:cubicBezTo>
                      <a:cubicBezTo>
                        <a:pt x="192" y="170"/>
                        <a:pt x="193" y="170"/>
                        <a:pt x="195" y="170"/>
                      </a:cubicBezTo>
                      <a:close/>
                      <a:moveTo>
                        <a:pt x="167" y="180"/>
                      </a:moveTo>
                      <a:cubicBezTo>
                        <a:pt x="171" y="178"/>
                        <a:pt x="176" y="176"/>
                        <a:pt x="181" y="174"/>
                      </a:cubicBezTo>
                      <a:cubicBezTo>
                        <a:pt x="182" y="174"/>
                        <a:pt x="182" y="173"/>
                        <a:pt x="182" y="171"/>
                      </a:cubicBezTo>
                      <a:cubicBezTo>
                        <a:pt x="182" y="170"/>
                        <a:pt x="180" y="169"/>
                        <a:pt x="179" y="170"/>
                      </a:cubicBezTo>
                      <a:cubicBezTo>
                        <a:pt x="174" y="171"/>
                        <a:pt x="169" y="173"/>
                        <a:pt x="165" y="175"/>
                      </a:cubicBezTo>
                      <a:cubicBezTo>
                        <a:pt x="163" y="176"/>
                        <a:pt x="163" y="177"/>
                        <a:pt x="164" y="179"/>
                      </a:cubicBezTo>
                      <a:cubicBezTo>
                        <a:pt x="164" y="180"/>
                        <a:pt x="166" y="181"/>
                        <a:pt x="167" y="180"/>
                      </a:cubicBezTo>
                      <a:close/>
                      <a:moveTo>
                        <a:pt x="141" y="195"/>
                      </a:moveTo>
                      <a:cubicBezTo>
                        <a:pt x="145" y="192"/>
                        <a:pt x="149" y="189"/>
                        <a:pt x="154" y="187"/>
                      </a:cubicBezTo>
                      <a:cubicBezTo>
                        <a:pt x="155" y="186"/>
                        <a:pt x="155" y="185"/>
                        <a:pt x="155" y="183"/>
                      </a:cubicBezTo>
                      <a:cubicBezTo>
                        <a:pt x="154" y="182"/>
                        <a:pt x="152" y="182"/>
                        <a:pt x="151" y="182"/>
                      </a:cubicBezTo>
                      <a:cubicBezTo>
                        <a:pt x="147" y="185"/>
                        <a:pt x="142" y="188"/>
                        <a:pt x="138" y="191"/>
                      </a:cubicBezTo>
                      <a:cubicBezTo>
                        <a:pt x="137" y="192"/>
                        <a:pt x="137" y="193"/>
                        <a:pt x="138" y="194"/>
                      </a:cubicBezTo>
                      <a:cubicBezTo>
                        <a:pt x="139" y="195"/>
                        <a:pt x="140" y="196"/>
                        <a:pt x="141" y="195"/>
                      </a:cubicBezTo>
                      <a:close/>
                      <a:moveTo>
                        <a:pt x="120" y="215"/>
                      </a:moveTo>
                      <a:cubicBezTo>
                        <a:pt x="123" y="211"/>
                        <a:pt x="126" y="207"/>
                        <a:pt x="130" y="204"/>
                      </a:cubicBezTo>
                      <a:cubicBezTo>
                        <a:pt x="131" y="203"/>
                        <a:pt x="131" y="202"/>
                        <a:pt x="130" y="201"/>
                      </a:cubicBezTo>
                      <a:cubicBezTo>
                        <a:pt x="129" y="200"/>
                        <a:pt x="128" y="199"/>
                        <a:pt x="127" y="200"/>
                      </a:cubicBezTo>
                      <a:cubicBezTo>
                        <a:pt x="123" y="204"/>
                        <a:pt x="119" y="207"/>
                        <a:pt x="116" y="211"/>
                      </a:cubicBezTo>
                      <a:cubicBezTo>
                        <a:pt x="115" y="212"/>
                        <a:pt x="115" y="214"/>
                        <a:pt x="116" y="215"/>
                      </a:cubicBezTo>
                      <a:cubicBezTo>
                        <a:pt x="117" y="216"/>
                        <a:pt x="119" y="216"/>
                        <a:pt x="120" y="215"/>
                      </a:cubicBezTo>
                      <a:close/>
                      <a:moveTo>
                        <a:pt x="103" y="239"/>
                      </a:moveTo>
                      <a:cubicBezTo>
                        <a:pt x="105" y="234"/>
                        <a:pt x="108" y="230"/>
                        <a:pt x="111" y="226"/>
                      </a:cubicBezTo>
                      <a:cubicBezTo>
                        <a:pt x="111" y="225"/>
                        <a:pt x="111" y="223"/>
                        <a:pt x="110" y="223"/>
                      </a:cubicBezTo>
                      <a:cubicBezTo>
                        <a:pt x="109" y="222"/>
                        <a:pt x="107" y="222"/>
                        <a:pt x="107" y="223"/>
                      </a:cubicBezTo>
                      <a:cubicBezTo>
                        <a:pt x="104" y="228"/>
                        <a:pt x="101" y="232"/>
                        <a:pt x="99" y="236"/>
                      </a:cubicBezTo>
                      <a:cubicBezTo>
                        <a:pt x="98" y="238"/>
                        <a:pt x="98" y="239"/>
                        <a:pt x="100" y="240"/>
                      </a:cubicBezTo>
                      <a:cubicBezTo>
                        <a:pt x="101" y="240"/>
                        <a:pt x="102" y="240"/>
                        <a:pt x="103" y="239"/>
                      </a:cubicBezTo>
                      <a:close/>
                      <a:moveTo>
                        <a:pt x="92" y="266"/>
                      </a:moveTo>
                      <a:cubicBezTo>
                        <a:pt x="94" y="261"/>
                        <a:pt x="95" y="257"/>
                        <a:pt x="97" y="252"/>
                      </a:cubicBezTo>
                      <a:cubicBezTo>
                        <a:pt x="97" y="251"/>
                        <a:pt x="97" y="249"/>
                        <a:pt x="96" y="249"/>
                      </a:cubicBezTo>
                      <a:cubicBezTo>
                        <a:pt x="94" y="248"/>
                        <a:pt x="93" y="249"/>
                        <a:pt x="92" y="250"/>
                      </a:cubicBezTo>
                      <a:cubicBezTo>
                        <a:pt x="90" y="255"/>
                        <a:pt x="89" y="260"/>
                        <a:pt x="87" y="265"/>
                      </a:cubicBezTo>
                      <a:cubicBezTo>
                        <a:pt x="87" y="266"/>
                        <a:pt x="88" y="267"/>
                        <a:pt x="89" y="268"/>
                      </a:cubicBezTo>
                      <a:cubicBezTo>
                        <a:pt x="90" y="268"/>
                        <a:pt x="92" y="267"/>
                        <a:pt x="92" y="266"/>
                      </a:cubicBezTo>
                      <a:close/>
                      <a:moveTo>
                        <a:pt x="87" y="295"/>
                      </a:moveTo>
                      <a:cubicBezTo>
                        <a:pt x="88" y="290"/>
                        <a:pt x="88" y="285"/>
                        <a:pt x="89" y="280"/>
                      </a:cubicBezTo>
                      <a:cubicBezTo>
                        <a:pt x="89" y="279"/>
                        <a:pt x="88" y="278"/>
                        <a:pt x="87" y="278"/>
                      </a:cubicBezTo>
                      <a:cubicBezTo>
                        <a:pt x="86" y="277"/>
                        <a:pt x="84" y="278"/>
                        <a:pt x="84" y="280"/>
                      </a:cubicBezTo>
                      <a:cubicBezTo>
                        <a:pt x="83" y="285"/>
                        <a:pt x="83" y="290"/>
                        <a:pt x="82" y="295"/>
                      </a:cubicBezTo>
                      <a:cubicBezTo>
                        <a:pt x="82" y="296"/>
                        <a:pt x="83" y="297"/>
                        <a:pt x="84" y="297"/>
                      </a:cubicBezTo>
                      <a:cubicBezTo>
                        <a:pt x="86" y="298"/>
                        <a:pt x="87" y="296"/>
                        <a:pt x="87" y="295"/>
                      </a:cubicBezTo>
                      <a:close/>
                      <a:moveTo>
                        <a:pt x="87" y="325"/>
                      </a:moveTo>
                      <a:cubicBezTo>
                        <a:pt x="87" y="320"/>
                        <a:pt x="87" y="315"/>
                        <a:pt x="87" y="310"/>
                      </a:cubicBezTo>
                      <a:cubicBezTo>
                        <a:pt x="87" y="309"/>
                        <a:pt x="85" y="307"/>
                        <a:pt x="84" y="307"/>
                      </a:cubicBezTo>
                      <a:cubicBezTo>
                        <a:pt x="83" y="307"/>
                        <a:pt x="82" y="309"/>
                        <a:pt x="82" y="310"/>
                      </a:cubicBezTo>
                      <a:cubicBezTo>
                        <a:pt x="82" y="315"/>
                        <a:pt x="82" y="320"/>
                        <a:pt x="82" y="325"/>
                      </a:cubicBezTo>
                      <a:cubicBezTo>
                        <a:pt x="82" y="326"/>
                        <a:pt x="84" y="327"/>
                        <a:pt x="85" y="327"/>
                      </a:cubicBezTo>
                      <a:cubicBezTo>
                        <a:pt x="86" y="327"/>
                        <a:pt x="87" y="326"/>
                        <a:pt x="87" y="325"/>
                      </a:cubicBezTo>
                      <a:close/>
                      <a:moveTo>
                        <a:pt x="92" y="354"/>
                      </a:moveTo>
                      <a:cubicBezTo>
                        <a:pt x="91" y="349"/>
                        <a:pt x="90" y="344"/>
                        <a:pt x="89" y="339"/>
                      </a:cubicBezTo>
                      <a:cubicBezTo>
                        <a:pt x="89" y="338"/>
                        <a:pt x="88" y="337"/>
                        <a:pt x="86" y="337"/>
                      </a:cubicBezTo>
                      <a:cubicBezTo>
                        <a:pt x="85" y="338"/>
                        <a:pt x="84" y="339"/>
                        <a:pt x="84" y="340"/>
                      </a:cubicBezTo>
                      <a:cubicBezTo>
                        <a:pt x="85" y="345"/>
                        <a:pt x="86" y="350"/>
                        <a:pt x="87" y="355"/>
                      </a:cubicBezTo>
                      <a:cubicBezTo>
                        <a:pt x="88" y="356"/>
                        <a:pt x="89" y="357"/>
                        <a:pt x="90" y="357"/>
                      </a:cubicBezTo>
                      <a:cubicBezTo>
                        <a:pt x="92" y="357"/>
                        <a:pt x="92" y="355"/>
                        <a:pt x="92" y="354"/>
                      </a:cubicBezTo>
                      <a:close/>
                      <a:moveTo>
                        <a:pt x="101" y="382"/>
                      </a:moveTo>
                      <a:cubicBezTo>
                        <a:pt x="99" y="377"/>
                        <a:pt x="98" y="373"/>
                        <a:pt x="96" y="368"/>
                      </a:cubicBezTo>
                      <a:cubicBezTo>
                        <a:pt x="96" y="367"/>
                        <a:pt x="94" y="366"/>
                        <a:pt x="93" y="367"/>
                      </a:cubicBezTo>
                      <a:cubicBezTo>
                        <a:pt x="92" y="367"/>
                        <a:pt x="91" y="368"/>
                        <a:pt x="91" y="370"/>
                      </a:cubicBezTo>
                      <a:cubicBezTo>
                        <a:pt x="93" y="374"/>
                        <a:pt x="95" y="379"/>
                        <a:pt x="96" y="384"/>
                      </a:cubicBezTo>
                      <a:cubicBezTo>
                        <a:pt x="97" y="385"/>
                        <a:pt x="98" y="386"/>
                        <a:pt x="100" y="385"/>
                      </a:cubicBezTo>
                      <a:cubicBezTo>
                        <a:pt x="101" y="385"/>
                        <a:pt x="102" y="383"/>
                        <a:pt x="101" y="382"/>
                      </a:cubicBezTo>
                      <a:close/>
                      <a:moveTo>
                        <a:pt x="114" y="409"/>
                      </a:moveTo>
                      <a:cubicBezTo>
                        <a:pt x="111" y="405"/>
                        <a:pt x="109" y="400"/>
                        <a:pt x="107" y="396"/>
                      </a:cubicBezTo>
                      <a:cubicBezTo>
                        <a:pt x="106" y="395"/>
                        <a:pt x="105" y="394"/>
                        <a:pt x="104" y="395"/>
                      </a:cubicBezTo>
                      <a:cubicBezTo>
                        <a:pt x="102" y="395"/>
                        <a:pt x="102" y="397"/>
                        <a:pt x="102" y="398"/>
                      </a:cubicBezTo>
                      <a:cubicBezTo>
                        <a:pt x="104" y="402"/>
                        <a:pt x="107" y="407"/>
                        <a:pt x="109" y="411"/>
                      </a:cubicBezTo>
                      <a:cubicBezTo>
                        <a:pt x="110" y="413"/>
                        <a:pt x="111" y="413"/>
                        <a:pt x="113" y="412"/>
                      </a:cubicBezTo>
                      <a:cubicBezTo>
                        <a:pt x="114" y="412"/>
                        <a:pt x="114" y="410"/>
                        <a:pt x="114" y="409"/>
                      </a:cubicBezTo>
                      <a:close/>
                      <a:moveTo>
                        <a:pt x="110" y="432"/>
                      </a:moveTo>
                      <a:cubicBezTo>
                        <a:pt x="114" y="430"/>
                        <a:pt x="117" y="429"/>
                        <a:pt x="121" y="428"/>
                      </a:cubicBezTo>
                      <a:cubicBezTo>
                        <a:pt x="122" y="428"/>
                        <a:pt x="123" y="427"/>
                        <a:pt x="123" y="426"/>
                      </a:cubicBezTo>
                      <a:cubicBezTo>
                        <a:pt x="123" y="426"/>
                        <a:pt x="123" y="425"/>
                        <a:pt x="123" y="424"/>
                      </a:cubicBezTo>
                      <a:cubicBezTo>
                        <a:pt x="122" y="423"/>
                        <a:pt x="122" y="423"/>
                        <a:pt x="121" y="422"/>
                      </a:cubicBezTo>
                      <a:cubicBezTo>
                        <a:pt x="120" y="421"/>
                        <a:pt x="119" y="420"/>
                        <a:pt x="118" y="421"/>
                      </a:cubicBezTo>
                      <a:cubicBezTo>
                        <a:pt x="117" y="422"/>
                        <a:pt x="116" y="423"/>
                        <a:pt x="117" y="424"/>
                      </a:cubicBezTo>
                      <a:cubicBezTo>
                        <a:pt x="117" y="425"/>
                        <a:pt x="118" y="426"/>
                        <a:pt x="118" y="427"/>
                      </a:cubicBezTo>
                      <a:cubicBezTo>
                        <a:pt x="120" y="425"/>
                        <a:pt x="120" y="425"/>
                        <a:pt x="120" y="425"/>
                      </a:cubicBezTo>
                      <a:cubicBezTo>
                        <a:pt x="120" y="423"/>
                        <a:pt x="120" y="423"/>
                        <a:pt x="120" y="423"/>
                      </a:cubicBezTo>
                      <a:cubicBezTo>
                        <a:pt x="116" y="424"/>
                        <a:pt x="112" y="426"/>
                        <a:pt x="108" y="427"/>
                      </a:cubicBezTo>
                      <a:cubicBezTo>
                        <a:pt x="107" y="428"/>
                        <a:pt x="106" y="429"/>
                        <a:pt x="107" y="430"/>
                      </a:cubicBezTo>
                      <a:cubicBezTo>
                        <a:pt x="107" y="432"/>
                        <a:pt x="109" y="432"/>
                        <a:pt x="110" y="432"/>
                      </a:cubicBezTo>
                      <a:close/>
                      <a:moveTo>
                        <a:pt x="84" y="445"/>
                      </a:moveTo>
                      <a:cubicBezTo>
                        <a:pt x="88" y="443"/>
                        <a:pt x="92" y="440"/>
                        <a:pt x="96" y="438"/>
                      </a:cubicBezTo>
                      <a:cubicBezTo>
                        <a:pt x="98" y="437"/>
                        <a:pt x="98" y="436"/>
                        <a:pt x="97" y="434"/>
                      </a:cubicBezTo>
                      <a:cubicBezTo>
                        <a:pt x="97" y="433"/>
                        <a:pt x="95" y="433"/>
                        <a:pt x="94" y="433"/>
                      </a:cubicBezTo>
                      <a:cubicBezTo>
                        <a:pt x="90" y="436"/>
                        <a:pt x="85" y="438"/>
                        <a:pt x="81" y="441"/>
                      </a:cubicBezTo>
                      <a:cubicBezTo>
                        <a:pt x="80" y="442"/>
                        <a:pt x="79" y="443"/>
                        <a:pt x="80" y="445"/>
                      </a:cubicBezTo>
                      <a:cubicBezTo>
                        <a:pt x="81" y="446"/>
                        <a:pt x="83" y="446"/>
                        <a:pt x="84" y="445"/>
                      </a:cubicBezTo>
                      <a:close/>
                      <a:moveTo>
                        <a:pt x="61" y="464"/>
                      </a:moveTo>
                      <a:cubicBezTo>
                        <a:pt x="64" y="460"/>
                        <a:pt x="68" y="457"/>
                        <a:pt x="72" y="454"/>
                      </a:cubicBezTo>
                      <a:cubicBezTo>
                        <a:pt x="73" y="453"/>
                        <a:pt x="73" y="452"/>
                        <a:pt x="72" y="450"/>
                      </a:cubicBezTo>
                      <a:cubicBezTo>
                        <a:pt x="71" y="449"/>
                        <a:pt x="70" y="449"/>
                        <a:pt x="69" y="450"/>
                      </a:cubicBezTo>
                      <a:cubicBezTo>
                        <a:pt x="65" y="453"/>
                        <a:pt x="61" y="457"/>
                        <a:pt x="57" y="460"/>
                      </a:cubicBezTo>
                      <a:cubicBezTo>
                        <a:pt x="56" y="461"/>
                        <a:pt x="56" y="463"/>
                        <a:pt x="57" y="464"/>
                      </a:cubicBezTo>
                      <a:cubicBezTo>
                        <a:pt x="58" y="465"/>
                        <a:pt x="60" y="465"/>
                        <a:pt x="61" y="464"/>
                      </a:cubicBezTo>
                      <a:close/>
                      <a:moveTo>
                        <a:pt x="41" y="486"/>
                      </a:moveTo>
                      <a:cubicBezTo>
                        <a:pt x="44" y="482"/>
                        <a:pt x="47" y="478"/>
                        <a:pt x="50" y="474"/>
                      </a:cubicBezTo>
                      <a:cubicBezTo>
                        <a:pt x="51" y="473"/>
                        <a:pt x="51" y="472"/>
                        <a:pt x="50" y="471"/>
                      </a:cubicBezTo>
                      <a:cubicBezTo>
                        <a:pt x="49" y="470"/>
                        <a:pt x="48" y="470"/>
                        <a:pt x="47" y="471"/>
                      </a:cubicBezTo>
                      <a:cubicBezTo>
                        <a:pt x="43" y="475"/>
                        <a:pt x="40" y="479"/>
                        <a:pt x="37" y="483"/>
                      </a:cubicBezTo>
                      <a:cubicBezTo>
                        <a:pt x="36" y="484"/>
                        <a:pt x="36" y="486"/>
                        <a:pt x="38" y="486"/>
                      </a:cubicBezTo>
                      <a:cubicBezTo>
                        <a:pt x="39" y="487"/>
                        <a:pt x="40" y="487"/>
                        <a:pt x="41" y="486"/>
                      </a:cubicBezTo>
                      <a:close/>
                      <a:moveTo>
                        <a:pt x="25" y="511"/>
                      </a:moveTo>
                      <a:cubicBezTo>
                        <a:pt x="28" y="507"/>
                        <a:pt x="30" y="502"/>
                        <a:pt x="33" y="498"/>
                      </a:cubicBezTo>
                      <a:cubicBezTo>
                        <a:pt x="33" y="497"/>
                        <a:pt x="33" y="495"/>
                        <a:pt x="32" y="495"/>
                      </a:cubicBezTo>
                      <a:cubicBezTo>
                        <a:pt x="31" y="494"/>
                        <a:pt x="29" y="494"/>
                        <a:pt x="28" y="495"/>
                      </a:cubicBezTo>
                      <a:cubicBezTo>
                        <a:pt x="26" y="500"/>
                        <a:pt x="23" y="504"/>
                        <a:pt x="21" y="509"/>
                      </a:cubicBezTo>
                      <a:cubicBezTo>
                        <a:pt x="20" y="510"/>
                        <a:pt x="21" y="511"/>
                        <a:pt x="22" y="512"/>
                      </a:cubicBezTo>
                      <a:cubicBezTo>
                        <a:pt x="23" y="513"/>
                        <a:pt x="25" y="512"/>
                        <a:pt x="25" y="511"/>
                      </a:cubicBezTo>
                      <a:close/>
                      <a:moveTo>
                        <a:pt x="14" y="538"/>
                      </a:moveTo>
                      <a:cubicBezTo>
                        <a:pt x="15" y="533"/>
                        <a:pt x="17" y="529"/>
                        <a:pt x="19" y="524"/>
                      </a:cubicBezTo>
                      <a:cubicBezTo>
                        <a:pt x="19" y="523"/>
                        <a:pt x="19" y="522"/>
                        <a:pt x="18" y="521"/>
                      </a:cubicBezTo>
                      <a:cubicBezTo>
                        <a:pt x="16" y="520"/>
                        <a:pt x="15" y="521"/>
                        <a:pt x="14" y="522"/>
                      </a:cubicBezTo>
                      <a:cubicBezTo>
                        <a:pt x="12" y="527"/>
                        <a:pt x="10" y="532"/>
                        <a:pt x="9" y="536"/>
                      </a:cubicBezTo>
                      <a:cubicBezTo>
                        <a:pt x="8" y="538"/>
                        <a:pt x="9" y="539"/>
                        <a:pt x="10" y="540"/>
                      </a:cubicBezTo>
                      <a:cubicBezTo>
                        <a:pt x="12" y="540"/>
                        <a:pt x="13" y="539"/>
                        <a:pt x="14" y="538"/>
                      </a:cubicBezTo>
                      <a:close/>
                      <a:moveTo>
                        <a:pt x="7" y="567"/>
                      </a:moveTo>
                      <a:cubicBezTo>
                        <a:pt x="7" y="562"/>
                        <a:pt x="8" y="557"/>
                        <a:pt x="9" y="552"/>
                      </a:cubicBezTo>
                      <a:cubicBezTo>
                        <a:pt x="10" y="551"/>
                        <a:pt x="9" y="550"/>
                        <a:pt x="8" y="549"/>
                      </a:cubicBezTo>
                      <a:cubicBezTo>
                        <a:pt x="6" y="549"/>
                        <a:pt x="5" y="550"/>
                        <a:pt x="5" y="551"/>
                      </a:cubicBezTo>
                      <a:cubicBezTo>
                        <a:pt x="3" y="556"/>
                        <a:pt x="2" y="561"/>
                        <a:pt x="2" y="566"/>
                      </a:cubicBezTo>
                      <a:cubicBezTo>
                        <a:pt x="1" y="567"/>
                        <a:pt x="2" y="569"/>
                        <a:pt x="4" y="569"/>
                      </a:cubicBezTo>
                      <a:cubicBezTo>
                        <a:pt x="5" y="569"/>
                        <a:pt x="6" y="568"/>
                        <a:pt x="7" y="567"/>
                      </a:cubicBezTo>
                      <a:close/>
                      <a:moveTo>
                        <a:pt x="5" y="596"/>
                      </a:moveTo>
                      <a:cubicBezTo>
                        <a:pt x="5" y="594"/>
                        <a:pt x="5" y="592"/>
                        <a:pt x="5" y="590"/>
                      </a:cubicBezTo>
                      <a:cubicBezTo>
                        <a:pt x="5" y="587"/>
                        <a:pt x="5" y="584"/>
                        <a:pt x="5" y="581"/>
                      </a:cubicBezTo>
                      <a:cubicBezTo>
                        <a:pt x="5" y="580"/>
                        <a:pt x="4" y="579"/>
                        <a:pt x="3" y="579"/>
                      </a:cubicBezTo>
                      <a:cubicBezTo>
                        <a:pt x="1" y="579"/>
                        <a:pt x="0" y="580"/>
                        <a:pt x="0" y="581"/>
                      </a:cubicBezTo>
                      <a:cubicBezTo>
                        <a:pt x="0" y="584"/>
                        <a:pt x="0" y="587"/>
                        <a:pt x="0" y="590"/>
                      </a:cubicBezTo>
                      <a:cubicBezTo>
                        <a:pt x="0" y="592"/>
                        <a:pt x="0" y="594"/>
                        <a:pt x="0" y="596"/>
                      </a:cubicBezTo>
                      <a:cubicBezTo>
                        <a:pt x="0" y="598"/>
                        <a:pt x="1" y="599"/>
                        <a:pt x="2" y="599"/>
                      </a:cubicBezTo>
                      <a:cubicBezTo>
                        <a:pt x="4" y="599"/>
                        <a:pt x="5" y="598"/>
                        <a:pt x="5" y="596"/>
                      </a:cubicBezTo>
                      <a:close/>
                      <a:moveTo>
                        <a:pt x="10" y="625"/>
                      </a:moveTo>
                      <a:cubicBezTo>
                        <a:pt x="8" y="620"/>
                        <a:pt x="7" y="616"/>
                        <a:pt x="6" y="611"/>
                      </a:cubicBezTo>
                      <a:cubicBezTo>
                        <a:pt x="6" y="609"/>
                        <a:pt x="5" y="608"/>
                        <a:pt x="3" y="609"/>
                      </a:cubicBezTo>
                      <a:cubicBezTo>
                        <a:pt x="2" y="609"/>
                        <a:pt x="1" y="610"/>
                        <a:pt x="1" y="612"/>
                      </a:cubicBezTo>
                      <a:cubicBezTo>
                        <a:pt x="2" y="617"/>
                        <a:pt x="3" y="622"/>
                        <a:pt x="5" y="627"/>
                      </a:cubicBezTo>
                      <a:cubicBezTo>
                        <a:pt x="5" y="628"/>
                        <a:pt x="6" y="629"/>
                        <a:pt x="8" y="628"/>
                      </a:cubicBezTo>
                      <a:cubicBezTo>
                        <a:pt x="9" y="628"/>
                        <a:pt x="10" y="626"/>
                        <a:pt x="10" y="625"/>
                      </a:cubicBezTo>
                      <a:close/>
                      <a:moveTo>
                        <a:pt x="20" y="653"/>
                      </a:moveTo>
                      <a:cubicBezTo>
                        <a:pt x="18" y="648"/>
                        <a:pt x="16" y="644"/>
                        <a:pt x="14" y="639"/>
                      </a:cubicBezTo>
                      <a:cubicBezTo>
                        <a:pt x="14" y="638"/>
                        <a:pt x="12" y="637"/>
                        <a:pt x="11" y="638"/>
                      </a:cubicBezTo>
                      <a:cubicBezTo>
                        <a:pt x="10" y="638"/>
                        <a:pt x="9" y="640"/>
                        <a:pt x="10" y="641"/>
                      </a:cubicBezTo>
                      <a:cubicBezTo>
                        <a:pt x="12" y="646"/>
                        <a:pt x="14" y="650"/>
                        <a:pt x="16" y="655"/>
                      </a:cubicBezTo>
                      <a:cubicBezTo>
                        <a:pt x="16" y="656"/>
                        <a:pt x="18" y="657"/>
                        <a:pt x="19" y="656"/>
                      </a:cubicBezTo>
                      <a:cubicBezTo>
                        <a:pt x="20" y="655"/>
                        <a:pt x="21" y="654"/>
                        <a:pt x="20" y="653"/>
                      </a:cubicBezTo>
                      <a:close/>
                      <a:moveTo>
                        <a:pt x="36" y="678"/>
                      </a:moveTo>
                      <a:cubicBezTo>
                        <a:pt x="33" y="674"/>
                        <a:pt x="30" y="670"/>
                        <a:pt x="27" y="666"/>
                      </a:cubicBezTo>
                      <a:cubicBezTo>
                        <a:pt x="27" y="664"/>
                        <a:pt x="25" y="664"/>
                        <a:pt x="24" y="665"/>
                      </a:cubicBezTo>
                      <a:cubicBezTo>
                        <a:pt x="23" y="665"/>
                        <a:pt x="22" y="667"/>
                        <a:pt x="23" y="668"/>
                      </a:cubicBezTo>
                      <a:cubicBezTo>
                        <a:pt x="26" y="673"/>
                        <a:pt x="29" y="677"/>
                        <a:pt x="32" y="681"/>
                      </a:cubicBezTo>
                      <a:cubicBezTo>
                        <a:pt x="32" y="682"/>
                        <a:pt x="34" y="682"/>
                        <a:pt x="35" y="681"/>
                      </a:cubicBezTo>
                      <a:cubicBezTo>
                        <a:pt x="36" y="681"/>
                        <a:pt x="36" y="679"/>
                        <a:pt x="36" y="678"/>
                      </a:cubicBezTo>
                      <a:close/>
                      <a:moveTo>
                        <a:pt x="55" y="700"/>
                      </a:moveTo>
                      <a:cubicBezTo>
                        <a:pt x="51" y="697"/>
                        <a:pt x="48" y="693"/>
                        <a:pt x="45" y="689"/>
                      </a:cubicBezTo>
                      <a:cubicBezTo>
                        <a:pt x="44" y="688"/>
                        <a:pt x="42" y="688"/>
                        <a:pt x="41" y="689"/>
                      </a:cubicBezTo>
                      <a:cubicBezTo>
                        <a:pt x="40" y="690"/>
                        <a:pt x="40" y="692"/>
                        <a:pt x="41" y="693"/>
                      </a:cubicBezTo>
                      <a:cubicBezTo>
                        <a:pt x="44" y="697"/>
                        <a:pt x="48" y="700"/>
                        <a:pt x="52" y="704"/>
                      </a:cubicBezTo>
                      <a:cubicBezTo>
                        <a:pt x="53" y="705"/>
                        <a:pt x="54" y="705"/>
                        <a:pt x="55" y="704"/>
                      </a:cubicBezTo>
                      <a:cubicBezTo>
                        <a:pt x="56" y="703"/>
                        <a:pt x="56" y="701"/>
                        <a:pt x="55" y="700"/>
                      </a:cubicBezTo>
                      <a:close/>
                      <a:moveTo>
                        <a:pt x="78" y="718"/>
                      </a:moveTo>
                      <a:cubicBezTo>
                        <a:pt x="74" y="716"/>
                        <a:pt x="70" y="713"/>
                        <a:pt x="66" y="710"/>
                      </a:cubicBezTo>
                      <a:cubicBezTo>
                        <a:pt x="65" y="709"/>
                        <a:pt x="63" y="709"/>
                        <a:pt x="63" y="710"/>
                      </a:cubicBezTo>
                      <a:cubicBezTo>
                        <a:pt x="62" y="711"/>
                        <a:pt x="62" y="713"/>
                        <a:pt x="63" y="714"/>
                      </a:cubicBezTo>
                      <a:cubicBezTo>
                        <a:pt x="67" y="717"/>
                        <a:pt x="71" y="720"/>
                        <a:pt x="75" y="723"/>
                      </a:cubicBezTo>
                      <a:cubicBezTo>
                        <a:pt x="76" y="723"/>
                        <a:pt x="78" y="723"/>
                        <a:pt x="79" y="722"/>
                      </a:cubicBezTo>
                      <a:cubicBezTo>
                        <a:pt x="80" y="721"/>
                        <a:pt x="79" y="719"/>
                        <a:pt x="78" y="718"/>
                      </a:cubicBezTo>
                      <a:close/>
                      <a:moveTo>
                        <a:pt x="104" y="733"/>
                      </a:moveTo>
                      <a:cubicBezTo>
                        <a:pt x="99" y="731"/>
                        <a:pt x="95" y="729"/>
                        <a:pt x="91" y="726"/>
                      </a:cubicBezTo>
                      <a:cubicBezTo>
                        <a:pt x="89" y="726"/>
                        <a:pt x="88" y="726"/>
                        <a:pt x="87" y="727"/>
                      </a:cubicBezTo>
                      <a:cubicBezTo>
                        <a:pt x="87" y="728"/>
                        <a:pt x="87" y="730"/>
                        <a:pt x="88" y="731"/>
                      </a:cubicBezTo>
                      <a:cubicBezTo>
                        <a:pt x="93" y="733"/>
                        <a:pt x="97" y="735"/>
                        <a:pt x="102" y="737"/>
                      </a:cubicBezTo>
                      <a:cubicBezTo>
                        <a:pt x="103" y="738"/>
                        <a:pt x="105" y="737"/>
                        <a:pt x="105" y="736"/>
                      </a:cubicBezTo>
                      <a:cubicBezTo>
                        <a:pt x="106" y="735"/>
                        <a:pt x="105" y="733"/>
                        <a:pt x="104" y="733"/>
                      </a:cubicBezTo>
                      <a:close/>
                      <a:moveTo>
                        <a:pt x="132" y="743"/>
                      </a:moveTo>
                      <a:cubicBezTo>
                        <a:pt x="127" y="742"/>
                        <a:pt x="122" y="740"/>
                        <a:pt x="118" y="738"/>
                      </a:cubicBezTo>
                      <a:cubicBezTo>
                        <a:pt x="116" y="738"/>
                        <a:pt x="115" y="739"/>
                        <a:pt x="114" y="740"/>
                      </a:cubicBezTo>
                      <a:cubicBezTo>
                        <a:pt x="114" y="741"/>
                        <a:pt x="115" y="743"/>
                        <a:pt x="116" y="743"/>
                      </a:cubicBezTo>
                      <a:cubicBezTo>
                        <a:pt x="121" y="745"/>
                        <a:pt x="125" y="746"/>
                        <a:pt x="130" y="748"/>
                      </a:cubicBezTo>
                      <a:cubicBezTo>
                        <a:pt x="132" y="748"/>
                        <a:pt x="133" y="747"/>
                        <a:pt x="133" y="746"/>
                      </a:cubicBezTo>
                      <a:cubicBezTo>
                        <a:pt x="134" y="745"/>
                        <a:pt x="133" y="743"/>
                        <a:pt x="132" y="743"/>
                      </a:cubicBezTo>
                      <a:close/>
                      <a:moveTo>
                        <a:pt x="161" y="749"/>
                      </a:moveTo>
                      <a:cubicBezTo>
                        <a:pt x="156" y="748"/>
                        <a:pt x="151" y="748"/>
                        <a:pt x="146" y="747"/>
                      </a:cubicBezTo>
                      <a:cubicBezTo>
                        <a:pt x="145" y="746"/>
                        <a:pt x="143" y="747"/>
                        <a:pt x="143" y="748"/>
                      </a:cubicBezTo>
                      <a:cubicBezTo>
                        <a:pt x="143" y="750"/>
                        <a:pt x="144" y="751"/>
                        <a:pt x="145" y="751"/>
                      </a:cubicBezTo>
                      <a:cubicBezTo>
                        <a:pt x="150" y="752"/>
                        <a:pt x="155" y="753"/>
                        <a:pt x="160" y="754"/>
                      </a:cubicBezTo>
                      <a:cubicBezTo>
                        <a:pt x="161" y="754"/>
                        <a:pt x="163" y="753"/>
                        <a:pt x="163" y="752"/>
                      </a:cubicBezTo>
                      <a:cubicBezTo>
                        <a:pt x="163" y="750"/>
                        <a:pt x="162" y="749"/>
                        <a:pt x="161" y="749"/>
                      </a:cubicBezTo>
                      <a:close/>
                      <a:moveTo>
                        <a:pt x="190" y="751"/>
                      </a:moveTo>
                      <a:cubicBezTo>
                        <a:pt x="185" y="751"/>
                        <a:pt x="180" y="751"/>
                        <a:pt x="175" y="751"/>
                      </a:cubicBezTo>
                      <a:cubicBezTo>
                        <a:pt x="174" y="750"/>
                        <a:pt x="173" y="751"/>
                        <a:pt x="173" y="753"/>
                      </a:cubicBezTo>
                      <a:cubicBezTo>
                        <a:pt x="173" y="754"/>
                        <a:pt x="174" y="755"/>
                        <a:pt x="175" y="756"/>
                      </a:cubicBezTo>
                      <a:cubicBezTo>
                        <a:pt x="180" y="756"/>
                        <a:pt x="185" y="756"/>
                        <a:pt x="190" y="756"/>
                      </a:cubicBezTo>
                      <a:cubicBezTo>
                        <a:pt x="192" y="756"/>
                        <a:pt x="193" y="755"/>
                        <a:pt x="193" y="754"/>
                      </a:cubicBezTo>
                      <a:cubicBezTo>
                        <a:pt x="193" y="752"/>
                        <a:pt x="192" y="751"/>
                        <a:pt x="190" y="751"/>
                      </a:cubicBezTo>
                      <a:close/>
                      <a:moveTo>
                        <a:pt x="220" y="749"/>
                      </a:moveTo>
                      <a:cubicBezTo>
                        <a:pt x="215" y="750"/>
                        <a:pt x="210" y="750"/>
                        <a:pt x="205" y="751"/>
                      </a:cubicBezTo>
                      <a:cubicBezTo>
                        <a:pt x="204" y="751"/>
                        <a:pt x="203" y="752"/>
                        <a:pt x="203" y="753"/>
                      </a:cubicBezTo>
                      <a:cubicBezTo>
                        <a:pt x="203" y="755"/>
                        <a:pt x="204" y="756"/>
                        <a:pt x="205" y="756"/>
                      </a:cubicBezTo>
                      <a:cubicBezTo>
                        <a:pt x="210" y="755"/>
                        <a:pt x="215" y="755"/>
                        <a:pt x="221" y="754"/>
                      </a:cubicBezTo>
                      <a:cubicBezTo>
                        <a:pt x="222" y="754"/>
                        <a:pt x="223" y="753"/>
                        <a:pt x="223" y="751"/>
                      </a:cubicBezTo>
                      <a:cubicBezTo>
                        <a:pt x="223" y="750"/>
                        <a:pt x="221" y="749"/>
                        <a:pt x="220" y="749"/>
                      </a:cubicBezTo>
                      <a:close/>
                      <a:moveTo>
                        <a:pt x="249" y="744"/>
                      </a:moveTo>
                      <a:cubicBezTo>
                        <a:pt x="244" y="745"/>
                        <a:pt x="239" y="746"/>
                        <a:pt x="235" y="747"/>
                      </a:cubicBezTo>
                      <a:cubicBezTo>
                        <a:pt x="233" y="747"/>
                        <a:pt x="232" y="749"/>
                        <a:pt x="233" y="750"/>
                      </a:cubicBezTo>
                      <a:cubicBezTo>
                        <a:pt x="233" y="751"/>
                        <a:pt x="234" y="752"/>
                        <a:pt x="235" y="752"/>
                      </a:cubicBezTo>
                      <a:cubicBezTo>
                        <a:pt x="240" y="751"/>
                        <a:pt x="245" y="750"/>
                        <a:pt x="250" y="749"/>
                      </a:cubicBezTo>
                      <a:cubicBezTo>
                        <a:pt x="252" y="748"/>
                        <a:pt x="252" y="747"/>
                        <a:pt x="252" y="745"/>
                      </a:cubicBezTo>
                      <a:cubicBezTo>
                        <a:pt x="252" y="744"/>
                        <a:pt x="250" y="743"/>
                        <a:pt x="249" y="744"/>
                      </a:cubicBezTo>
                      <a:close/>
                      <a:moveTo>
                        <a:pt x="245" y="767"/>
                      </a:moveTo>
                      <a:cubicBezTo>
                        <a:pt x="246" y="763"/>
                        <a:pt x="248" y="758"/>
                        <a:pt x="251" y="754"/>
                      </a:cubicBezTo>
                      <a:cubicBezTo>
                        <a:pt x="252" y="753"/>
                        <a:pt x="251" y="751"/>
                        <a:pt x="250" y="751"/>
                      </a:cubicBezTo>
                      <a:cubicBezTo>
                        <a:pt x="249" y="750"/>
                        <a:pt x="247" y="750"/>
                        <a:pt x="247" y="751"/>
                      </a:cubicBezTo>
                      <a:cubicBezTo>
                        <a:pt x="244" y="756"/>
                        <a:pt x="242" y="761"/>
                        <a:pt x="240" y="766"/>
                      </a:cubicBezTo>
                      <a:cubicBezTo>
                        <a:pt x="240" y="767"/>
                        <a:pt x="241" y="768"/>
                        <a:pt x="242" y="769"/>
                      </a:cubicBezTo>
                      <a:cubicBezTo>
                        <a:pt x="243" y="769"/>
                        <a:pt x="245" y="768"/>
                        <a:pt x="245" y="767"/>
                      </a:cubicBezTo>
                      <a:close/>
                      <a:moveTo>
                        <a:pt x="244" y="796"/>
                      </a:moveTo>
                      <a:cubicBezTo>
                        <a:pt x="243" y="791"/>
                        <a:pt x="243" y="787"/>
                        <a:pt x="243" y="783"/>
                      </a:cubicBezTo>
                      <a:cubicBezTo>
                        <a:pt x="243" y="782"/>
                        <a:pt x="243" y="782"/>
                        <a:pt x="243" y="781"/>
                      </a:cubicBezTo>
                      <a:cubicBezTo>
                        <a:pt x="243" y="780"/>
                        <a:pt x="242" y="779"/>
                        <a:pt x="241" y="779"/>
                      </a:cubicBezTo>
                      <a:cubicBezTo>
                        <a:pt x="239" y="779"/>
                        <a:pt x="238" y="780"/>
                        <a:pt x="238" y="781"/>
                      </a:cubicBezTo>
                      <a:cubicBezTo>
                        <a:pt x="238" y="782"/>
                        <a:pt x="238" y="782"/>
                        <a:pt x="238" y="783"/>
                      </a:cubicBezTo>
                      <a:cubicBezTo>
                        <a:pt x="238" y="787"/>
                        <a:pt x="238" y="792"/>
                        <a:pt x="239" y="797"/>
                      </a:cubicBezTo>
                      <a:cubicBezTo>
                        <a:pt x="239" y="798"/>
                        <a:pt x="241" y="799"/>
                        <a:pt x="242" y="799"/>
                      </a:cubicBezTo>
                      <a:cubicBezTo>
                        <a:pt x="243" y="798"/>
                        <a:pt x="244" y="797"/>
                        <a:pt x="244" y="796"/>
                      </a:cubicBezTo>
                      <a:close/>
                      <a:moveTo>
                        <a:pt x="253" y="824"/>
                      </a:moveTo>
                      <a:cubicBezTo>
                        <a:pt x="251" y="819"/>
                        <a:pt x="249" y="814"/>
                        <a:pt x="248" y="810"/>
                      </a:cubicBezTo>
                      <a:cubicBezTo>
                        <a:pt x="247" y="809"/>
                        <a:pt x="246" y="808"/>
                        <a:pt x="245" y="808"/>
                      </a:cubicBezTo>
                      <a:cubicBezTo>
                        <a:pt x="243" y="809"/>
                        <a:pt x="243" y="810"/>
                        <a:pt x="243" y="811"/>
                      </a:cubicBezTo>
                      <a:cubicBezTo>
                        <a:pt x="245" y="816"/>
                        <a:pt x="247" y="821"/>
                        <a:pt x="249" y="826"/>
                      </a:cubicBezTo>
                      <a:cubicBezTo>
                        <a:pt x="249" y="827"/>
                        <a:pt x="251" y="827"/>
                        <a:pt x="252" y="827"/>
                      </a:cubicBezTo>
                      <a:cubicBezTo>
                        <a:pt x="253" y="826"/>
                        <a:pt x="254" y="825"/>
                        <a:pt x="253" y="824"/>
                      </a:cubicBezTo>
                      <a:close/>
                      <a:moveTo>
                        <a:pt x="268" y="849"/>
                      </a:moveTo>
                      <a:cubicBezTo>
                        <a:pt x="265" y="845"/>
                        <a:pt x="263" y="841"/>
                        <a:pt x="260" y="837"/>
                      </a:cubicBezTo>
                      <a:cubicBezTo>
                        <a:pt x="259" y="835"/>
                        <a:pt x="258" y="835"/>
                        <a:pt x="257" y="836"/>
                      </a:cubicBezTo>
                      <a:cubicBezTo>
                        <a:pt x="256" y="836"/>
                        <a:pt x="255" y="838"/>
                        <a:pt x="256" y="839"/>
                      </a:cubicBezTo>
                      <a:cubicBezTo>
                        <a:pt x="258" y="844"/>
                        <a:pt x="261" y="848"/>
                        <a:pt x="264" y="852"/>
                      </a:cubicBezTo>
                      <a:cubicBezTo>
                        <a:pt x="265" y="853"/>
                        <a:pt x="266" y="853"/>
                        <a:pt x="267" y="853"/>
                      </a:cubicBezTo>
                      <a:cubicBezTo>
                        <a:pt x="269" y="852"/>
                        <a:pt x="269" y="850"/>
                        <a:pt x="268" y="849"/>
                      </a:cubicBezTo>
                      <a:close/>
                      <a:moveTo>
                        <a:pt x="286" y="873"/>
                      </a:moveTo>
                      <a:cubicBezTo>
                        <a:pt x="283" y="869"/>
                        <a:pt x="280" y="865"/>
                        <a:pt x="277" y="861"/>
                      </a:cubicBezTo>
                      <a:cubicBezTo>
                        <a:pt x="276" y="860"/>
                        <a:pt x="274" y="860"/>
                        <a:pt x="273" y="861"/>
                      </a:cubicBezTo>
                      <a:cubicBezTo>
                        <a:pt x="272" y="862"/>
                        <a:pt x="272" y="863"/>
                        <a:pt x="273" y="864"/>
                      </a:cubicBezTo>
                      <a:cubicBezTo>
                        <a:pt x="276" y="868"/>
                        <a:pt x="279" y="872"/>
                        <a:pt x="282" y="876"/>
                      </a:cubicBezTo>
                      <a:cubicBezTo>
                        <a:pt x="283" y="877"/>
                        <a:pt x="285" y="877"/>
                        <a:pt x="286" y="876"/>
                      </a:cubicBezTo>
                      <a:cubicBezTo>
                        <a:pt x="287" y="875"/>
                        <a:pt x="287" y="874"/>
                        <a:pt x="286" y="873"/>
                      </a:cubicBezTo>
                      <a:close/>
                      <a:moveTo>
                        <a:pt x="307" y="894"/>
                      </a:moveTo>
                      <a:cubicBezTo>
                        <a:pt x="303" y="891"/>
                        <a:pt x="300" y="887"/>
                        <a:pt x="296" y="884"/>
                      </a:cubicBezTo>
                      <a:cubicBezTo>
                        <a:pt x="295" y="883"/>
                        <a:pt x="294" y="883"/>
                        <a:pt x="293" y="884"/>
                      </a:cubicBezTo>
                      <a:cubicBezTo>
                        <a:pt x="292" y="885"/>
                        <a:pt x="292" y="886"/>
                        <a:pt x="293" y="887"/>
                      </a:cubicBezTo>
                      <a:cubicBezTo>
                        <a:pt x="296" y="891"/>
                        <a:pt x="300" y="895"/>
                        <a:pt x="303" y="898"/>
                      </a:cubicBezTo>
                      <a:cubicBezTo>
                        <a:pt x="305" y="899"/>
                        <a:pt x="306" y="899"/>
                        <a:pt x="307" y="898"/>
                      </a:cubicBezTo>
                      <a:cubicBezTo>
                        <a:pt x="308" y="897"/>
                        <a:pt x="308" y="895"/>
                        <a:pt x="307" y="894"/>
                      </a:cubicBezTo>
                      <a:close/>
                      <a:moveTo>
                        <a:pt x="330" y="913"/>
                      </a:moveTo>
                      <a:cubicBezTo>
                        <a:pt x="326" y="910"/>
                        <a:pt x="322" y="907"/>
                        <a:pt x="318" y="904"/>
                      </a:cubicBezTo>
                      <a:cubicBezTo>
                        <a:pt x="317" y="903"/>
                        <a:pt x="316" y="903"/>
                        <a:pt x="315" y="904"/>
                      </a:cubicBezTo>
                      <a:cubicBezTo>
                        <a:pt x="314" y="905"/>
                        <a:pt x="314" y="907"/>
                        <a:pt x="315" y="908"/>
                      </a:cubicBezTo>
                      <a:cubicBezTo>
                        <a:pt x="319" y="911"/>
                        <a:pt x="323" y="914"/>
                        <a:pt x="327" y="917"/>
                      </a:cubicBezTo>
                      <a:cubicBezTo>
                        <a:pt x="328" y="918"/>
                        <a:pt x="330" y="917"/>
                        <a:pt x="331" y="916"/>
                      </a:cubicBezTo>
                      <a:cubicBezTo>
                        <a:pt x="331" y="915"/>
                        <a:pt x="331" y="914"/>
                        <a:pt x="330" y="913"/>
                      </a:cubicBezTo>
                      <a:close/>
                      <a:moveTo>
                        <a:pt x="355" y="929"/>
                      </a:moveTo>
                      <a:cubicBezTo>
                        <a:pt x="351" y="926"/>
                        <a:pt x="346" y="924"/>
                        <a:pt x="342" y="921"/>
                      </a:cubicBezTo>
                      <a:cubicBezTo>
                        <a:pt x="341" y="920"/>
                        <a:pt x="340" y="921"/>
                        <a:pt x="339" y="922"/>
                      </a:cubicBezTo>
                      <a:cubicBezTo>
                        <a:pt x="338" y="923"/>
                        <a:pt x="338" y="925"/>
                        <a:pt x="340" y="925"/>
                      </a:cubicBezTo>
                      <a:cubicBezTo>
                        <a:pt x="344" y="928"/>
                        <a:pt x="348" y="931"/>
                        <a:pt x="352" y="933"/>
                      </a:cubicBezTo>
                      <a:cubicBezTo>
                        <a:pt x="354" y="934"/>
                        <a:pt x="355" y="934"/>
                        <a:pt x="356" y="932"/>
                      </a:cubicBezTo>
                      <a:cubicBezTo>
                        <a:pt x="357" y="931"/>
                        <a:pt x="356" y="930"/>
                        <a:pt x="355" y="929"/>
                      </a:cubicBezTo>
                      <a:close/>
                      <a:moveTo>
                        <a:pt x="381" y="943"/>
                      </a:moveTo>
                      <a:cubicBezTo>
                        <a:pt x="377" y="941"/>
                        <a:pt x="372" y="939"/>
                        <a:pt x="368" y="936"/>
                      </a:cubicBezTo>
                      <a:cubicBezTo>
                        <a:pt x="367" y="936"/>
                        <a:pt x="365" y="936"/>
                        <a:pt x="365" y="937"/>
                      </a:cubicBezTo>
                      <a:cubicBezTo>
                        <a:pt x="364" y="939"/>
                        <a:pt x="364" y="940"/>
                        <a:pt x="366" y="941"/>
                      </a:cubicBezTo>
                      <a:cubicBezTo>
                        <a:pt x="370" y="943"/>
                        <a:pt x="375" y="945"/>
                        <a:pt x="379" y="947"/>
                      </a:cubicBezTo>
                      <a:cubicBezTo>
                        <a:pt x="380" y="948"/>
                        <a:pt x="382" y="947"/>
                        <a:pt x="382" y="946"/>
                      </a:cubicBezTo>
                      <a:cubicBezTo>
                        <a:pt x="383" y="945"/>
                        <a:pt x="383" y="943"/>
                        <a:pt x="381" y="943"/>
                      </a:cubicBezTo>
                      <a:close/>
                      <a:moveTo>
                        <a:pt x="409" y="954"/>
                      </a:moveTo>
                      <a:cubicBezTo>
                        <a:pt x="404" y="952"/>
                        <a:pt x="400" y="951"/>
                        <a:pt x="395" y="949"/>
                      </a:cubicBezTo>
                      <a:cubicBezTo>
                        <a:pt x="394" y="948"/>
                        <a:pt x="392" y="949"/>
                        <a:pt x="392" y="950"/>
                      </a:cubicBezTo>
                      <a:cubicBezTo>
                        <a:pt x="391" y="951"/>
                        <a:pt x="392" y="953"/>
                        <a:pt x="393" y="953"/>
                      </a:cubicBezTo>
                      <a:cubicBezTo>
                        <a:pt x="398" y="955"/>
                        <a:pt x="402" y="957"/>
                        <a:pt x="407" y="959"/>
                      </a:cubicBezTo>
                      <a:cubicBezTo>
                        <a:pt x="408" y="959"/>
                        <a:pt x="410" y="959"/>
                        <a:pt x="410" y="957"/>
                      </a:cubicBezTo>
                      <a:cubicBezTo>
                        <a:pt x="411" y="956"/>
                        <a:pt x="410" y="955"/>
                        <a:pt x="409" y="954"/>
                      </a:cubicBezTo>
                      <a:close/>
                      <a:moveTo>
                        <a:pt x="437" y="962"/>
                      </a:moveTo>
                      <a:cubicBezTo>
                        <a:pt x="433" y="961"/>
                        <a:pt x="428" y="960"/>
                        <a:pt x="423" y="959"/>
                      </a:cubicBezTo>
                      <a:cubicBezTo>
                        <a:pt x="422" y="958"/>
                        <a:pt x="420" y="959"/>
                        <a:pt x="420" y="960"/>
                      </a:cubicBezTo>
                      <a:cubicBezTo>
                        <a:pt x="420" y="962"/>
                        <a:pt x="420" y="963"/>
                        <a:pt x="422" y="963"/>
                      </a:cubicBezTo>
                      <a:cubicBezTo>
                        <a:pt x="426" y="965"/>
                        <a:pt x="431" y="966"/>
                        <a:pt x="436" y="967"/>
                      </a:cubicBezTo>
                      <a:cubicBezTo>
                        <a:pt x="438" y="967"/>
                        <a:pt x="439" y="967"/>
                        <a:pt x="439" y="965"/>
                      </a:cubicBezTo>
                      <a:cubicBezTo>
                        <a:pt x="440" y="964"/>
                        <a:pt x="439" y="963"/>
                        <a:pt x="437" y="962"/>
                      </a:cubicBezTo>
                      <a:close/>
                      <a:moveTo>
                        <a:pt x="467" y="967"/>
                      </a:moveTo>
                      <a:cubicBezTo>
                        <a:pt x="462" y="966"/>
                        <a:pt x="457" y="966"/>
                        <a:pt x="452" y="965"/>
                      </a:cubicBezTo>
                      <a:cubicBezTo>
                        <a:pt x="451" y="965"/>
                        <a:pt x="449" y="966"/>
                        <a:pt x="449" y="967"/>
                      </a:cubicBezTo>
                      <a:cubicBezTo>
                        <a:pt x="449" y="968"/>
                        <a:pt x="450" y="970"/>
                        <a:pt x="451" y="970"/>
                      </a:cubicBezTo>
                      <a:cubicBezTo>
                        <a:pt x="456" y="971"/>
                        <a:pt x="461" y="971"/>
                        <a:pt x="466" y="972"/>
                      </a:cubicBezTo>
                      <a:cubicBezTo>
                        <a:pt x="468" y="972"/>
                        <a:pt x="469" y="971"/>
                        <a:pt x="469" y="970"/>
                      </a:cubicBezTo>
                      <a:cubicBezTo>
                        <a:pt x="469" y="968"/>
                        <a:pt x="468" y="967"/>
                        <a:pt x="467" y="967"/>
                      </a:cubicBezTo>
                      <a:close/>
                      <a:moveTo>
                        <a:pt x="496" y="967"/>
                      </a:moveTo>
                      <a:cubicBezTo>
                        <a:pt x="494" y="968"/>
                        <a:pt x="491" y="968"/>
                        <a:pt x="488" y="968"/>
                      </a:cubicBezTo>
                      <a:cubicBezTo>
                        <a:pt x="487" y="968"/>
                        <a:pt x="486" y="968"/>
                        <a:pt x="485" y="968"/>
                      </a:cubicBezTo>
                      <a:cubicBezTo>
                        <a:pt x="483" y="968"/>
                        <a:pt x="482" y="968"/>
                        <a:pt x="481" y="968"/>
                      </a:cubicBezTo>
                      <a:cubicBezTo>
                        <a:pt x="480" y="968"/>
                        <a:pt x="479" y="969"/>
                        <a:pt x="479" y="970"/>
                      </a:cubicBezTo>
                      <a:cubicBezTo>
                        <a:pt x="479" y="971"/>
                        <a:pt x="480" y="973"/>
                        <a:pt x="481" y="973"/>
                      </a:cubicBezTo>
                      <a:cubicBezTo>
                        <a:pt x="482" y="973"/>
                        <a:pt x="483" y="973"/>
                        <a:pt x="485" y="973"/>
                      </a:cubicBezTo>
                      <a:cubicBezTo>
                        <a:pt x="486" y="973"/>
                        <a:pt x="487" y="973"/>
                        <a:pt x="489" y="973"/>
                      </a:cubicBezTo>
                      <a:cubicBezTo>
                        <a:pt x="491" y="973"/>
                        <a:pt x="494" y="972"/>
                        <a:pt x="496" y="972"/>
                      </a:cubicBezTo>
                      <a:cubicBezTo>
                        <a:pt x="498" y="972"/>
                        <a:pt x="499" y="971"/>
                        <a:pt x="499" y="970"/>
                      </a:cubicBezTo>
                      <a:cubicBezTo>
                        <a:pt x="499" y="968"/>
                        <a:pt x="498" y="967"/>
                        <a:pt x="496" y="967"/>
                      </a:cubicBezTo>
                      <a:close/>
                      <a:moveTo>
                        <a:pt x="526" y="965"/>
                      </a:moveTo>
                      <a:cubicBezTo>
                        <a:pt x="521" y="965"/>
                        <a:pt x="516" y="966"/>
                        <a:pt x="511" y="966"/>
                      </a:cubicBezTo>
                      <a:cubicBezTo>
                        <a:pt x="510" y="966"/>
                        <a:pt x="509" y="968"/>
                        <a:pt x="509" y="969"/>
                      </a:cubicBezTo>
                      <a:cubicBezTo>
                        <a:pt x="509" y="970"/>
                        <a:pt x="510" y="971"/>
                        <a:pt x="512" y="971"/>
                      </a:cubicBezTo>
                      <a:cubicBezTo>
                        <a:pt x="517" y="971"/>
                        <a:pt x="522" y="970"/>
                        <a:pt x="527" y="969"/>
                      </a:cubicBezTo>
                      <a:cubicBezTo>
                        <a:pt x="528" y="969"/>
                        <a:pt x="529" y="968"/>
                        <a:pt x="529" y="967"/>
                      </a:cubicBezTo>
                      <a:cubicBezTo>
                        <a:pt x="528" y="965"/>
                        <a:pt x="527" y="964"/>
                        <a:pt x="526" y="9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6699" tIns="43349" rIns="86699" bIns="43349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66943" fontAlgn="base">
                    <a:spcBef>
                      <a:spcPct val="0"/>
                    </a:spcBef>
                    <a:spcAft>
                      <a:spcPct val="0"/>
                    </a:spcAft>
                    <a:buClrTx/>
                  </a:pPr>
                  <a:endParaRPr lang="zh-CN" altLang="en-US" sz="1707" kern="1200">
                    <a:solidFill>
                      <a:prstClr val="black"/>
                    </a:solidFill>
                    <a:latin typeface="Calibri" panose="020F050202020403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15" name="TextBox 14"/>
              <p:cNvSpPr txBox="1"/>
              <p:nvPr/>
            </p:nvSpPr>
            <p:spPr>
              <a:xfrm>
                <a:off x="5723896" y="3850530"/>
                <a:ext cx="3292841" cy="8609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i="1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Khởi động</a:t>
                </a:r>
              </a:p>
            </p:txBody>
          </p:sp>
        </p:grpSp>
        <p:pic>
          <p:nvPicPr>
            <p:cNvPr id="13" name="Picture 2" descr="Đồ hoạ vector miễn phí của Phi trườ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71" y="1051852"/>
              <a:ext cx="923966" cy="923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 descr="Gif jahreszeiten 9 » GIF Images Download">
            <a:extLst>
              <a:ext uri="{FF2B5EF4-FFF2-40B4-BE49-F238E27FC236}">
                <a16:creationId xmlns:a16="http://schemas.microsoft.com/office/drawing/2014/main" id="{1C4A4EB6-CF6A-4F50-AF8F-03ED20846D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577" y="2288952"/>
            <a:ext cx="2050823" cy="205082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2133600" y="989278"/>
            <a:ext cx="8610600" cy="5929237"/>
            <a:chOff x="1066800" y="1081163"/>
            <a:chExt cx="8610600" cy="5929237"/>
          </a:xfrm>
        </p:grpSpPr>
        <p:pic>
          <p:nvPicPr>
            <p:cNvPr id="24" name="Picture 23" descr="Hình minh họa miễn phí về Tv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6800" y="1081163"/>
              <a:ext cx="8610600" cy="59292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Các hành tinh trong hệ Mặt Trời.wmv">
              <a:hlinkClick r:id="" action="ppaction://media"/>
            </p:cNvPr>
            <p:cNvPicPr>
              <a:picLocks noChangeAspect="1"/>
            </p:cNvPicPr>
            <p:nvPr>
              <a:videoFile r:link="rId4"/>
              <p:extLst>
                <p:ext uri="{DAA4B4D4-6D71-4841-9C94-3DE7FCFB9230}">
                  <p14:media xmlns:p14="http://schemas.microsoft.com/office/powerpoint/2010/main" r:embed="rId3"/>
                </p:ext>
              </p:extLst>
            </p:nvPr>
          </p:nvPicPr>
          <p:blipFill>
            <a:blip r:embed="rId13"/>
            <a:stretch>
              <a:fillRect/>
            </a:stretch>
          </p:blipFill>
          <p:spPr>
            <a:xfrm>
              <a:off x="2279423" y="1565500"/>
              <a:ext cx="6178777" cy="4190678"/>
            </a:xfrm>
            <a:prstGeom prst="rect">
              <a:avLst/>
            </a:prstGeom>
          </p:spPr>
        </p:pic>
      </p:grp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972E0EDD-48CC-49D4-880C-D938B196ED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096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5456"/>
    </mc:Choice>
    <mc:Fallback>
      <p:transition spd="slow" advTm="1054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40816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audio isNarration="1"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714" objId="3"/>
        <p14:stopEvt time="98380" objId="3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Google Shape;1037;p5"/>
          <p:cNvSpPr txBox="1"/>
          <p:nvPr/>
        </p:nvSpPr>
        <p:spPr>
          <a:xfrm>
            <a:off x="2286000" y="373182"/>
            <a:ext cx="8432943" cy="477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spAutoFit/>
          </a:bodyPr>
          <a:lstStyle/>
          <a:p>
            <a:pPr algn="just">
              <a:lnSpc>
                <a:spcPts val="3000"/>
              </a:lnSpc>
            </a:pPr>
            <a:r>
              <a:rPr lang="en-US" sz="2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 VỎ TRÁI ĐẤT. VẬT LIỆU CẤU TẠO VỎ TRÁI ĐẤT</a:t>
            </a:r>
            <a:endParaRPr sz="26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652839"/>
            <a:ext cx="5132440" cy="25193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2155508"/>
              </p:ext>
            </p:extLst>
          </p:nvPr>
        </p:nvGraphicFramePr>
        <p:xfrm>
          <a:off x="6014515" y="4191000"/>
          <a:ext cx="5552666" cy="1905580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573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3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60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95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6395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</a:t>
                      </a:r>
                    </a:p>
                  </a:txBody>
                  <a:tcPr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Cấu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trúc</a:t>
                      </a:r>
                      <a:endParaRPr lang="en-US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Nguồn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gốc</a:t>
                      </a:r>
                      <a:endParaRPr lang="en-US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dụ</a:t>
                      </a:r>
                      <a:endParaRPr lang="en-US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6395">
                <a:tc>
                  <a:txBody>
                    <a:bodyPr/>
                    <a:lstStyle/>
                    <a:p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Mac-ma</a:t>
                      </a:r>
                    </a:p>
                  </a:txBody>
                  <a:tcPr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6395">
                <a:tc>
                  <a:txBody>
                    <a:bodyPr/>
                    <a:lstStyle/>
                    <a:p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Trầm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tích</a:t>
                      </a:r>
                      <a:endParaRPr lang="en-US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6395">
                <a:tc>
                  <a:txBody>
                    <a:bodyPr/>
                    <a:lstStyle/>
                    <a:p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Biến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chất</a:t>
                      </a:r>
                      <a:endParaRPr lang="en-US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6014514" y="2543811"/>
            <a:ext cx="5552667" cy="871108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8" rIns="91432" bIns="45718" spcCol="0" rtlCol="0" anchor="ctr"/>
          <a:lstStyle/>
          <a:p>
            <a:r>
              <a:rPr lang="en-US" sz="2500" b="1">
                <a:latin typeface="Times New Roman" pitchFamily="18" charset="0"/>
                <a:cs typeface="Times New Roman" pitchFamily="18" charset="0"/>
              </a:rPr>
              <a:t>1. Vỏ Trái Đất</a:t>
            </a:r>
          </a:p>
          <a:p>
            <a:r>
              <a:rPr lang="en-US" sz="2500" b="1">
                <a:latin typeface="Times New Roman" pitchFamily="18" charset="0"/>
                <a:cs typeface="Times New Roman" pitchFamily="18" charset="0"/>
              </a:rPr>
              <a:t>-……………………………………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014514" y="3498681"/>
            <a:ext cx="5552667" cy="544833"/>
          </a:xfrm>
          <a:prstGeom prst="rect">
            <a:avLst/>
          </a:prstGeom>
          <a:solidFill>
            <a:srgbClr val="9900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8" rIns="91432" bIns="45718" spcCol="0" rtlCol="0" anchor="ctr"/>
          <a:lstStyle/>
          <a:p>
            <a:r>
              <a:rPr lang="en-US" sz="2500" b="1">
                <a:latin typeface="Times New Roman" pitchFamily="18" charset="0"/>
                <a:cs typeface="Times New Roman" pitchFamily="18" charset="0"/>
              </a:rPr>
              <a:t>2. Vật liệu cấu tạo vỏ Trái Đất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0" y="0"/>
            <a:ext cx="2057588" cy="1141426"/>
            <a:chOff x="438457" y="21019"/>
            <a:chExt cx="2057588" cy="1141426"/>
          </a:xfrm>
        </p:grpSpPr>
        <p:grpSp>
          <p:nvGrpSpPr>
            <p:cNvPr id="14" name="Group 13"/>
            <p:cNvGrpSpPr/>
            <p:nvPr/>
          </p:nvGrpSpPr>
          <p:grpSpPr>
            <a:xfrm>
              <a:off x="1094718" y="498395"/>
              <a:ext cx="1401327" cy="664050"/>
              <a:chOff x="5507432" y="3371212"/>
              <a:chExt cx="3674668" cy="1857615"/>
            </a:xfrm>
          </p:grpSpPr>
          <p:grpSp>
            <p:nvGrpSpPr>
              <p:cNvPr id="16" name="组合 1483"/>
              <p:cNvGrpSpPr/>
              <p:nvPr/>
            </p:nvGrpSpPr>
            <p:grpSpPr>
              <a:xfrm>
                <a:off x="5507432" y="3371212"/>
                <a:ext cx="3674668" cy="1857615"/>
                <a:chOff x="28079" y="1041053"/>
                <a:chExt cx="7035801" cy="4572000"/>
              </a:xfrm>
            </p:grpSpPr>
            <p:sp>
              <p:nvSpPr>
                <p:cNvPr id="18" name="Freeform 422"/>
                <p:cNvSpPr>
                  <a:spLocks/>
                </p:cNvSpPr>
                <p:nvPr/>
              </p:nvSpPr>
              <p:spPr bwMode="auto">
                <a:xfrm>
                  <a:off x="28079" y="1041053"/>
                  <a:ext cx="7035801" cy="4572000"/>
                </a:xfrm>
                <a:custGeom>
                  <a:avLst/>
                  <a:gdLst>
                    <a:gd name="T0" fmla="*/ 929 w 1660"/>
                    <a:gd name="T1" fmla="*/ 1077 h 1077"/>
                    <a:gd name="T2" fmla="*/ 867 w 1660"/>
                    <a:gd name="T3" fmla="*/ 1073 h 1077"/>
                    <a:gd name="T4" fmla="*/ 763 w 1660"/>
                    <a:gd name="T5" fmla="*/ 1036 h 1077"/>
                    <a:gd name="T6" fmla="*/ 674 w 1660"/>
                    <a:gd name="T7" fmla="*/ 987 h 1077"/>
                    <a:gd name="T8" fmla="*/ 601 w 1660"/>
                    <a:gd name="T9" fmla="*/ 1022 h 1077"/>
                    <a:gd name="T10" fmla="*/ 526 w 1660"/>
                    <a:gd name="T11" fmla="*/ 1033 h 1077"/>
                    <a:gd name="T12" fmla="*/ 522 w 1660"/>
                    <a:gd name="T13" fmla="*/ 1033 h 1077"/>
                    <a:gd name="T14" fmla="*/ 328 w 1660"/>
                    <a:gd name="T15" fmla="*/ 957 h 1077"/>
                    <a:gd name="T16" fmla="*/ 245 w 1660"/>
                    <a:gd name="T17" fmla="*/ 821 h 1077"/>
                    <a:gd name="T18" fmla="*/ 245 w 1660"/>
                    <a:gd name="T19" fmla="*/ 816 h 1077"/>
                    <a:gd name="T20" fmla="*/ 228 w 1660"/>
                    <a:gd name="T21" fmla="*/ 816 h 1077"/>
                    <a:gd name="T22" fmla="*/ 16 w 1660"/>
                    <a:gd name="T23" fmla="*/ 673 h 1077"/>
                    <a:gd name="T24" fmla="*/ 31 w 1660"/>
                    <a:gd name="T25" fmla="*/ 526 h 1077"/>
                    <a:gd name="T26" fmla="*/ 112 w 1660"/>
                    <a:gd name="T27" fmla="*/ 440 h 1077"/>
                    <a:gd name="T28" fmla="*/ 100 w 1660"/>
                    <a:gd name="T29" fmla="*/ 272 h 1077"/>
                    <a:gd name="T30" fmla="*/ 219 w 1660"/>
                    <a:gd name="T31" fmla="*/ 167 h 1077"/>
                    <a:gd name="T32" fmla="*/ 271 w 1660"/>
                    <a:gd name="T33" fmla="*/ 162 h 1077"/>
                    <a:gd name="T34" fmla="*/ 336 w 1660"/>
                    <a:gd name="T35" fmla="*/ 169 h 1077"/>
                    <a:gd name="T36" fmla="*/ 360 w 1660"/>
                    <a:gd name="T37" fmla="*/ 109 h 1077"/>
                    <a:gd name="T38" fmla="*/ 603 w 1660"/>
                    <a:gd name="T39" fmla="*/ 0 h 1077"/>
                    <a:gd name="T40" fmla="*/ 613 w 1660"/>
                    <a:gd name="T41" fmla="*/ 0 h 1077"/>
                    <a:gd name="T42" fmla="*/ 831 w 1660"/>
                    <a:gd name="T43" fmla="*/ 112 h 1077"/>
                    <a:gd name="T44" fmla="*/ 863 w 1660"/>
                    <a:gd name="T45" fmla="*/ 196 h 1077"/>
                    <a:gd name="T46" fmla="*/ 878 w 1660"/>
                    <a:gd name="T47" fmla="*/ 195 h 1077"/>
                    <a:gd name="T48" fmla="*/ 933 w 1660"/>
                    <a:gd name="T49" fmla="*/ 208 h 1077"/>
                    <a:gd name="T50" fmla="*/ 973 w 1660"/>
                    <a:gd name="T51" fmla="*/ 136 h 1077"/>
                    <a:gd name="T52" fmla="*/ 1251 w 1660"/>
                    <a:gd name="T53" fmla="*/ 33 h 1077"/>
                    <a:gd name="T54" fmla="*/ 1287 w 1660"/>
                    <a:gd name="T55" fmla="*/ 35 h 1077"/>
                    <a:gd name="T56" fmla="*/ 1455 w 1660"/>
                    <a:gd name="T57" fmla="*/ 129 h 1077"/>
                    <a:gd name="T58" fmla="*/ 1513 w 1660"/>
                    <a:gd name="T59" fmla="*/ 253 h 1077"/>
                    <a:gd name="T60" fmla="*/ 1619 w 1660"/>
                    <a:gd name="T61" fmla="*/ 370 h 1077"/>
                    <a:gd name="T62" fmla="*/ 1606 w 1660"/>
                    <a:gd name="T63" fmla="*/ 443 h 1077"/>
                    <a:gd name="T64" fmla="*/ 1618 w 1660"/>
                    <a:gd name="T65" fmla="*/ 456 h 1077"/>
                    <a:gd name="T66" fmla="*/ 1648 w 1660"/>
                    <a:gd name="T67" fmla="*/ 660 h 1077"/>
                    <a:gd name="T68" fmla="*/ 1408 w 1660"/>
                    <a:gd name="T69" fmla="*/ 814 h 1077"/>
                    <a:gd name="T70" fmla="*/ 1320 w 1660"/>
                    <a:gd name="T71" fmla="*/ 807 h 1077"/>
                    <a:gd name="T72" fmla="*/ 1122 w 1660"/>
                    <a:gd name="T73" fmla="*/ 1038 h 1077"/>
                    <a:gd name="T74" fmla="*/ 929 w 1660"/>
                    <a:gd name="T75" fmla="*/ 1077 h 10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1660" h="1077">
                      <a:moveTo>
                        <a:pt x="929" y="1077"/>
                      </a:moveTo>
                      <a:cubicBezTo>
                        <a:pt x="908" y="1077"/>
                        <a:pt x="887" y="1075"/>
                        <a:pt x="867" y="1073"/>
                      </a:cubicBezTo>
                      <a:cubicBezTo>
                        <a:pt x="853" y="1071"/>
                        <a:pt x="804" y="1053"/>
                        <a:pt x="763" y="1036"/>
                      </a:cubicBezTo>
                      <a:cubicBezTo>
                        <a:pt x="717" y="1016"/>
                        <a:pt x="690" y="1000"/>
                        <a:pt x="674" y="987"/>
                      </a:cubicBezTo>
                      <a:cubicBezTo>
                        <a:pt x="653" y="1003"/>
                        <a:pt x="629" y="1014"/>
                        <a:pt x="601" y="1022"/>
                      </a:cubicBezTo>
                      <a:cubicBezTo>
                        <a:pt x="578" y="1029"/>
                        <a:pt x="553" y="1032"/>
                        <a:pt x="526" y="1033"/>
                      </a:cubicBezTo>
                      <a:cubicBezTo>
                        <a:pt x="525" y="1033"/>
                        <a:pt x="523" y="1033"/>
                        <a:pt x="522" y="1033"/>
                      </a:cubicBezTo>
                      <a:cubicBezTo>
                        <a:pt x="457" y="1033"/>
                        <a:pt x="385" y="1004"/>
                        <a:pt x="328" y="957"/>
                      </a:cubicBezTo>
                      <a:cubicBezTo>
                        <a:pt x="299" y="933"/>
                        <a:pt x="250" y="877"/>
                        <a:pt x="245" y="821"/>
                      </a:cubicBezTo>
                      <a:cubicBezTo>
                        <a:pt x="245" y="819"/>
                        <a:pt x="245" y="817"/>
                        <a:pt x="245" y="816"/>
                      </a:cubicBezTo>
                      <a:cubicBezTo>
                        <a:pt x="239" y="816"/>
                        <a:pt x="234" y="816"/>
                        <a:pt x="228" y="816"/>
                      </a:cubicBezTo>
                      <a:cubicBezTo>
                        <a:pt x="127" y="816"/>
                        <a:pt x="46" y="761"/>
                        <a:pt x="16" y="673"/>
                      </a:cubicBezTo>
                      <a:cubicBezTo>
                        <a:pt x="0" y="628"/>
                        <a:pt x="5" y="574"/>
                        <a:pt x="31" y="526"/>
                      </a:cubicBezTo>
                      <a:cubicBezTo>
                        <a:pt x="50" y="488"/>
                        <a:pt x="79" y="458"/>
                        <a:pt x="112" y="440"/>
                      </a:cubicBezTo>
                      <a:cubicBezTo>
                        <a:pt x="86" y="384"/>
                        <a:pt x="81" y="323"/>
                        <a:pt x="100" y="272"/>
                      </a:cubicBezTo>
                      <a:cubicBezTo>
                        <a:pt x="120" y="221"/>
                        <a:pt x="162" y="184"/>
                        <a:pt x="219" y="167"/>
                      </a:cubicBezTo>
                      <a:cubicBezTo>
                        <a:pt x="236" y="162"/>
                        <a:pt x="259" y="162"/>
                        <a:pt x="271" y="162"/>
                      </a:cubicBezTo>
                      <a:cubicBezTo>
                        <a:pt x="286" y="162"/>
                        <a:pt x="311" y="163"/>
                        <a:pt x="336" y="169"/>
                      </a:cubicBezTo>
                      <a:cubicBezTo>
                        <a:pt x="339" y="148"/>
                        <a:pt x="347" y="128"/>
                        <a:pt x="360" y="109"/>
                      </a:cubicBezTo>
                      <a:cubicBezTo>
                        <a:pt x="409" y="38"/>
                        <a:pt x="522" y="0"/>
                        <a:pt x="603" y="0"/>
                      </a:cubicBezTo>
                      <a:cubicBezTo>
                        <a:pt x="607" y="0"/>
                        <a:pt x="610" y="0"/>
                        <a:pt x="613" y="0"/>
                      </a:cubicBezTo>
                      <a:cubicBezTo>
                        <a:pt x="681" y="3"/>
                        <a:pt x="779" y="39"/>
                        <a:pt x="831" y="112"/>
                      </a:cubicBezTo>
                      <a:cubicBezTo>
                        <a:pt x="850" y="139"/>
                        <a:pt x="861" y="167"/>
                        <a:pt x="863" y="196"/>
                      </a:cubicBezTo>
                      <a:cubicBezTo>
                        <a:pt x="868" y="196"/>
                        <a:pt x="873" y="195"/>
                        <a:pt x="878" y="195"/>
                      </a:cubicBezTo>
                      <a:cubicBezTo>
                        <a:pt x="897" y="195"/>
                        <a:pt x="916" y="200"/>
                        <a:pt x="933" y="208"/>
                      </a:cubicBezTo>
                      <a:cubicBezTo>
                        <a:pt x="940" y="182"/>
                        <a:pt x="954" y="158"/>
                        <a:pt x="973" y="136"/>
                      </a:cubicBezTo>
                      <a:cubicBezTo>
                        <a:pt x="1040" y="60"/>
                        <a:pt x="1165" y="33"/>
                        <a:pt x="1251" y="33"/>
                      </a:cubicBezTo>
                      <a:cubicBezTo>
                        <a:pt x="1263" y="33"/>
                        <a:pt x="1275" y="34"/>
                        <a:pt x="1287" y="35"/>
                      </a:cubicBezTo>
                      <a:cubicBezTo>
                        <a:pt x="1360" y="42"/>
                        <a:pt x="1409" y="69"/>
                        <a:pt x="1455" y="129"/>
                      </a:cubicBezTo>
                      <a:cubicBezTo>
                        <a:pt x="1488" y="171"/>
                        <a:pt x="1508" y="212"/>
                        <a:pt x="1513" y="253"/>
                      </a:cubicBezTo>
                      <a:cubicBezTo>
                        <a:pt x="1571" y="260"/>
                        <a:pt x="1612" y="316"/>
                        <a:pt x="1619" y="370"/>
                      </a:cubicBezTo>
                      <a:cubicBezTo>
                        <a:pt x="1623" y="397"/>
                        <a:pt x="1618" y="423"/>
                        <a:pt x="1606" y="443"/>
                      </a:cubicBezTo>
                      <a:cubicBezTo>
                        <a:pt x="1610" y="447"/>
                        <a:pt x="1614" y="451"/>
                        <a:pt x="1618" y="456"/>
                      </a:cubicBezTo>
                      <a:cubicBezTo>
                        <a:pt x="1660" y="512"/>
                        <a:pt x="1658" y="624"/>
                        <a:pt x="1648" y="660"/>
                      </a:cubicBezTo>
                      <a:cubicBezTo>
                        <a:pt x="1628" y="731"/>
                        <a:pt x="1570" y="814"/>
                        <a:pt x="1408" y="814"/>
                      </a:cubicBezTo>
                      <a:cubicBezTo>
                        <a:pt x="1381" y="814"/>
                        <a:pt x="1351" y="812"/>
                        <a:pt x="1320" y="807"/>
                      </a:cubicBezTo>
                      <a:cubicBezTo>
                        <a:pt x="1288" y="919"/>
                        <a:pt x="1222" y="997"/>
                        <a:pt x="1122" y="1038"/>
                      </a:cubicBezTo>
                      <a:cubicBezTo>
                        <a:pt x="1062" y="1063"/>
                        <a:pt x="996" y="1077"/>
                        <a:pt x="929" y="1077"/>
                      </a:cubicBezTo>
                      <a:close/>
                    </a:path>
                  </a:pathLst>
                </a:custGeom>
                <a:solidFill>
                  <a:srgbClr val="FF99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6699" tIns="43349" rIns="86699" bIns="43349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66943" fontAlgn="base">
                    <a:spcBef>
                      <a:spcPct val="0"/>
                    </a:spcBef>
                    <a:spcAft>
                      <a:spcPct val="0"/>
                    </a:spcAft>
                    <a:buClrTx/>
                  </a:pPr>
                  <a:endParaRPr lang="zh-CN" altLang="en-US" sz="1707" kern="1200">
                    <a:solidFill>
                      <a:prstClr val="black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9" name="Freeform 423"/>
                <p:cNvSpPr>
                  <a:spLocks noEditPoints="1"/>
                </p:cNvSpPr>
                <p:nvPr/>
              </p:nvSpPr>
              <p:spPr bwMode="auto">
                <a:xfrm>
                  <a:off x="185242" y="1168053"/>
                  <a:ext cx="6726238" cy="4318000"/>
                </a:xfrm>
                <a:custGeom>
                  <a:avLst/>
                  <a:gdLst>
                    <a:gd name="T0" fmla="*/ 607 w 1587"/>
                    <a:gd name="T1" fmla="*/ 941 h 1017"/>
                    <a:gd name="T2" fmla="*/ 647 w 1587"/>
                    <a:gd name="T3" fmla="*/ 905 h 1017"/>
                    <a:gd name="T4" fmla="*/ 685 w 1587"/>
                    <a:gd name="T5" fmla="*/ 947 h 1017"/>
                    <a:gd name="T6" fmla="*/ 765 w 1587"/>
                    <a:gd name="T7" fmla="*/ 989 h 1017"/>
                    <a:gd name="T8" fmla="*/ 834 w 1587"/>
                    <a:gd name="T9" fmla="*/ 1010 h 1017"/>
                    <a:gd name="T10" fmla="*/ 941 w 1587"/>
                    <a:gd name="T11" fmla="*/ 1009 h 1017"/>
                    <a:gd name="T12" fmla="*/ 1003 w 1587"/>
                    <a:gd name="T13" fmla="*/ 1001 h 1017"/>
                    <a:gd name="T14" fmla="*/ 1070 w 1587"/>
                    <a:gd name="T15" fmla="*/ 980 h 1017"/>
                    <a:gd name="T16" fmla="*/ 1136 w 1587"/>
                    <a:gd name="T17" fmla="*/ 940 h 1017"/>
                    <a:gd name="T18" fmla="*/ 1202 w 1587"/>
                    <a:gd name="T19" fmla="*/ 880 h 1017"/>
                    <a:gd name="T20" fmla="*/ 1236 w 1587"/>
                    <a:gd name="T21" fmla="*/ 815 h 1017"/>
                    <a:gd name="T22" fmla="*/ 1288 w 1587"/>
                    <a:gd name="T23" fmla="*/ 742 h 1017"/>
                    <a:gd name="T24" fmla="*/ 1349 w 1587"/>
                    <a:gd name="T25" fmla="*/ 751 h 1017"/>
                    <a:gd name="T26" fmla="*/ 1421 w 1587"/>
                    <a:gd name="T27" fmla="*/ 746 h 1017"/>
                    <a:gd name="T28" fmla="*/ 1492 w 1587"/>
                    <a:gd name="T29" fmla="*/ 725 h 1017"/>
                    <a:gd name="T30" fmla="*/ 1562 w 1587"/>
                    <a:gd name="T31" fmla="*/ 670 h 1017"/>
                    <a:gd name="T32" fmla="*/ 1582 w 1587"/>
                    <a:gd name="T33" fmla="*/ 583 h 1017"/>
                    <a:gd name="T34" fmla="*/ 1581 w 1587"/>
                    <a:gd name="T35" fmla="*/ 521 h 1017"/>
                    <a:gd name="T36" fmla="*/ 1561 w 1587"/>
                    <a:gd name="T37" fmla="*/ 451 h 1017"/>
                    <a:gd name="T38" fmla="*/ 1496 w 1587"/>
                    <a:gd name="T39" fmla="*/ 427 h 1017"/>
                    <a:gd name="T40" fmla="*/ 1548 w 1587"/>
                    <a:gd name="T41" fmla="*/ 358 h 1017"/>
                    <a:gd name="T42" fmla="*/ 1537 w 1587"/>
                    <a:gd name="T43" fmla="*/ 299 h 1017"/>
                    <a:gd name="T44" fmla="*/ 1477 w 1587"/>
                    <a:gd name="T45" fmla="*/ 259 h 1017"/>
                    <a:gd name="T46" fmla="*/ 1448 w 1587"/>
                    <a:gd name="T47" fmla="*/ 244 h 1017"/>
                    <a:gd name="T48" fmla="*/ 1428 w 1587"/>
                    <a:gd name="T49" fmla="*/ 175 h 1017"/>
                    <a:gd name="T50" fmla="*/ 1384 w 1587"/>
                    <a:gd name="T51" fmla="*/ 108 h 1017"/>
                    <a:gd name="T52" fmla="*/ 1331 w 1587"/>
                    <a:gd name="T53" fmla="*/ 59 h 1017"/>
                    <a:gd name="T54" fmla="*/ 1243 w 1587"/>
                    <a:gd name="T55" fmla="*/ 39 h 1017"/>
                    <a:gd name="T56" fmla="*/ 1169 w 1587"/>
                    <a:gd name="T57" fmla="*/ 41 h 1017"/>
                    <a:gd name="T58" fmla="*/ 1080 w 1587"/>
                    <a:gd name="T59" fmla="*/ 54 h 1017"/>
                    <a:gd name="T60" fmla="*/ 1014 w 1587"/>
                    <a:gd name="T61" fmla="*/ 85 h 1017"/>
                    <a:gd name="T62" fmla="*/ 940 w 1587"/>
                    <a:gd name="T63" fmla="*/ 160 h 1017"/>
                    <a:gd name="T64" fmla="*/ 922 w 1587"/>
                    <a:gd name="T65" fmla="*/ 219 h 1017"/>
                    <a:gd name="T66" fmla="*/ 906 w 1587"/>
                    <a:gd name="T67" fmla="*/ 219 h 1017"/>
                    <a:gd name="T68" fmla="*/ 837 w 1587"/>
                    <a:gd name="T69" fmla="*/ 198 h 1017"/>
                    <a:gd name="T70" fmla="*/ 791 w 1587"/>
                    <a:gd name="T71" fmla="*/ 166 h 1017"/>
                    <a:gd name="T72" fmla="*/ 783 w 1587"/>
                    <a:gd name="T73" fmla="*/ 122 h 1017"/>
                    <a:gd name="T74" fmla="*/ 720 w 1587"/>
                    <a:gd name="T75" fmla="*/ 58 h 1017"/>
                    <a:gd name="T76" fmla="*/ 655 w 1587"/>
                    <a:gd name="T77" fmla="*/ 23 h 1017"/>
                    <a:gd name="T78" fmla="*/ 583 w 1587"/>
                    <a:gd name="T79" fmla="*/ 1 h 1017"/>
                    <a:gd name="T80" fmla="*/ 480 w 1587"/>
                    <a:gd name="T81" fmla="*/ 19 h 1017"/>
                    <a:gd name="T82" fmla="*/ 421 w 1587"/>
                    <a:gd name="T83" fmla="*/ 39 h 1017"/>
                    <a:gd name="T84" fmla="*/ 361 w 1587"/>
                    <a:gd name="T85" fmla="*/ 80 h 1017"/>
                    <a:gd name="T86" fmla="*/ 332 w 1587"/>
                    <a:gd name="T87" fmla="*/ 162 h 1017"/>
                    <a:gd name="T88" fmla="*/ 334 w 1587"/>
                    <a:gd name="T89" fmla="*/ 194 h 1017"/>
                    <a:gd name="T90" fmla="*/ 269 w 1587"/>
                    <a:gd name="T91" fmla="*/ 164 h 1017"/>
                    <a:gd name="T92" fmla="*/ 195 w 1587"/>
                    <a:gd name="T93" fmla="*/ 170 h 1017"/>
                    <a:gd name="T94" fmla="*/ 116 w 1587"/>
                    <a:gd name="T95" fmla="*/ 211 h 1017"/>
                    <a:gd name="T96" fmla="*/ 87 w 1587"/>
                    <a:gd name="T97" fmla="*/ 278 h 1017"/>
                    <a:gd name="T98" fmla="*/ 101 w 1587"/>
                    <a:gd name="T99" fmla="*/ 382 h 1017"/>
                    <a:gd name="T100" fmla="*/ 118 w 1587"/>
                    <a:gd name="T101" fmla="*/ 421 h 1017"/>
                    <a:gd name="T102" fmla="*/ 57 w 1587"/>
                    <a:gd name="T103" fmla="*/ 460 h 1017"/>
                    <a:gd name="T104" fmla="*/ 18 w 1587"/>
                    <a:gd name="T105" fmla="*/ 521 h 1017"/>
                    <a:gd name="T106" fmla="*/ 2 w 1587"/>
                    <a:gd name="T107" fmla="*/ 599 h 1017"/>
                    <a:gd name="T108" fmla="*/ 23 w 1587"/>
                    <a:gd name="T109" fmla="*/ 668 h 1017"/>
                    <a:gd name="T110" fmla="*/ 91 w 1587"/>
                    <a:gd name="T111" fmla="*/ 726 h 1017"/>
                    <a:gd name="T112" fmla="*/ 161 w 1587"/>
                    <a:gd name="T113" fmla="*/ 749 h 1017"/>
                    <a:gd name="T114" fmla="*/ 250 w 1587"/>
                    <a:gd name="T115" fmla="*/ 749 h 1017"/>
                    <a:gd name="T116" fmla="*/ 253 w 1587"/>
                    <a:gd name="T117" fmla="*/ 824 h 1017"/>
                    <a:gd name="T118" fmla="*/ 286 w 1587"/>
                    <a:gd name="T119" fmla="*/ 876 h 1017"/>
                    <a:gd name="T120" fmla="*/ 340 w 1587"/>
                    <a:gd name="T121" fmla="*/ 925 h 1017"/>
                    <a:gd name="T122" fmla="*/ 423 w 1587"/>
                    <a:gd name="T123" fmla="*/ 959 h 1017"/>
                    <a:gd name="T124" fmla="*/ 485 w 1587"/>
                    <a:gd name="T125" fmla="*/ 973 h 10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587" h="1017">
                      <a:moveTo>
                        <a:pt x="555" y="958"/>
                      </a:moveTo>
                      <a:cubicBezTo>
                        <a:pt x="550" y="960"/>
                        <a:pt x="545" y="961"/>
                        <a:pt x="540" y="962"/>
                      </a:cubicBezTo>
                      <a:cubicBezTo>
                        <a:pt x="539" y="962"/>
                        <a:pt x="538" y="963"/>
                        <a:pt x="539" y="965"/>
                      </a:cubicBezTo>
                      <a:cubicBezTo>
                        <a:pt x="539" y="966"/>
                        <a:pt x="540" y="967"/>
                        <a:pt x="542" y="967"/>
                      </a:cubicBezTo>
                      <a:cubicBezTo>
                        <a:pt x="546" y="966"/>
                        <a:pt x="551" y="965"/>
                        <a:pt x="556" y="963"/>
                      </a:cubicBezTo>
                      <a:cubicBezTo>
                        <a:pt x="558" y="963"/>
                        <a:pt x="558" y="961"/>
                        <a:pt x="558" y="960"/>
                      </a:cubicBezTo>
                      <a:cubicBezTo>
                        <a:pt x="558" y="959"/>
                        <a:pt x="556" y="958"/>
                        <a:pt x="555" y="958"/>
                      </a:cubicBezTo>
                      <a:close/>
                      <a:moveTo>
                        <a:pt x="578" y="950"/>
                      </a:moveTo>
                      <a:cubicBezTo>
                        <a:pt x="573" y="952"/>
                        <a:pt x="569" y="954"/>
                        <a:pt x="564" y="956"/>
                      </a:cubicBezTo>
                      <a:cubicBezTo>
                        <a:pt x="563" y="956"/>
                        <a:pt x="562" y="957"/>
                        <a:pt x="563" y="959"/>
                      </a:cubicBezTo>
                      <a:cubicBezTo>
                        <a:pt x="563" y="960"/>
                        <a:pt x="564" y="961"/>
                        <a:pt x="566" y="960"/>
                      </a:cubicBezTo>
                      <a:cubicBezTo>
                        <a:pt x="571" y="959"/>
                        <a:pt x="575" y="957"/>
                        <a:pt x="580" y="955"/>
                      </a:cubicBezTo>
                      <a:cubicBezTo>
                        <a:pt x="581" y="955"/>
                        <a:pt x="582" y="953"/>
                        <a:pt x="581" y="952"/>
                      </a:cubicBezTo>
                      <a:cubicBezTo>
                        <a:pt x="581" y="950"/>
                        <a:pt x="579" y="950"/>
                        <a:pt x="578" y="950"/>
                      </a:cubicBezTo>
                      <a:close/>
                      <a:moveTo>
                        <a:pt x="604" y="937"/>
                      </a:moveTo>
                      <a:cubicBezTo>
                        <a:pt x="600" y="940"/>
                        <a:pt x="596" y="942"/>
                        <a:pt x="591" y="944"/>
                      </a:cubicBezTo>
                      <a:cubicBezTo>
                        <a:pt x="590" y="945"/>
                        <a:pt x="590" y="946"/>
                        <a:pt x="590" y="948"/>
                      </a:cubicBezTo>
                      <a:cubicBezTo>
                        <a:pt x="591" y="949"/>
                        <a:pt x="593" y="949"/>
                        <a:pt x="594" y="949"/>
                      </a:cubicBezTo>
                      <a:cubicBezTo>
                        <a:pt x="598" y="946"/>
                        <a:pt x="603" y="944"/>
                        <a:pt x="607" y="941"/>
                      </a:cubicBezTo>
                      <a:cubicBezTo>
                        <a:pt x="608" y="940"/>
                        <a:pt x="608" y="939"/>
                        <a:pt x="608" y="938"/>
                      </a:cubicBezTo>
                      <a:cubicBezTo>
                        <a:pt x="607" y="937"/>
                        <a:pt x="605" y="936"/>
                        <a:pt x="604" y="937"/>
                      </a:cubicBezTo>
                      <a:close/>
                      <a:moveTo>
                        <a:pt x="628" y="919"/>
                      </a:moveTo>
                      <a:cubicBezTo>
                        <a:pt x="624" y="922"/>
                        <a:pt x="620" y="925"/>
                        <a:pt x="616" y="928"/>
                      </a:cubicBezTo>
                      <a:cubicBezTo>
                        <a:pt x="615" y="929"/>
                        <a:pt x="615" y="931"/>
                        <a:pt x="616" y="932"/>
                      </a:cubicBezTo>
                      <a:cubicBezTo>
                        <a:pt x="617" y="933"/>
                        <a:pt x="618" y="933"/>
                        <a:pt x="619" y="932"/>
                      </a:cubicBezTo>
                      <a:cubicBezTo>
                        <a:pt x="623" y="929"/>
                        <a:pt x="627" y="926"/>
                        <a:pt x="631" y="922"/>
                      </a:cubicBezTo>
                      <a:cubicBezTo>
                        <a:pt x="632" y="921"/>
                        <a:pt x="632" y="920"/>
                        <a:pt x="631" y="919"/>
                      </a:cubicBezTo>
                      <a:cubicBezTo>
                        <a:pt x="630" y="918"/>
                        <a:pt x="629" y="918"/>
                        <a:pt x="628" y="919"/>
                      </a:cubicBezTo>
                      <a:close/>
                      <a:moveTo>
                        <a:pt x="645" y="909"/>
                      </a:moveTo>
                      <a:cubicBezTo>
                        <a:pt x="645" y="908"/>
                        <a:pt x="646" y="906"/>
                        <a:pt x="647" y="905"/>
                      </a:cubicBezTo>
                      <a:cubicBezTo>
                        <a:pt x="647" y="904"/>
                        <a:pt x="647" y="903"/>
                        <a:pt x="647" y="903"/>
                      </a:cubicBezTo>
                      <a:cubicBezTo>
                        <a:pt x="647" y="902"/>
                        <a:pt x="647" y="901"/>
                        <a:pt x="646" y="901"/>
                      </a:cubicBezTo>
                      <a:cubicBezTo>
                        <a:pt x="646" y="901"/>
                        <a:pt x="645" y="900"/>
                        <a:pt x="644" y="901"/>
                      </a:cubicBezTo>
                      <a:cubicBezTo>
                        <a:pt x="644" y="901"/>
                        <a:pt x="643" y="901"/>
                        <a:pt x="643" y="902"/>
                      </a:cubicBezTo>
                      <a:cubicBezTo>
                        <a:pt x="641" y="904"/>
                        <a:pt x="639" y="906"/>
                        <a:pt x="638" y="908"/>
                      </a:cubicBezTo>
                      <a:cubicBezTo>
                        <a:pt x="637" y="909"/>
                        <a:pt x="637" y="911"/>
                        <a:pt x="638" y="912"/>
                      </a:cubicBezTo>
                      <a:cubicBezTo>
                        <a:pt x="639" y="913"/>
                        <a:pt x="641" y="912"/>
                        <a:pt x="641" y="911"/>
                      </a:cubicBezTo>
                      <a:cubicBezTo>
                        <a:pt x="643" y="909"/>
                        <a:pt x="645" y="907"/>
                        <a:pt x="647" y="905"/>
                      </a:cubicBezTo>
                      <a:cubicBezTo>
                        <a:pt x="648" y="903"/>
                        <a:pt x="647" y="902"/>
                        <a:pt x="646" y="901"/>
                      </a:cubicBezTo>
                      <a:cubicBezTo>
                        <a:pt x="645" y="900"/>
                        <a:pt x="644" y="900"/>
                        <a:pt x="643" y="902"/>
                      </a:cubicBezTo>
                      <a:cubicBezTo>
                        <a:pt x="641" y="904"/>
                        <a:pt x="640" y="906"/>
                        <a:pt x="640" y="909"/>
                      </a:cubicBezTo>
                      <a:cubicBezTo>
                        <a:pt x="640" y="910"/>
                        <a:pt x="641" y="911"/>
                        <a:pt x="642" y="912"/>
                      </a:cubicBezTo>
                      <a:cubicBezTo>
                        <a:pt x="644" y="912"/>
                        <a:pt x="645" y="911"/>
                        <a:pt x="645" y="909"/>
                      </a:cubicBezTo>
                      <a:close/>
                      <a:moveTo>
                        <a:pt x="660" y="931"/>
                      </a:moveTo>
                      <a:cubicBezTo>
                        <a:pt x="656" y="928"/>
                        <a:pt x="652" y="924"/>
                        <a:pt x="650" y="921"/>
                      </a:cubicBezTo>
                      <a:cubicBezTo>
                        <a:pt x="649" y="920"/>
                        <a:pt x="647" y="920"/>
                        <a:pt x="646" y="921"/>
                      </a:cubicBezTo>
                      <a:cubicBezTo>
                        <a:pt x="645" y="921"/>
                        <a:pt x="645" y="923"/>
                        <a:pt x="646" y="924"/>
                      </a:cubicBezTo>
                      <a:cubicBezTo>
                        <a:pt x="649" y="928"/>
                        <a:pt x="652" y="931"/>
                        <a:pt x="657" y="935"/>
                      </a:cubicBezTo>
                      <a:cubicBezTo>
                        <a:pt x="658" y="936"/>
                        <a:pt x="660" y="936"/>
                        <a:pt x="660" y="935"/>
                      </a:cubicBezTo>
                      <a:cubicBezTo>
                        <a:pt x="661" y="933"/>
                        <a:pt x="661" y="932"/>
                        <a:pt x="660" y="931"/>
                      </a:cubicBezTo>
                      <a:close/>
                      <a:moveTo>
                        <a:pt x="685" y="947"/>
                      </a:moveTo>
                      <a:cubicBezTo>
                        <a:pt x="680" y="945"/>
                        <a:pt x="676" y="942"/>
                        <a:pt x="672" y="940"/>
                      </a:cubicBezTo>
                      <a:cubicBezTo>
                        <a:pt x="671" y="939"/>
                        <a:pt x="669" y="939"/>
                        <a:pt x="669" y="940"/>
                      </a:cubicBezTo>
                      <a:cubicBezTo>
                        <a:pt x="668" y="941"/>
                        <a:pt x="668" y="943"/>
                        <a:pt x="669" y="944"/>
                      </a:cubicBezTo>
                      <a:cubicBezTo>
                        <a:pt x="673" y="946"/>
                        <a:pt x="678" y="949"/>
                        <a:pt x="682" y="952"/>
                      </a:cubicBezTo>
                      <a:cubicBezTo>
                        <a:pt x="684" y="952"/>
                        <a:pt x="685" y="952"/>
                        <a:pt x="686" y="951"/>
                      </a:cubicBezTo>
                      <a:cubicBezTo>
                        <a:pt x="686" y="950"/>
                        <a:pt x="686" y="948"/>
                        <a:pt x="685" y="947"/>
                      </a:cubicBezTo>
                      <a:close/>
                      <a:moveTo>
                        <a:pt x="711" y="961"/>
                      </a:moveTo>
                      <a:cubicBezTo>
                        <a:pt x="707" y="959"/>
                        <a:pt x="702" y="957"/>
                        <a:pt x="698" y="954"/>
                      </a:cubicBezTo>
                      <a:cubicBezTo>
                        <a:pt x="697" y="954"/>
                        <a:pt x="695" y="954"/>
                        <a:pt x="695" y="955"/>
                      </a:cubicBezTo>
                      <a:cubicBezTo>
                        <a:pt x="694" y="957"/>
                        <a:pt x="694" y="958"/>
                        <a:pt x="696" y="959"/>
                      </a:cubicBezTo>
                      <a:cubicBezTo>
                        <a:pt x="700" y="961"/>
                        <a:pt x="705" y="963"/>
                        <a:pt x="709" y="966"/>
                      </a:cubicBezTo>
                      <a:cubicBezTo>
                        <a:pt x="710" y="966"/>
                        <a:pt x="712" y="966"/>
                        <a:pt x="713" y="964"/>
                      </a:cubicBezTo>
                      <a:cubicBezTo>
                        <a:pt x="713" y="963"/>
                        <a:pt x="713" y="962"/>
                        <a:pt x="711" y="961"/>
                      </a:cubicBezTo>
                      <a:close/>
                      <a:moveTo>
                        <a:pt x="739" y="973"/>
                      </a:moveTo>
                      <a:cubicBezTo>
                        <a:pt x="734" y="971"/>
                        <a:pt x="730" y="969"/>
                        <a:pt x="725" y="967"/>
                      </a:cubicBezTo>
                      <a:cubicBezTo>
                        <a:pt x="724" y="967"/>
                        <a:pt x="722" y="967"/>
                        <a:pt x="722" y="969"/>
                      </a:cubicBezTo>
                      <a:cubicBezTo>
                        <a:pt x="721" y="970"/>
                        <a:pt x="722" y="971"/>
                        <a:pt x="723" y="972"/>
                      </a:cubicBezTo>
                      <a:cubicBezTo>
                        <a:pt x="727" y="974"/>
                        <a:pt x="732" y="976"/>
                        <a:pt x="737" y="978"/>
                      </a:cubicBezTo>
                      <a:cubicBezTo>
                        <a:pt x="738" y="979"/>
                        <a:pt x="739" y="978"/>
                        <a:pt x="740" y="977"/>
                      </a:cubicBezTo>
                      <a:cubicBezTo>
                        <a:pt x="741" y="975"/>
                        <a:pt x="740" y="974"/>
                        <a:pt x="739" y="973"/>
                      </a:cubicBezTo>
                      <a:close/>
                      <a:moveTo>
                        <a:pt x="766" y="985"/>
                      </a:moveTo>
                      <a:cubicBezTo>
                        <a:pt x="762" y="983"/>
                        <a:pt x="757" y="981"/>
                        <a:pt x="753" y="979"/>
                      </a:cubicBezTo>
                      <a:cubicBezTo>
                        <a:pt x="751" y="979"/>
                        <a:pt x="750" y="979"/>
                        <a:pt x="749" y="981"/>
                      </a:cubicBezTo>
                      <a:cubicBezTo>
                        <a:pt x="749" y="982"/>
                        <a:pt x="749" y="983"/>
                        <a:pt x="751" y="984"/>
                      </a:cubicBezTo>
                      <a:cubicBezTo>
                        <a:pt x="755" y="986"/>
                        <a:pt x="760" y="988"/>
                        <a:pt x="765" y="989"/>
                      </a:cubicBezTo>
                      <a:cubicBezTo>
                        <a:pt x="766" y="990"/>
                        <a:pt x="767" y="989"/>
                        <a:pt x="768" y="988"/>
                      </a:cubicBezTo>
                      <a:cubicBezTo>
                        <a:pt x="768" y="987"/>
                        <a:pt x="768" y="985"/>
                        <a:pt x="766" y="985"/>
                      </a:cubicBezTo>
                      <a:close/>
                      <a:moveTo>
                        <a:pt x="795" y="995"/>
                      </a:moveTo>
                      <a:cubicBezTo>
                        <a:pt x="790" y="994"/>
                        <a:pt x="785" y="992"/>
                        <a:pt x="780" y="990"/>
                      </a:cubicBezTo>
                      <a:cubicBezTo>
                        <a:pt x="779" y="990"/>
                        <a:pt x="778" y="990"/>
                        <a:pt x="777" y="992"/>
                      </a:cubicBezTo>
                      <a:cubicBezTo>
                        <a:pt x="777" y="993"/>
                        <a:pt x="777" y="994"/>
                        <a:pt x="779" y="995"/>
                      </a:cubicBezTo>
                      <a:cubicBezTo>
                        <a:pt x="784" y="997"/>
                        <a:pt x="788" y="998"/>
                        <a:pt x="793" y="1000"/>
                      </a:cubicBezTo>
                      <a:cubicBezTo>
                        <a:pt x="794" y="1000"/>
                        <a:pt x="796" y="1000"/>
                        <a:pt x="796" y="998"/>
                      </a:cubicBezTo>
                      <a:cubicBezTo>
                        <a:pt x="797" y="997"/>
                        <a:pt x="796" y="996"/>
                        <a:pt x="795" y="995"/>
                      </a:cubicBezTo>
                      <a:close/>
                      <a:moveTo>
                        <a:pt x="823" y="1005"/>
                      </a:moveTo>
                      <a:cubicBezTo>
                        <a:pt x="819" y="1004"/>
                        <a:pt x="814" y="1002"/>
                        <a:pt x="809" y="1000"/>
                      </a:cubicBezTo>
                      <a:cubicBezTo>
                        <a:pt x="807" y="1000"/>
                        <a:pt x="806" y="1000"/>
                        <a:pt x="806" y="1002"/>
                      </a:cubicBezTo>
                      <a:cubicBezTo>
                        <a:pt x="805" y="1003"/>
                        <a:pt x="806" y="1004"/>
                        <a:pt x="807" y="1005"/>
                      </a:cubicBezTo>
                      <a:cubicBezTo>
                        <a:pt x="813" y="1007"/>
                        <a:pt x="817" y="1008"/>
                        <a:pt x="822" y="1010"/>
                      </a:cubicBezTo>
                      <a:cubicBezTo>
                        <a:pt x="823" y="1010"/>
                        <a:pt x="824" y="1009"/>
                        <a:pt x="825" y="1008"/>
                      </a:cubicBezTo>
                      <a:cubicBezTo>
                        <a:pt x="825" y="1007"/>
                        <a:pt x="824" y="1005"/>
                        <a:pt x="823" y="1005"/>
                      </a:cubicBezTo>
                      <a:close/>
                      <a:moveTo>
                        <a:pt x="852" y="1010"/>
                      </a:moveTo>
                      <a:cubicBezTo>
                        <a:pt x="847" y="1009"/>
                        <a:pt x="842" y="1009"/>
                        <a:pt x="837" y="1008"/>
                      </a:cubicBezTo>
                      <a:cubicBezTo>
                        <a:pt x="836" y="1008"/>
                        <a:pt x="835" y="1009"/>
                        <a:pt x="834" y="1010"/>
                      </a:cubicBezTo>
                      <a:cubicBezTo>
                        <a:pt x="834" y="1012"/>
                        <a:pt x="835" y="1013"/>
                        <a:pt x="837" y="1013"/>
                      </a:cubicBezTo>
                      <a:cubicBezTo>
                        <a:pt x="842" y="1014"/>
                        <a:pt x="847" y="1014"/>
                        <a:pt x="852" y="1015"/>
                      </a:cubicBezTo>
                      <a:cubicBezTo>
                        <a:pt x="853" y="1015"/>
                        <a:pt x="854" y="1014"/>
                        <a:pt x="854" y="1012"/>
                      </a:cubicBezTo>
                      <a:cubicBezTo>
                        <a:pt x="854" y="1011"/>
                        <a:pt x="853" y="1010"/>
                        <a:pt x="852" y="1010"/>
                      </a:cubicBezTo>
                      <a:close/>
                      <a:moveTo>
                        <a:pt x="882" y="1011"/>
                      </a:moveTo>
                      <a:cubicBezTo>
                        <a:pt x="877" y="1011"/>
                        <a:pt x="872" y="1011"/>
                        <a:pt x="867" y="1011"/>
                      </a:cubicBezTo>
                      <a:cubicBezTo>
                        <a:pt x="866" y="1011"/>
                        <a:pt x="864" y="1012"/>
                        <a:pt x="864" y="1013"/>
                      </a:cubicBezTo>
                      <a:cubicBezTo>
                        <a:pt x="864" y="1015"/>
                        <a:pt x="865" y="1016"/>
                        <a:pt x="867" y="1016"/>
                      </a:cubicBezTo>
                      <a:cubicBezTo>
                        <a:pt x="872" y="1016"/>
                        <a:pt x="877" y="1016"/>
                        <a:pt x="882" y="1016"/>
                      </a:cubicBezTo>
                      <a:cubicBezTo>
                        <a:pt x="883" y="1016"/>
                        <a:pt x="884" y="1015"/>
                        <a:pt x="884" y="1014"/>
                      </a:cubicBezTo>
                      <a:cubicBezTo>
                        <a:pt x="884" y="1013"/>
                        <a:pt x="883" y="1011"/>
                        <a:pt x="882" y="1011"/>
                      </a:cubicBezTo>
                      <a:close/>
                      <a:moveTo>
                        <a:pt x="912" y="1011"/>
                      </a:moveTo>
                      <a:cubicBezTo>
                        <a:pt x="907" y="1011"/>
                        <a:pt x="902" y="1011"/>
                        <a:pt x="897" y="1012"/>
                      </a:cubicBezTo>
                      <a:cubicBezTo>
                        <a:pt x="895" y="1012"/>
                        <a:pt x="894" y="1013"/>
                        <a:pt x="894" y="1014"/>
                      </a:cubicBezTo>
                      <a:cubicBezTo>
                        <a:pt x="894" y="1015"/>
                        <a:pt x="895" y="1017"/>
                        <a:pt x="897" y="1017"/>
                      </a:cubicBezTo>
                      <a:cubicBezTo>
                        <a:pt x="902" y="1016"/>
                        <a:pt x="907" y="1016"/>
                        <a:pt x="912" y="1016"/>
                      </a:cubicBezTo>
                      <a:cubicBezTo>
                        <a:pt x="913" y="1016"/>
                        <a:pt x="914" y="1015"/>
                        <a:pt x="914" y="1014"/>
                      </a:cubicBezTo>
                      <a:cubicBezTo>
                        <a:pt x="914" y="1012"/>
                        <a:pt x="913" y="1011"/>
                        <a:pt x="912" y="1011"/>
                      </a:cubicBezTo>
                      <a:close/>
                      <a:moveTo>
                        <a:pt x="941" y="1009"/>
                      </a:moveTo>
                      <a:cubicBezTo>
                        <a:pt x="936" y="1009"/>
                        <a:pt x="932" y="1010"/>
                        <a:pt x="927" y="1010"/>
                      </a:cubicBezTo>
                      <a:cubicBezTo>
                        <a:pt x="925" y="1010"/>
                        <a:pt x="924" y="1012"/>
                        <a:pt x="924" y="1013"/>
                      </a:cubicBezTo>
                      <a:cubicBezTo>
                        <a:pt x="924" y="1014"/>
                        <a:pt x="926" y="1015"/>
                        <a:pt x="927" y="1015"/>
                      </a:cubicBezTo>
                      <a:cubicBezTo>
                        <a:pt x="932" y="1015"/>
                        <a:pt x="937" y="1014"/>
                        <a:pt x="942" y="1014"/>
                      </a:cubicBezTo>
                      <a:cubicBezTo>
                        <a:pt x="943" y="1014"/>
                        <a:pt x="944" y="1013"/>
                        <a:pt x="944" y="1011"/>
                      </a:cubicBezTo>
                      <a:cubicBezTo>
                        <a:pt x="944" y="1010"/>
                        <a:pt x="943" y="1009"/>
                        <a:pt x="941" y="1009"/>
                      </a:cubicBezTo>
                      <a:close/>
                      <a:moveTo>
                        <a:pt x="971" y="1005"/>
                      </a:moveTo>
                      <a:cubicBezTo>
                        <a:pt x="966" y="1006"/>
                        <a:pt x="961" y="1006"/>
                        <a:pt x="956" y="1007"/>
                      </a:cubicBezTo>
                      <a:cubicBezTo>
                        <a:pt x="955" y="1007"/>
                        <a:pt x="954" y="1009"/>
                        <a:pt x="954" y="1010"/>
                      </a:cubicBezTo>
                      <a:cubicBezTo>
                        <a:pt x="954" y="1011"/>
                        <a:pt x="956" y="1012"/>
                        <a:pt x="957" y="1012"/>
                      </a:cubicBezTo>
                      <a:cubicBezTo>
                        <a:pt x="962" y="1011"/>
                        <a:pt x="967" y="1011"/>
                        <a:pt x="972" y="1010"/>
                      </a:cubicBezTo>
                      <a:cubicBezTo>
                        <a:pt x="973" y="1010"/>
                        <a:pt x="974" y="1008"/>
                        <a:pt x="974" y="1007"/>
                      </a:cubicBezTo>
                      <a:cubicBezTo>
                        <a:pt x="974" y="1006"/>
                        <a:pt x="972" y="1005"/>
                        <a:pt x="971" y="1005"/>
                      </a:cubicBezTo>
                      <a:close/>
                      <a:moveTo>
                        <a:pt x="1000" y="999"/>
                      </a:moveTo>
                      <a:cubicBezTo>
                        <a:pt x="995" y="1000"/>
                        <a:pt x="991" y="1001"/>
                        <a:pt x="986" y="1002"/>
                      </a:cubicBezTo>
                      <a:cubicBezTo>
                        <a:pt x="984" y="1002"/>
                        <a:pt x="983" y="1004"/>
                        <a:pt x="984" y="1005"/>
                      </a:cubicBezTo>
                      <a:cubicBezTo>
                        <a:pt x="984" y="1006"/>
                        <a:pt x="985" y="1007"/>
                        <a:pt x="987" y="1007"/>
                      </a:cubicBezTo>
                      <a:cubicBezTo>
                        <a:pt x="992" y="1006"/>
                        <a:pt x="997" y="1005"/>
                        <a:pt x="1001" y="1004"/>
                      </a:cubicBezTo>
                      <a:cubicBezTo>
                        <a:pt x="1003" y="1004"/>
                        <a:pt x="1004" y="1002"/>
                        <a:pt x="1003" y="1001"/>
                      </a:cubicBezTo>
                      <a:cubicBezTo>
                        <a:pt x="1003" y="1000"/>
                        <a:pt x="1002" y="999"/>
                        <a:pt x="1000" y="999"/>
                      </a:cubicBezTo>
                      <a:close/>
                      <a:moveTo>
                        <a:pt x="1029" y="991"/>
                      </a:moveTo>
                      <a:cubicBezTo>
                        <a:pt x="1024" y="993"/>
                        <a:pt x="1020" y="994"/>
                        <a:pt x="1015" y="995"/>
                      </a:cubicBezTo>
                      <a:cubicBezTo>
                        <a:pt x="1013" y="996"/>
                        <a:pt x="1013" y="997"/>
                        <a:pt x="1013" y="998"/>
                      </a:cubicBezTo>
                      <a:cubicBezTo>
                        <a:pt x="1013" y="1000"/>
                        <a:pt x="1015" y="1001"/>
                        <a:pt x="1016" y="1000"/>
                      </a:cubicBezTo>
                      <a:cubicBezTo>
                        <a:pt x="1021" y="999"/>
                        <a:pt x="1026" y="998"/>
                        <a:pt x="1031" y="996"/>
                      </a:cubicBezTo>
                      <a:cubicBezTo>
                        <a:pt x="1032" y="996"/>
                        <a:pt x="1033" y="994"/>
                        <a:pt x="1032" y="993"/>
                      </a:cubicBezTo>
                      <a:cubicBezTo>
                        <a:pt x="1032" y="992"/>
                        <a:pt x="1030" y="991"/>
                        <a:pt x="1029" y="991"/>
                      </a:cubicBezTo>
                      <a:close/>
                      <a:moveTo>
                        <a:pt x="1057" y="982"/>
                      </a:moveTo>
                      <a:cubicBezTo>
                        <a:pt x="1053" y="983"/>
                        <a:pt x="1048" y="985"/>
                        <a:pt x="1043" y="987"/>
                      </a:cubicBezTo>
                      <a:cubicBezTo>
                        <a:pt x="1042" y="987"/>
                        <a:pt x="1041" y="989"/>
                        <a:pt x="1042" y="990"/>
                      </a:cubicBezTo>
                      <a:cubicBezTo>
                        <a:pt x="1042" y="991"/>
                        <a:pt x="1044" y="992"/>
                        <a:pt x="1045" y="991"/>
                      </a:cubicBezTo>
                      <a:cubicBezTo>
                        <a:pt x="1050" y="990"/>
                        <a:pt x="1054" y="988"/>
                        <a:pt x="1059" y="986"/>
                      </a:cubicBezTo>
                      <a:cubicBezTo>
                        <a:pt x="1060" y="986"/>
                        <a:pt x="1061" y="984"/>
                        <a:pt x="1061" y="983"/>
                      </a:cubicBezTo>
                      <a:cubicBezTo>
                        <a:pt x="1060" y="982"/>
                        <a:pt x="1059" y="981"/>
                        <a:pt x="1057" y="982"/>
                      </a:cubicBezTo>
                      <a:close/>
                      <a:moveTo>
                        <a:pt x="1085" y="970"/>
                      </a:moveTo>
                      <a:cubicBezTo>
                        <a:pt x="1080" y="972"/>
                        <a:pt x="1076" y="974"/>
                        <a:pt x="1072" y="976"/>
                      </a:cubicBezTo>
                      <a:cubicBezTo>
                        <a:pt x="1071" y="976"/>
                        <a:pt x="1071" y="976"/>
                        <a:pt x="1071" y="976"/>
                      </a:cubicBezTo>
                      <a:cubicBezTo>
                        <a:pt x="1070" y="977"/>
                        <a:pt x="1069" y="978"/>
                        <a:pt x="1070" y="980"/>
                      </a:cubicBezTo>
                      <a:cubicBezTo>
                        <a:pt x="1070" y="981"/>
                        <a:pt x="1072" y="981"/>
                        <a:pt x="1073" y="981"/>
                      </a:cubicBezTo>
                      <a:cubicBezTo>
                        <a:pt x="1073" y="981"/>
                        <a:pt x="1073" y="981"/>
                        <a:pt x="1073" y="981"/>
                      </a:cubicBezTo>
                      <a:cubicBezTo>
                        <a:pt x="1078" y="979"/>
                        <a:pt x="1083" y="977"/>
                        <a:pt x="1087" y="975"/>
                      </a:cubicBezTo>
                      <a:cubicBezTo>
                        <a:pt x="1088" y="974"/>
                        <a:pt x="1089" y="973"/>
                        <a:pt x="1088" y="971"/>
                      </a:cubicBezTo>
                      <a:cubicBezTo>
                        <a:pt x="1088" y="970"/>
                        <a:pt x="1086" y="970"/>
                        <a:pt x="1085" y="970"/>
                      </a:cubicBezTo>
                      <a:close/>
                      <a:moveTo>
                        <a:pt x="1111" y="956"/>
                      </a:moveTo>
                      <a:cubicBezTo>
                        <a:pt x="1107" y="959"/>
                        <a:pt x="1103" y="961"/>
                        <a:pt x="1098" y="964"/>
                      </a:cubicBezTo>
                      <a:cubicBezTo>
                        <a:pt x="1097" y="964"/>
                        <a:pt x="1096" y="966"/>
                        <a:pt x="1097" y="967"/>
                      </a:cubicBezTo>
                      <a:cubicBezTo>
                        <a:pt x="1098" y="968"/>
                        <a:pt x="1099" y="969"/>
                        <a:pt x="1100" y="968"/>
                      </a:cubicBezTo>
                      <a:cubicBezTo>
                        <a:pt x="1105" y="966"/>
                        <a:pt x="1109" y="963"/>
                        <a:pt x="1114" y="961"/>
                      </a:cubicBezTo>
                      <a:cubicBezTo>
                        <a:pt x="1115" y="960"/>
                        <a:pt x="1115" y="958"/>
                        <a:pt x="1114" y="957"/>
                      </a:cubicBezTo>
                      <a:cubicBezTo>
                        <a:pt x="1114" y="956"/>
                        <a:pt x="1112" y="956"/>
                        <a:pt x="1111" y="956"/>
                      </a:cubicBezTo>
                      <a:close/>
                      <a:moveTo>
                        <a:pt x="1136" y="940"/>
                      </a:moveTo>
                      <a:cubicBezTo>
                        <a:pt x="1132" y="943"/>
                        <a:pt x="1128" y="946"/>
                        <a:pt x="1124" y="948"/>
                      </a:cubicBezTo>
                      <a:cubicBezTo>
                        <a:pt x="1123" y="949"/>
                        <a:pt x="1122" y="951"/>
                        <a:pt x="1123" y="952"/>
                      </a:cubicBezTo>
                      <a:cubicBezTo>
                        <a:pt x="1124" y="953"/>
                        <a:pt x="1125" y="953"/>
                        <a:pt x="1126" y="953"/>
                      </a:cubicBezTo>
                      <a:cubicBezTo>
                        <a:pt x="1131" y="950"/>
                        <a:pt x="1135" y="947"/>
                        <a:pt x="1139" y="944"/>
                      </a:cubicBezTo>
                      <a:cubicBezTo>
                        <a:pt x="1140" y="943"/>
                        <a:pt x="1140" y="942"/>
                        <a:pt x="1139" y="940"/>
                      </a:cubicBezTo>
                      <a:cubicBezTo>
                        <a:pt x="1139" y="939"/>
                        <a:pt x="1137" y="939"/>
                        <a:pt x="1136" y="940"/>
                      </a:cubicBezTo>
                      <a:close/>
                      <a:moveTo>
                        <a:pt x="1159" y="921"/>
                      </a:moveTo>
                      <a:cubicBezTo>
                        <a:pt x="1155" y="924"/>
                        <a:pt x="1151" y="928"/>
                        <a:pt x="1148" y="931"/>
                      </a:cubicBezTo>
                      <a:cubicBezTo>
                        <a:pt x="1147" y="932"/>
                        <a:pt x="1146" y="933"/>
                        <a:pt x="1147" y="934"/>
                      </a:cubicBezTo>
                      <a:cubicBezTo>
                        <a:pt x="1148" y="935"/>
                        <a:pt x="1150" y="935"/>
                        <a:pt x="1151" y="935"/>
                      </a:cubicBezTo>
                      <a:cubicBezTo>
                        <a:pt x="1155" y="931"/>
                        <a:pt x="1158" y="928"/>
                        <a:pt x="1162" y="925"/>
                      </a:cubicBezTo>
                      <a:cubicBezTo>
                        <a:pt x="1163" y="924"/>
                        <a:pt x="1163" y="922"/>
                        <a:pt x="1162" y="921"/>
                      </a:cubicBezTo>
                      <a:cubicBezTo>
                        <a:pt x="1161" y="920"/>
                        <a:pt x="1160" y="920"/>
                        <a:pt x="1159" y="921"/>
                      </a:cubicBezTo>
                      <a:close/>
                      <a:moveTo>
                        <a:pt x="1180" y="900"/>
                      </a:moveTo>
                      <a:cubicBezTo>
                        <a:pt x="1176" y="904"/>
                        <a:pt x="1173" y="907"/>
                        <a:pt x="1169" y="911"/>
                      </a:cubicBezTo>
                      <a:cubicBezTo>
                        <a:pt x="1169" y="912"/>
                        <a:pt x="1169" y="913"/>
                        <a:pt x="1170" y="914"/>
                      </a:cubicBezTo>
                      <a:cubicBezTo>
                        <a:pt x="1170" y="915"/>
                        <a:pt x="1172" y="915"/>
                        <a:pt x="1173" y="914"/>
                      </a:cubicBezTo>
                      <a:cubicBezTo>
                        <a:pt x="1177" y="911"/>
                        <a:pt x="1180" y="907"/>
                        <a:pt x="1183" y="903"/>
                      </a:cubicBezTo>
                      <a:cubicBezTo>
                        <a:pt x="1184" y="902"/>
                        <a:pt x="1184" y="901"/>
                        <a:pt x="1183" y="900"/>
                      </a:cubicBezTo>
                      <a:cubicBezTo>
                        <a:pt x="1182" y="899"/>
                        <a:pt x="1181" y="899"/>
                        <a:pt x="1180" y="900"/>
                      </a:cubicBezTo>
                      <a:close/>
                      <a:moveTo>
                        <a:pt x="1198" y="877"/>
                      </a:moveTo>
                      <a:cubicBezTo>
                        <a:pt x="1195" y="881"/>
                        <a:pt x="1192" y="885"/>
                        <a:pt x="1189" y="888"/>
                      </a:cubicBezTo>
                      <a:cubicBezTo>
                        <a:pt x="1188" y="890"/>
                        <a:pt x="1189" y="891"/>
                        <a:pt x="1190" y="892"/>
                      </a:cubicBezTo>
                      <a:cubicBezTo>
                        <a:pt x="1191" y="893"/>
                        <a:pt x="1192" y="893"/>
                        <a:pt x="1193" y="892"/>
                      </a:cubicBezTo>
                      <a:cubicBezTo>
                        <a:pt x="1196" y="888"/>
                        <a:pt x="1199" y="884"/>
                        <a:pt x="1202" y="880"/>
                      </a:cubicBezTo>
                      <a:cubicBezTo>
                        <a:pt x="1203" y="878"/>
                        <a:pt x="1203" y="877"/>
                        <a:pt x="1202" y="876"/>
                      </a:cubicBezTo>
                      <a:cubicBezTo>
                        <a:pt x="1201" y="875"/>
                        <a:pt x="1199" y="876"/>
                        <a:pt x="1198" y="877"/>
                      </a:cubicBezTo>
                      <a:close/>
                      <a:moveTo>
                        <a:pt x="1214" y="852"/>
                      </a:moveTo>
                      <a:cubicBezTo>
                        <a:pt x="1212" y="856"/>
                        <a:pt x="1209" y="860"/>
                        <a:pt x="1207" y="864"/>
                      </a:cubicBezTo>
                      <a:cubicBezTo>
                        <a:pt x="1206" y="865"/>
                        <a:pt x="1206" y="867"/>
                        <a:pt x="1207" y="868"/>
                      </a:cubicBezTo>
                      <a:cubicBezTo>
                        <a:pt x="1208" y="869"/>
                        <a:pt x="1210" y="868"/>
                        <a:pt x="1211" y="867"/>
                      </a:cubicBezTo>
                      <a:cubicBezTo>
                        <a:pt x="1213" y="863"/>
                        <a:pt x="1216" y="859"/>
                        <a:pt x="1219" y="854"/>
                      </a:cubicBezTo>
                      <a:cubicBezTo>
                        <a:pt x="1219" y="853"/>
                        <a:pt x="1219" y="851"/>
                        <a:pt x="1218" y="851"/>
                      </a:cubicBezTo>
                      <a:cubicBezTo>
                        <a:pt x="1217" y="850"/>
                        <a:pt x="1215" y="850"/>
                        <a:pt x="1214" y="852"/>
                      </a:cubicBezTo>
                      <a:close/>
                      <a:moveTo>
                        <a:pt x="1228" y="825"/>
                      </a:moveTo>
                      <a:cubicBezTo>
                        <a:pt x="1226" y="830"/>
                        <a:pt x="1224" y="834"/>
                        <a:pt x="1222" y="839"/>
                      </a:cubicBezTo>
                      <a:cubicBezTo>
                        <a:pt x="1221" y="840"/>
                        <a:pt x="1221" y="841"/>
                        <a:pt x="1223" y="842"/>
                      </a:cubicBezTo>
                      <a:cubicBezTo>
                        <a:pt x="1224" y="843"/>
                        <a:pt x="1225" y="842"/>
                        <a:pt x="1226" y="841"/>
                      </a:cubicBezTo>
                      <a:cubicBezTo>
                        <a:pt x="1228" y="836"/>
                        <a:pt x="1231" y="832"/>
                        <a:pt x="1233" y="827"/>
                      </a:cubicBezTo>
                      <a:cubicBezTo>
                        <a:pt x="1233" y="826"/>
                        <a:pt x="1233" y="825"/>
                        <a:pt x="1231" y="824"/>
                      </a:cubicBezTo>
                      <a:cubicBezTo>
                        <a:pt x="1230" y="823"/>
                        <a:pt x="1229" y="824"/>
                        <a:pt x="1228" y="825"/>
                      </a:cubicBezTo>
                      <a:close/>
                      <a:moveTo>
                        <a:pt x="1240" y="798"/>
                      </a:moveTo>
                      <a:cubicBezTo>
                        <a:pt x="1238" y="802"/>
                        <a:pt x="1236" y="807"/>
                        <a:pt x="1234" y="812"/>
                      </a:cubicBezTo>
                      <a:cubicBezTo>
                        <a:pt x="1234" y="813"/>
                        <a:pt x="1234" y="814"/>
                        <a:pt x="1236" y="815"/>
                      </a:cubicBezTo>
                      <a:cubicBezTo>
                        <a:pt x="1237" y="815"/>
                        <a:pt x="1238" y="815"/>
                        <a:pt x="1239" y="814"/>
                      </a:cubicBezTo>
                      <a:cubicBezTo>
                        <a:pt x="1241" y="809"/>
                        <a:pt x="1243" y="804"/>
                        <a:pt x="1244" y="800"/>
                      </a:cubicBezTo>
                      <a:cubicBezTo>
                        <a:pt x="1245" y="798"/>
                        <a:pt x="1244" y="797"/>
                        <a:pt x="1243" y="796"/>
                      </a:cubicBezTo>
                      <a:cubicBezTo>
                        <a:pt x="1242" y="796"/>
                        <a:pt x="1240" y="796"/>
                        <a:pt x="1240" y="798"/>
                      </a:cubicBezTo>
                      <a:close/>
                      <a:moveTo>
                        <a:pt x="1249" y="769"/>
                      </a:moveTo>
                      <a:cubicBezTo>
                        <a:pt x="1248" y="774"/>
                        <a:pt x="1246" y="779"/>
                        <a:pt x="1245" y="784"/>
                      </a:cubicBezTo>
                      <a:cubicBezTo>
                        <a:pt x="1244" y="785"/>
                        <a:pt x="1245" y="786"/>
                        <a:pt x="1246" y="787"/>
                      </a:cubicBezTo>
                      <a:cubicBezTo>
                        <a:pt x="1247" y="787"/>
                        <a:pt x="1249" y="787"/>
                        <a:pt x="1249" y="785"/>
                      </a:cubicBezTo>
                      <a:cubicBezTo>
                        <a:pt x="1251" y="781"/>
                        <a:pt x="1252" y="776"/>
                        <a:pt x="1254" y="771"/>
                      </a:cubicBezTo>
                      <a:cubicBezTo>
                        <a:pt x="1254" y="770"/>
                        <a:pt x="1253" y="768"/>
                        <a:pt x="1252" y="768"/>
                      </a:cubicBezTo>
                      <a:cubicBezTo>
                        <a:pt x="1251" y="767"/>
                        <a:pt x="1249" y="768"/>
                        <a:pt x="1249" y="769"/>
                      </a:cubicBezTo>
                      <a:close/>
                      <a:moveTo>
                        <a:pt x="1256" y="741"/>
                      </a:moveTo>
                      <a:cubicBezTo>
                        <a:pt x="1255" y="745"/>
                        <a:pt x="1254" y="750"/>
                        <a:pt x="1253" y="755"/>
                      </a:cubicBezTo>
                      <a:cubicBezTo>
                        <a:pt x="1253" y="756"/>
                        <a:pt x="1253" y="758"/>
                        <a:pt x="1255" y="758"/>
                      </a:cubicBezTo>
                      <a:cubicBezTo>
                        <a:pt x="1256" y="758"/>
                        <a:pt x="1257" y="758"/>
                        <a:pt x="1258" y="756"/>
                      </a:cubicBezTo>
                      <a:cubicBezTo>
                        <a:pt x="1259" y="751"/>
                        <a:pt x="1260" y="747"/>
                        <a:pt x="1261" y="742"/>
                      </a:cubicBezTo>
                      <a:cubicBezTo>
                        <a:pt x="1262" y="740"/>
                        <a:pt x="1261" y="739"/>
                        <a:pt x="1259" y="739"/>
                      </a:cubicBezTo>
                      <a:cubicBezTo>
                        <a:pt x="1258" y="738"/>
                        <a:pt x="1257" y="739"/>
                        <a:pt x="1256" y="741"/>
                      </a:cubicBezTo>
                      <a:close/>
                      <a:moveTo>
                        <a:pt x="1288" y="742"/>
                      </a:moveTo>
                      <a:cubicBezTo>
                        <a:pt x="1283" y="742"/>
                        <a:pt x="1278" y="741"/>
                        <a:pt x="1273" y="740"/>
                      </a:cubicBezTo>
                      <a:cubicBezTo>
                        <a:pt x="1272" y="740"/>
                        <a:pt x="1270" y="741"/>
                        <a:pt x="1270" y="742"/>
                      </a:cubicBezTo>
                      <a:cubicBezTo>
                        <a:pt x="1270" y="743"/>
                        <a:pt x="1271" y="745"/>
                        <a:pt x="1272" y="745"/>
                      </a:cubicBezTo>
                      <a:cubicBezTo>
                        <a:pt x="1277" y="746"/>
                        <a:pt x="1282" y="747"/>
                        <a:pt x="1287" y="747"/>
                      </a:cubicBezTo>
                      <a:cubicBezTo>
                        <a:pt x="1288" y="748"/>
                        <a:pt x="1290" y="747"/>
                        <a:pt x="1290" y="745"/>
                      </a:cubicBezTo>
                      <a:cubicBezTo>
                        <a:pt x="1290" y="744"/>
                        <a:pt x="1289" y="743"/>
                        <a:pt x="1288" y="742"/>
                      </a:cubicBezTo>
                      <a:close/>
                      <a:moveTo>
                        <a:pt x="1317" y="746"/>
                      </a:moveTo>
                      <a:cubicBezTo>
                        <a:pt x="1312" y="746"/>
                        <a:pt x="1307" y="745"/>
                        <a:pt x="1302" y="745"/>
                      </a:cubicBezTo>
                      <a:cubicBezTo>
                        <a:pt x="1301" y="744"/>
                        <a:pt x="1300" y="745"/>
                        <a:pt x="1300" y="747"/>
                      </a:cubicBezTo>
                      <a:cubicBezTo>
                        <a:pt x="1299" y="748"/>
                        <a:pt x="1300" y="749"/>
                        <a:pt x="1302" y="750"/>
                      </a:cubicBezTo>
                      <a:cubicBezTo>
                        <a:pt x="1307" y="750"/>
                        <a:pt x="1312" y="751"/>
                        <a:pt x="1317" y="751"/>
                      </a:cubicBezTo>
                      <a:cubicBezTo>
                        <a:pt x="1318" y="752"/>
                        <a:pt x="1319" y="751"/>
                        <a:pt x="1320" y="749"/>
                      </a:cubicBezTo>
                      <a:cubicBezTo>
                        <a:pt x="1320" y="748"/>
                        <a:pt x="1319" y="747"/>
                        <a:pt x="1317" y="746"/>
                      </a:cubicBezTo>
                      <a:close/>
                      <a:moveTo>
                        <a:pt x="1347" y="749"/>
                      </a:moveTo>
                      <a:cubicBezTo>
                        <a:pt x="1342" y="749"/>
                        <a:pt x="1337" y="748"/>
                        <a:pt x="1332" y="748"/>
                      </a:cubicBezTo>
                      <a:cubicBezTo>
                        <a:pt x="1331" y="748"/>
                        <a:pt x="1330" y="749"/>
                        <a:pt x="1329" y="750"/>
                      </a:cubicBezTo>
                      <a:cubicBezTo>
                        <a:pt x="1329" y="751"/>
                        <a:pt x="1330" y="753"/>
                        <a:pt x="1332" y="753"/>
                      </a:cubicBezTo>
                      <a:cubicBezTo>
                        <a:pt x="1337" y="753"/>
                        <a:pt x="1342" y="754"/>
                        <a:pt x="1347" y="754"/>
                      </a:cubicBezTo>
                      <a:cubicBezTo>
                        <a:pt x="1348" y="754"/>
                        <a:pt x="1349" y="753"/>
                        <a:pt x="1349" y="751"/>
                      </a:cubicBezTo>
                      <a:cubicBezTo>
                        <a:pt x="1350" y="750"/>
                        <a:pt x="1348" y="749"/>
                        <a:pt x="1347" y="749"/>
                      </a:cubicBezTo>
                      <a:close/>
                      <a:moveTo>
                        <a:pt x="1377" y="749"/>
                      </a:moveTo>
                      <a:cubicBezTo>
                        <a:pt x="1375" y="749"/>
                        <a:pt x="1373" y="749"/>
                        <a:pt x="1371" y="749"/>
                      </a:cubicBezTo>
                      <a:cubicBezTo>
                        <a:pt x="1368" y="749"/>
                        <a:pt x="1365" y="749"/>
                        <a:pt x="1362" y="749"/>
                      </a:cubicBezTo>
                      <a:cubicBezTo>
                        <a:pt x="1361" y="749"/>
                        <a:pt x="1359" y="750"/>
                        <a:pt x="1359" y="752"/>
                      </a:cubicBezTo>
                      <a:cubicBezTo>
                        <a:pt x="1359" y="753"/>
                        <a:pt x="1361" y="754"/>
                        <a:pt x="1362" y="754"/>
                      </a:cubicBezTo>
                      <a:cubicBezTo>
                        <a:pt x="1365" y="754"/>
                        <a:pt x="1368" y="754"/>
                        <a:pt x="1371" y="754"/>
                      </a:cubicBezTo>
                      <a:cubicBezTo>
                        <a:pt x="1373" y="754"/>
                        <a:pt x="1375" y="754"/>
                        <a:pt x="1377" y="754"/>
                      </a:cubicBezTo>
                      <a:cubicBezTo>
                        <a:pt x="1378" y="754"/>
                        <a:pt x="1379" y="753"/>
                        <a:pt x="1379" y="752"/>
                      </a:cubicBezTo>
                      <a:cubicBezTo>
                        <a:pt x="1379" y="751"/>
                        <a:pt x="1378" y="749"/>
                        <a:pt x="1377" y="749"/>
                      </a:cubicBezTo>
                      <a:close/>
                      <a:moveTo>
                        <a:pt x="1407" y="748"/>
                      </a:moveTo>
                      <a:cubicBezTo>
                        <a:pt x="1402" y="748"/>
                        <a:pt x="1397" y="749"/>
                        <a:pt x="1392" y="749"/>
                      </a:cubicBezTo>
                      <a:cubicBezTo>
                        <a:pt x="1390" y="749"/>
                        <a:pt x="1389" y="750"/>
                        <a:pt x="1389" y="752"/>
                      </a:cubicBezTo>
                      <a:cubicBezTo>
                        <a:pt x="1389" y="753"/>
                        <a:pt x="1391" y="754"/>
                        <a:pt x="1392" y="754"/>
                      </a:cubicBezTo>
                      <a:cubicBezTo>
                        <a:pt x="1397" y="754"/>
                        <a:pt x="1402" y="753"/>
                        <a:pt x="1407" y="753"/>
                      </a:cubicBezTo>
                      <a:cubicBezTo>
                        <a:pt x="1408" y="753"/>
                        <a:pt x="1410" y="752"/>
                        <a:pt x="1409" y="750"/>
                      </a:cubicBezTo>
                      <a:cubicBezTo>
                        <a:pt x="1409" y="749"/>
                        <a:pt x="1408" y="748"/>
                        <a:pt x="1407" y="748"/>
                      </a:cubicBezTo>
                      <a:close/>
                      <a:moveTo>
                        <a:pt x="1436" y="744"/>
                      </a:moveTo>
                      <a:cubicBezTo>
                        <a:pt x="1431" y="745"/>
                        <a:pt x="1426" y="745"/>
                        <a:pt x="1421" y="746"/>
                      </a:cubicBezTo>
                      <a:cubicBezTo>
                        <a:pt x="1420" y="746"/>
                        <a:pt x="1419" y="748"/>
                        <a:pt x="1419" y="749"/>
                      </a:cubicBezTo>
                      <a:cubicBezTo>
                        <a:pt x="1420" y="750"/>
                        <a:pt x="1421" y="751"/>
                        <a:pt x="1422" y="751"/>
                      </a:cubicBezTo>
                      <a:cubicBezTo>
                        <a:pt x="1427" y="750"/>
                        <a:pt x="1432" y="750"/>
                        <a:pt x="1437" y="749"/>
                      </a:cubicBezTo>
                      <a:cubicBezTo>
                        <a:pt x="1438" y="748"/>
                        <a:pt x="1439" y="747"/>
                        <a:pt x="1439" y="746"/>
                      </a:cubicBezTo>
                      <a:cubicBezTo>
                        <a:pt x="1439" y="744"/>
                        <a:pt x="1437" y="743"/>
                        <a:pt x="1436" y="744"/>
                      </a:cubicBezTo>
                      <a:close/>
                      <a:moveTo>
                        <a:pt x="1465" y="736"/>
                      </a:moveTo>
                      <a:cubicBezTo>
                        <a:pt x="1460" y="738"/>
                        <a:pt x="1455" y="739"/>
                        <a:pt x="1451" y="740"/>
                      </a:cubicBezTo>
                      <a:cubicBezTo>
                        <a:pt x="1449" y="741"/>
                        <a:pt x="1448" y="742"/>
                        <a:pt x="1449" y="744"/>
                      </a:cubicBezTo>
                      <a:cubicBezTo>
                        <a:pt x="1449" y="745"/>
                        <a:pt x="1451" y="746"/>
                        <a:pt x="1452" y="745"/>
                      </a:cubicBezTo>
                      <a:cubicBezTo>
                        <a:pt x="1457" y="744"/>
                        <a:pt x="1462" y="743"/>
                        <a:pt x="1466" y="741"/>
                      </a:cubicBezTo>
                      <a:cubicBezTo>
                        <a:pt x="1468" y="741"/>
                        <a:pt x="1468" y="739"/>
                        <a:pt x="1468" y="738"/>
                      </a:cubicBezTo>
                      <a:cubicBezTo>
                        <a:pt x="1468" y="737"/>
                        <a:pt x="1466" y="736"/>
                        <a:pt x="1465" y="736"/>
                      </a:cubicBezTo>
                      <a:close/>
                      <a:moveTo>
                        <a:pt x="1492" y="725"/>
                      </a:moveTo>
                      <a:cubicBezTo>
                        <a:pt x="1488" y="728"/>
                        <a:pt x="1483" y="730"/>
                        <a:pt x="1479" y="731"/>
                      </a:cubicBezTo>
                      <a:cubicBezTo>
                        <a:pt x="1478" y="732"/>
                        <a:pt x="1477" y="733"/>
                        <a:pt x="1477" y="735"/>
                      </a:cubicBezTo>
                      <a:cubicBezTo>
                        <a:pt x="1478" y="736"/>
                        <a:pt x="1479" y="737"/>
                        <a:pt x="1481" y="736"/>
                      </a:cubicBezTo>
                      <a:cubicBezTo>
                        <a:pt x="1485" y="734"/>
                        <a:pt x="1490" y="732"/>
                        <a:pt x="1495" y="730"/>
                      </a:cubicBezTo>
                      <a:cubicBezTo>
                        <a:pt x="1496" y="729"/>
                        <a:pt x="1496" y="728"/>
                        <a:pt x="1496" y="726"/>
                      </a:cubicBezTo>
                      <a:cubicBezTo>
                        <a:pt x="1495" y="725"/>
                        <a:pt x="1494" y="725"/>
                        <a:pt x="1492" y="725"/>
                      </a:cubicBezTo>
                      <a:close/>
                      <a:moveTo>
                        <a:pt x="1518" y="710"/>
                      </a:moveTo>
                      <a:cubicBezTo>
                        <a:pt x="1514" y="713"/>
                        <a:pt x="1509" y="716"/>
                        <a:pt x="1505" y="718"/>
                      </a:cubicBezTo>
                      <a:cubicBezTo>
                        <a:pt x="1504" y="719"/>
                        <a:pt x="1504" y="720"/>
                        <a:pt x="1504" y="722"/>
                      </a:cubicBezTo>
                      <a:cubicBezTo>
                        <a:pt x="1505" y="723"/>
                        <a:pt x="1507" y="723"/>
                        <a:pt x="1508" y="723"/>
                      </a:cubicBezTo>
                      <a:cubicBezTo>
                        <a:pt x="1512" y="720"/>
                        <a:pt x="1516" y="717"/>
                        <a:pt x="1521" y="714"/>
                      </a:cubicBezTo>
                      <a:cubicBezTo>
                        <a:pt x="1522" y="713"/>
                        <a:pt x="1522" y="712"/>
                        <a:pt x="1521" y="711"/>
                      </a:cubicBezTo>
                      <a:cubicBezTo>
                        <a:pt x="1520" y="709"/>
                        <a:pt x="1519" y="709"/>
                        <a:pt x="1518" y="710"/>
                      </a:cubicBezTo>
                      <a:close/>
                      <a:moveTo>
                        <a:pt x="1539" y="690"/>
                      </a:moveTo>
                      <a:cubicBezTo>
                        <a:pt x="1536" y="694"/>
                        <a:pt x="1533" y="697"/>
                        <a:pt x="1529" y="701"/>
                      </a:cubicBezTo>
                      <a:cubicBezTo>
                        <a:pt x="1528" y="702"/>
                        <a:pt x="1528" y="703"/>
                        <a:pt x="1529" y="704"/>
                      </a:cubicBezTo>
                      <a:cubicBezTo>
                        <a:pt x="1530" y="705"/>
                        <a:pt x="1531" y="705"/>
                        <a:pt x="1532" y="704"/>
                      </a:cubicBezTo>
                      <a:cubicBezTo>
                        <a:pt x="1536" y="701"/>
                        <a:pt x="1540" y="698"/>
                        <a:pt x="1543" y="694"/>
                      </a:cubicBezTo>
                      <a:cubicBezTo>
                        <a:pt x="1544" y="693"/>
                        <a:pt x="1544" y="691"/>
                        <a:pt x="1543" y="690"/>
                      </a:cubicBezTo>
                      <a:cubicBezTo>
                        <a:pt x="1542" y="689"/>
                        <a:pt x="1540" y="689"/>
                        <a:pt x="1539" y="690"/>
                      </a:cubicBezTo>
                      <a:close/>
                      <a:moveTo>
                        <a:pt x="1557" y="667"/>
                      </a:moveTo>
                      <a:cubicBezTo>
                        <a:pt x="1555" y="671"/>
                        <a:pt x="1552" y="675"/>
                        <a:pt x="1549" y="679"/>
                      </a:cubicBezTo>
                      <a:cubicBezTo>
                        <a:pt x="1548" y="680"/>
                        <a:pt x="1548" y="682"/>
                        <a:pt x="1549" y="683"/>
                      </a:cubicBezTo>
                      <a:cubicBezTo>
                        <a:pt x="1551" y="683"/>
                        <a:pt x="1552" y="683"/>
                        <a:pt x="1553" y="682"/>
                      </a:cubicBezTo>
                      <a:cubicBezTo>
                        <a:pt x="1556" y="678"/>
                        <a:pt x="1559" y="674"/>
                        <a:pt x="1562" y="670"/>
                      </a:cubicBezTo>
                      <a:cubicBezTo>
                        <a:pt x="1562" y="668"/>
                        <a:pt x="1562" y="667"/>
                        <a:pt x="1561" y="666"/>
                      </a:cubicBezTo>
                      <a:cubicBezTo>
                        <a:pt x="1560" y="665"/>
                        <a:pt x="1558" y="666"/>
                        <a:pt x="1557" y="667"/>
                      </a:cubicBezTo>
                      <a:close/>
                      <a:moveTo>
                        <a:pt x="1570" y="641"/>
                      </a:moveTo>
                      <a:cubicBezTo>
                        <a:pt x="1569" y="645"/>
                        <a:pt x="1567" y="650"/>
                        <a:pt x="1564" y="654"/>
                      </a:cubicBezTo>
                      <a:cubicBezTo>
                        <a:pt x="1564" y="655"/>
                        <a:pt x="1564" y="657"/>
                        <a:pt x="1566" y="657"/>
                      </a:cubicBezTo>
                      <a:cubicBezTo>
                        <a:pt x="1567" y="658"/>
                        <a:pt x="1568" y="657"/>
                        <a:pt x="1569" y="656"/>
                      </a:cubicBezTo>
                      <a:cubicBezTo>
                        <a:pt x="1571" y="652"/>
                        <a:pt x="1573" y="647"/>
                        <a:pt x="1575" y="642"/>
                      </a:cubicBezTo>
                      <a:cubicBezTo>
                        <a:pt x="1576" y="641"/>
                        <a:pt x="1575" y="640"/>
                        <a:pt x="1574" y="639"/>
                      </a:cubicBezTo>
                      <a:cubicBezTo>
                        <a:pt x="1572" y="639"/>
                        <a:pt x="1571" y="639"/>
                        <a:pt x="1570" y="641"/>
                      </a:cubicBezTo>
                      <a:close/>
                      <a:moveTo>
                        <a:pt x="1579" y="612"/>
                      </a:moveTo>
                      <a:cubicBezTo>
                        <a:pt x="1578" y="616"/>
                        <a:pt x="1578" y="618"/>
                        <a:pt x="1577" y="621"/>
                      </a:cubicBezTo>
                      <a:cubicBezTo>
                        <a:pt x="1577" y="623"/>
                        <a:pt x="1576" y="625"/>
                        <a:pt x="1575" y="627"/>
                      </a:cubicBezTo>
                      <a:cubicBezTo>
                        <a:pt x="1575" y="628"/>
                        <a:pt x="1576" y="629"/>
                        <a:pt x="1577" y="630"/>
                      </a:cubicBezTo>
                      <a:cubicBezTo>
                        <a:pt x="1578" y="630"/>
                        <a:pt x="1580" y="629"/>
                        <a:pt x="1580" y="628"/>
                      </a:cubicBezTo>
                      <a:cubicBezTo>
                        <a:pt x="1581" y="626"/>
                        <a:pt x="1581" y="624"/>
                        <a:pt x="1582" y="622"/>
                      </a:cubicBezTo>
                      <a:cubicBezTo>
                        <a:pt x="1583" y="619"/>
                        <a:pt x="1583" y="617"/>
                        <a:pt x="1584" y="613"/>
                      </a:cubicBezTo>
                      <a:cubicBezTo>
                        <a:pt x="1584" y="612"/>
                        <a:pt x="1583" y="611"/>
                        <a:pt x="1582" y="610"/>
                      </a:cubicBezTo>
                      <a:cubicBezTo>
                        <a:pt x="1581" y="610"/>
                        <a:pt x="1579" y="611"/>
                        <a:pt x="1579" y="612"/>
                      </a:cubicBezTo>
                      <a:close/>
                      <a:moveTo>
                        <a:pt x="1582" y="583"/>
                      </a:moveTo>
                      <a:cubicBezTo>
                        <a:pt x="1581" y="588"/>
                        <a:pt x="1581" y="593"/>
                        <a:pt x="1581" y="598"/>
                      </a:cubicBezTo>
                      <a:cubicBezTo>
                        <a:pt x="1581" y="599"/>
                        <a:pt x="1582" y="600"/>
                        <a:pt x="1583" y="600"/>
                      </a:cubicBezTo>
                      <a:cubicBezTo>
                        <a:pt x="1584" y="601"/>
                        <a:pt x="1586" y="600"/>
                        <a:pt x="1586" y="598"/>
                      </a:cubicBezTo>
                      <a:cubicBezTo>
                        <a:pt x="1586" y="593"/>
                        <a:pt x="1586" y="588"/>
                        <a:pt x="1587" y="583"/>
                      </a:cubicBezTo>
                      <a:cubicBezTo>
                        <a:pt x="1587" y="582"/>
                        <a:pt x="1586" y="580"/>
                        <a:pt x="1584" y="580"/>
                      </a:cubicBezTo>
                      <a:cubicBezTo>
                        <a:pt x="1583" y="580"/>
                        <a:pt x="1582" y="581"/>
                        <a:pt x="1582" y="583"/>
                      </a:cubicBezTo>
                      <a:close/>
                      <a:moveTo>
                        <a:pt x="1581" y="553"/>
                      </a:moveTo>
                      <a:cubicBezTo>
                        <a:pt x="1582" y="558"/>
                        <a:pt x="1582" y="563"/>
                        <a:pt x="1582" y="568"/>
                      </a:cubicBezTo>
                      <a:cubicBezTo>
                        <a:pt x="1582" y="569"/>
                        <a:pt x="1583" y="570"/>
                        <a:pt x="1584" y="570"/>
                      </a:cubicBezTo>
                      <a:cubicBezTo>
                        <a:pt x="1586" y="570"/>
                        <a:pt x="1587" y="569"/>
                        <a:pt x="1587" y="568"/>
                      </a:cubicBezTo>
                      <a:cubicBezTo>
                        <a:pt x="1587" y="563"/>
                        <a:pt x="1587" y="558"/>
                        <a:pt x="1586" y="553"/>
                      </a:cubicBezTo>
                      <a:cubicBezTo>
                        <a:pt x="1586" y="551"/>
                        <a:pt x="1585" y="550"/>
                        <a:pt x="1584" y="550"/>
                      </a:cubicBezTo>
                      <a:cubicBezTo>
                        <a:pt x="1582" y="551"/>
                        <a:pt x="1581" y="552"/>
                        <a:pt x="1581" y="553"/>
                      </a:cubicBezTo>
                      <a:close/>
                      <a:moveTo>
                        <a:pt x="1579" y="523"/>
                      </a:moveTo>
                      <a:cubicBezTo>
                        <a:pt x="1579" y="528"/>
                        <a:pt x="1580" y="533"/>
                        <a:pt x="1580" y="538"/>
                      </a:cubicBezTo>
                      <a:cubicBezTo>
                        <a:pt x="1580" y="540"/>
                        <a:pt x="1582" y="541"/>
                        <a:pt x="1583" y="540"/>
                      </a:cubicBezTo>
                      <a:cubicBezTo>
                        <a:pt x="1584" y="540"/>
                        <a:pt x="1585" y="539"/>
                        <a:pt x="1585" y="538"/>
                      </a:cubicBezTo>
                      <a:cubicBezTo>
                        <a:pt x="1585" y="533"/>
                        <a:pt x="1584" y="528"/>
                        <a:pt x="1584" y="523"/>
                      </a:cubicBezTo>
                      <a:cubicBezTo>
                        <a:pt x="1583" y="521"/>
                        <a:pt x="1582" y="520"/>
                        <a:pt x="1581" y="521"/>
                      </a:cubicBezTo>
                      <a:cubicBezTo>
                        <a:pt x="1579" y="521"/>
                        <a:pt x="1578" y="522"/>
                        <a:pt x="1579" y="523"/>
                      </a:cubicBezTo>
                      <a:close/>
                      <a:moveTo>
                        <a:pt x="1573" y="494"/>
                      </a:moveTo>
                      <a:cubicBezTo>
                        <a:pt x="1574" y="499"/>
                        <a:pt x="1575" y="504"/>
                        <a:pt x="1576" y="509"/>
                      </a:cubicBezTo>
                      <a:cubicBezTo>
                        <a:pt x="1577" y="510"/>
                        <a:pt x="1578" y="511"/>
                        <a:pt x="1579" y="511"/>
                      </a:cubicBezTo>
                      <a:cubicBezTo>
                        <a:pt x="1581" y="510"/>
                        <a:pt x="1581" y="509"/>
                        <a:pt x="1581" y="508"/>
                      </a:cubicBezTo>
                      <a:cubicBezTo>
                        <a:pt x="1580" y="503"/>
                        <a:pt x="1579" y="498"/>
                        <a:pt x="1578" y="493"/>
                      </a:cubicBezTo>
                      <a:cubicBezTo>
                        <a:pt x="1578" y="492"/>
                        <a:pt x="1576" y="491"/>
                        <a:pt x="1575" y="491"/>
                      </a:cubicBezTo>
                      <a:cubicBezTo>
                        <a:pt x="1574" y="491"/>
                        <a:pt x="1573" y="493"/>
                        <a:pt x="1573" y="494"/>
                      </a:cubicBezTo>
                      <a:close/>
                      <a:moveTo>
                        <a:pt x="1564" y="466"/>
                      </a:moveTo>
                      <a:cubicBezTo>
                        <a:pt x="1566" y="471"/>
                        <a:pt x="1567" y="475"/>
                        <a:pt x="1569" y="480"/>
                      </a:cubicBezTo>
                      <a:cubicBezTo>
                        <a:pt x="1569" y="481"/>
                        <a:pt x="1571" y="482"/>
                        <a:pt x="1572" y="482"/>
                      </a:cubicBezTo>
                      <a:cubicBezTo>
                        <a:pt x="1573" y="481"/>
                        <a:pt x="1574" y="480"/>
                        <a:pt x="1574" y="478"/>
                      </a:cubicBezTo>
                      <a:cubicBezTo>
                        <a:pt x="1572" y="473"/>
                        <a:pt x="1570" y="469"/>
                        <a:pt x="1568" y="464"/>
                      </a:cubicBezTo>
                      <a:cubicBezTo>
                        <a:pt x="1568" y="463"/>
                        <a:pt x="1566" y="462"/>
                        <a:pt x="1565" y="463"/>
                      </a:cubicBezTo>
                      <a:cubicBezTo>
                        <a:pt x="1564" y="463"/>
                        <a:pt x="1563" y="465"/>
                        <a:pt x="1564" y="466"/>
                      </a:cubicBezTo>
                      <a:close/>
                      <a:moveTo>
                        <a:pt x="1548" y="442"/>
                      </a:moveTo>
                      <a:cubicBezTo>
                        <a:pt x="1551" y="445"/>
                        <a:pt x="1554" y="449"/>
                        <a:pt x="1557" y="453"/>
                      </a:cubicBezTo>
                      <a:cubicBezTo>
                        <a:pt x="1557" y="454"/>
                        <a:pt x="1559" y="455"/>
                        <a:pt x="1560" y="454"/>
                      </a:cubicBezTo>
                      <a:cubicBezTo>
                        <a:pt x="1561" y="453"/>
                        <a:pt x="1562" y="452"/>
                        <a:pt x="1561" y="451"/>
                      </a:cubicBezTo>
                      <a:cubicBezTo>
                        <a:pt x="1558" y="446"/>
                        <a:pt x="1555" y="442"/>
                        <a:pt x="1552" y="438"/>
                      </a:cubicBezTo>
                      <a:cubicBezTo>
                        <a:pt x="1551" y="437"/>
                        <a:pt x="1549" y="437"/>
                        <a:pt x="1548" y="438"/>
                      </a:cubicBezTo>
                      <a:cubicBezTo>
                        <a:pt x="1547" y="439"/>
                        <a:pt x="1547" y="441"/>
                        <a:pt x="1548" y="442"/>
                      </a:cubicBezTo>
                      <a:close/>
                      <a:moveTo>
                        <a:pt x="1524" y="428"/>
                      </a:moveTo>
                      <a:cubicBezTo>
                        <a:pt x="1529" y="429"/>
                        <a:pt x="1533" y="430"/>
                        <a:pt x="1537" y="433"/>
                      </a:cubicBezTo>
                      <a:cubicBezTo>
                        <a:pt x="1538" y="433"/>
                        <a:pt x="1540" y="433"/>
                        <a:pt x="1540" y="432"/>
                      </a:cubicBezTo>
                      <a:cubicBezTo>
                        <a:pt x="1541" y="431"/>
                        <a:pt x="1541" y="429"/>
                        <a:pt x="1540" y="428"/>
                      </a:cubicBezTo>
                      <a:cubicBezTo>
                        <a:pt x="1535" y="426"/>
                        <a:pt x="1530" y="424"/>
                        <a:pt x="1525" y="423"/>
                      </a:cubicBezTo>
                      <a:cubicBezTo>
                        <a:pt x="1524" y="422"/>
                        <a:pt x="1522" y="423"/>
                        <a:pt x="1522" y="425"/>
                      </a:cubicBezTo>
                      <a:cubicBezTo>
                        <a:pt x="1522" y="426"/>
                        <a:pt x="1523" y="427"/>
                        <a:pt x="1524" y="428"/>
                      </a:cubicBezTo>
                      <a:close/>
                      <a:moveTo>
                        <a:pt x="1501" y="423"/>
                      </a:moveTo>
                      <a:cubicBezTo>
                        <a:pt x="1500" y="423"/>
                        <a:pt x="1499" y="424"/>
                        <a:pt x="1498" y="424"/>
                      </a:cubicBezTo>
                      <a:cubicBezTo>
                        <a:pt x="1496" y="424"/>
                        <a:pt x="1495" y="426"/>
                        <a:pt x="1496" y="427"/>
                      </a:cubicBezTo>
                      <a:cubicBezTo>
                        <a:pt x="1496" y="428"/>
                        <a:pt x="1498" y="429"/>
                        <a:pt x="1499" y="429"/>
                      </a:cubicBezTo>
                      <a:cubicBezTo>
                        <a:pt x="1503" y="428"/>
                        <a:pt x="1506" y="427"/>
                        <a:pt x="1510" y="427"/>
                      </a:cubicBezTo>
                      <a:cubicBezTo>
                        <a:pt x="1511" y="427"/>
                        <a:pt x="1512" y="425"/>
                        <a:pt x="1512" y="424"/>
                      </a:cubicBezTo>
                      <a:cubicBezTo>
                        <a:pt x="1512" y="423"/>
                        <a:pt x="1511" y="422"/>
                        <a:pt x="1509" y="422"/>
                      </a:cubicBezTo>
                      <a:cubicBezTo>
                        <a:pt x="1506" y="422"/>
                        <a:pt x="1502" y="423"/>
                        <a:pt x="1498" y="424"/>
                      </a:cubicBezTo>
                      <a:cubicBezTo>
                        <a:pt x="1496" y="424"/>
                        <a:pt x="1495" y="426"/>
                        <a:pt x="1496" y="427"/>
                      </a:cubicBezTo>
                      <a:cubicBezTo>
                        <a:pt x="1496" y="428"/>
                        <a:pt x="1498" y="429"/>
                        <a:pt x="1499" y="429"/>
                      </a:cubicBezTo>
                      <a:cubicBezTo>
                        <a:pt x="1500" y="428"/>
                        <a:pt x="1501" y="428"/>
                        <a:pt x="1502" y="428"/>
                      </a:cubicBezTo>
                      <a:cubicBezTo>
                        <a:pt x="1504" y="427"/>
                        <a:pt x="1504" y="426"/>
                        <a:pt x="1504" y="425"/>
                      </a:cubicBezTo>
                      <a:cubicBezTo>
                        <a:pt x="1504" y="423"/>
                        <a:pt x="1502" y="423"/>
                        <a:pt x="1501" y="423"/>
                      </a:cubicBezTo>
                      <a:close/>
                      <a:moveTo>
                        <a:pt x="1526" y="409"/>
                      </a:moveTo>
                      <a:cubicBezTo>
                        <a:pt x="1523" y="412"/>
                        <a:pt x="1519" y="415"/>
                        <a:pt x="1514" y="417"/>
                      </a:cubicBezTo>
                      <a:cubicBezTo>
                        <a:pt x="1513" y="418"/>
                        <a:pt x="1513" y="420"/>
                        <a:pt x="1513" y="421"/>
                      </a:cubicBezTo>
                      <a:cubicBezTo>
                        <a:pt x="1514" y="422"/>
                        <a:pt x="1515" y="422"/>
                        <a:pt x="1517" y="422"/>
                      </a:cubicBezTo>
                      <a:cubicBezTo>
                        <a:pt x="1521" y="419"/>
                        <a:pt x="1526" y="416"/>
                        <a:pt x="1529" y="413"/>
                      </a:cubicBezTo>
                      <a:cubicBezTo>
                        <a:pt x="1531" y="412"/>
                        <a:pt x="1531" y="411"/>
                        <a:pt x="1530" y="410"/>
                      </a:cubicBezTo>
                      <a:cubicBezTo>
                        <a:pt x="1529" y="409"/>
                        <a:pt x="1527" y="408"/>
                        <a:pt x="1526" y="409"/>
                      </a:cubicBezTo>
                      <a:close/>
                      <a:moveTo>
                        <a:pt x="1543" y="386"/>
                      </a:moveTo>
                      <a:cubicBezTo>
                        <a:pt x="1541" y="391"/>
                        <a:pt x="1539" y="395"/>
                        <a:pt x="1536" y="399"/>
                      </a:cubicBezTo>
                      <a:cubicBezTo>
                        <a:pt x="1535" y="400"/>
                        <a:pt x="1535" y="401"/>
                        <a:pt x="1537" y="402"/>
                      </a:cubicBezTo>
                      <a:cubicBezTo>
                        <a:pt x="1538" y="403"/>
                        <a:pt x="1539" y="403"/>
                        <a:pt x="1540" y="402"/>
                      </a:cubicBezTo>
                      <a:cubicBezTo>
                        <a:pt x="1543" y="397"/>
                        <a:pt x="1546" y="393"/>
                        <a:pt x="1548" y="388"/>
                      </a:cubicBezTo>
                      <a:cubicBezTo>
                        <a:pt x="1548" y="387"/>
                        <a:pt x="1547" y="385"/>
                        <a:pt x="1546" y="385"/>
                      </a:cubicBezTo>
                      <a:cubicBezTo>
                        <a:pt x="1545" y="384"/>
                        <a:pt x="1543" y="385"/>
                        <a:pt x="1543" y="386"/>
                      </a:cubicBezTo>
                      <a:close/>
                      <a:moveTo>
                        <a:pt x="1548" y="358"/>
                      </a:moveTo>
                      <a:cubicBezTo>
                        <a:pt x="1548" y="363"/>
                        <a:pt x="1548" y="368"/>
                        <a:pt x="1547" y="372"/>
                      </a:cubicBezTo>
                      <a:cubicBezTo>
                        <a:pt x="1547" y="374"/>
                        <a:pt x="1548" y="375"/>
                        <a:pt x="1549" y="375"/>
                      </a:cubicBezTo>
                      <a:cubicBezTo>
                        <a:pt x="1550" y="375"/>
                        <a:pt x="1552" y="375"/>
                        <a:pt x="1552" y="373"/>
                      </a:cubicBezTo>
                      <a:cubicBezTo>
                        <a:pt x="1552" y="373"/>
                        <a:pt x="1552" y="373"/>
                        <a:pt x="1552" y="373"/>
                      </a:cubicBezTo>
                      <a:cubicBezTo>
                        <a:pt x="1553" y="368"/>
                        <a:pt x="1553" y="363"/>
                        <a:pt x="1553" y="358"/>
                      </a:cubicBezTo>
                      <a:cubicBezTo>
                        <a:pt x="1553" y="356"/>
                        <a:pt x="1552" y="355"/>
                        <a:pt x="1551" y="355"/>
                      </a:cubicBezTo>
                      <a:cubicBezTo>
                        <a:pt x="1549" y="355"/>
                        <a:pt x="1548" y="356"/>
                        <a:pt x="1548" y="358"/>
                      </a:cubicBezTo>
                      <a:close/>
                      <a:moveTo>
                        <a:pt x="1544" y="329"/>
                      </a:moveTo>
                      <a:cubicBezTo>
                        <a:pt x="1546" y="334"/>
                        <a:pt x="1547" y="338"/>
                        <a:pt x="1547" y="343"/>
                      </a:cubicBezTo>
                      <a:cubicBezTo>
                        <a:pt x="1547" y="345"/>
                        <a:pt x="1549" y="346"/>
                        <a:pt x="1550" y="345"/>
                      </a:cubicBezTo>
                      <a:cubicBezTo>
                        <a:pt x="1551" y="345"/>
                        <a:pt x="1552" y="344"/>
                        <a:pt x="1552" y="343"/>
                      </a:cubicBezTo>
                      <a:cubicBezTo>
                        <a:pt x="1551" y="337"/>
                        <a:pt x="1550" y="332"/>
                        <a:pt x="1549" y="328"/>
                      </a:cubicBezTo>
                      <a:cubicBezTo>
                        <a:pt x="1549" y="326"/>
                        <a:pt x="1547" y="325"/>
                        <a:pt x="1546" y="326"/>
                      </a:cubicBezTo>
                      <a:cubicBezTo>
                        <a:pt x="1545" y="326"/>
                        <a:pt x="1544" y="328"/>
                        <a:pt x="1544" y="329"/>
                      </a:cubicBezTo>
                      <a:close/>
                      <a:moveTo>
                        <a:pt x="1533" y="302"/>
                      </a:moveTo>
                      <a:cubicBezTo>
                        <a:pt x="1535" y="306"/>
                        <a:pt x="1537" y="311"/>
                        <a:pt x="1539" y="315"/>
                      </a:cubicBezTo>
                      <a:cubicBezTo>
                        <a:pt x="1540" y="316"/>
                        <a:pt x="1541" y="317"/>
                        <a:pt x="1542" y="316"/>
                      </a:cubicBezTo>
                      <a:cubicBezTo>
                        <a:pt x="1544" y="316"/>
                        <a:pt x="1544" y="314"/>
                        <a:pt x="1544" y="313"/>
                      </a:cubicBezTo>
                      <a:cubicBezTo>
                        <a:pt x="1542" y="308"/>
                        <a:pt x="1539" y="304"/>
                        <a:pt x="1537" y="299"/>
                      </a:cubicBezTo>
                      <a:cubicBezTo>
                        <a:pt x="1536" y="298"/>
                        <a:pt x="1535" y="298"/>
                        <a:pt x="1533" y="299"/>
                      </a:cubicBezTo>
                      <a:cubicBezTo>
                        <a:pt x="1532" y="299"/>
                        <a:pt x="1532" y="301"/>
                        <a:pt x="1533" y="302"/>
                      </a:cubicBezTo>
                      <a:close/>
                      <a:moveTo>
                        <a:pt x="1514" y="279"/>
                      </a:moveTo>
                      <a:cubicBezTo>
                        <a:pt x="1518" y="282"/>
                        <a:pt x="1521" y="286"/>
                        <a:pt x="1524" y="290"/>
                      </a:cubicBezTo>
                      <a:cubicBezTo>
                        <a:pt x="1525" y="291"/>
                        <a:pt x="1527" y="291"/>
                        <a:pt x="1528" y="290"/>
                      </a:cubicBezTo>
                      <a:cubicBezTo>
                        <a:pt x="1529" y="289"/>
                        <a:pt x="1529" y="288"/>
                        <a:pt x="1528" y="287"/>
                      </a:cubicBezTo>
                      <a:cubicBezTo>
                        <a:pt x="1525" y="283"/>
                        <a:pt x="1522" y="279"/>
                        <a:pt x="1518" y="275"/>
                      </a:cubicBezTo>
                      <a:cubicBezTo>
                        <a:pt x="1517" y="275"/>
                        <a:pt x="1515" y="275"/>
                        <a:pt x="1514" y="276"/>
                      </a:cubicBezTo>
                      <a:cubicBezTo>
                        <a:pt x="1513" y="277"/>
                        <a:pt x="1513" y="278"/>
                        <a:pt x="1514" y="279"/>
                      </a:cubicBezTo>
                      <a:close/>
                      <a:moveTo>
                        <a:pt x="1490" y="263"/>
                      </a:moveTo>
                      <a:cubicBezTo>
                        <a:pt x="1495" y="265"/>
                        <a:pt x="1499" y="267"/>
                        <a:pt x="1503" y="270"/>
                      </a:cubicBezTo>
                      <a:cubicBezTo>
                        <a:pt x="1504" y="271"/>
                        <a:pt x="1506" y="270"/>
                        <a:pt x="1507" y="269"/>
                      </a:cubicBezTo>
                      <a:cubicBezTo>
                        <a:pt x="1507" y="268"/>
                        <a:pt x="1507" y="267"/>
                        <a:pt x="1506" y="266"/>
                      </a:cubicBezTo>
                      <a:cubicBezTo>
                        <a:pt x="1502" y="263"/>
                        <a:pt x="1497" y="260"/>
                        <a:pt x="1492" y="258"/>
                      </a:cubicBezTo>
                      <a:cubicBezTo>
                        <a:pt x="1491" y="258"/>
                        <a:pt x="1490" y="258"/>
                        <a:pt x="1489" y="260"/>
                      </a:cubicBezTo>
                      <a:cubicBezTo>
                        <a:pt x="1489" y="261"/>
                        <a:pt x="1489" y="262"/>
                        <a:pt x="1490" y="263"/>
                      </a:cubicBezTo>
                      <a:close/>
                      <a:moveTo>
                        <a:pt x="1462" y="257"/>
                      </a:moveTo>
                      <a:cubicBezTo>
                        <a:pt x="1463" y="257"/>
                        <a:pt x="1463" y="257"/>
                        <a:pt x="1463" y="257"/>
                      </a:cubicBezTo>
                      <a:cubicBezTo>
                        <a:pt x="1468" y="257"/>
                        <a:pt x="1472" y="258"/>
                        <a:pt x="1477" y="259"/>
                      </a:cubicBezTo>
                      <a:cubicBezTo>
                        <a:pt x="1478" y="259"/>
                        <a:pt x="1479" y="258"/>
                        <a:pt x="1480" y="257"/>
                      </a:cubicBezTo>
                      <a:cubicBezTo>
                        <a:pt x="1480" y="255"/>
                        <a:pt x="1479" y="254"/>
                        <a:pt x="1478" y="254"/>
                      </a:cubicBezTo>
                      <a:cubicBezTo>
                        <a:pt x="1473" y="253"/>
                        <a:pt x="1468" y="252"/>
                        <a:pt x="1463" y="252"/>
                      </a:cubicBezTo>
                      <a:cubicBezTo>
                        <a:pt x="1463" y="252"/>
                        <a:pt x="1463" y="252"/>
                        <a:pt x="1462" y="252"/>
                      </a:cubicBezTo>
                      <a:cubicBezTo>
                        <a:pt x="1461" y="252"/>
                        <a:pt x="1460" y="253"/>
                        <a:pt x="1460" y="255"/>
                      </a:cubicBezTo>
                      <a:cubicBezTo>
                        <a:pt x="1460" y="256"/>
                        <a:pt x="1461" y="257"/>
                        <a:pt x="1462" y="257"/>
                      </a:cubicBezTo>
                      <a:close/>
                      <a:moveTo>
                        <a:pt x="1443" y="244"/>
                      </a:moveTo>
                      <a:cubicBezTo>
                        <a:pt x="1443" y="246"/>
                        <a:pt x="1443" y="247"/>
                        <a:pt x="1443" y="249"/>
                      </a:cubicBezTo>
                      <a:cubicBezTo>
                        <a:pt x="1443" y="251"/>
                        <a:pt x="1443" y="254"/>
                        <a:pt x="1443" y="257"/>
                      </a:cubicBezTo>
                      <a:cubicBezTo>
                        <a:pt x="1443" y="258"/>
                        <a:pt x="1443" y="258"/>
                        <a:pt x="1444" y="259"/>
                      </a:cubicBezTo>
                      <a:cubicBezTo>
                        <a:pt x="1444" y="260"/>
                        <a:pt x="1445" y="260"/>
                        <a:pt x="1446" y="259"/>
                      </a:cubicBezTo>
                      <a:cubicBezTo>
                        <a:pt x="1447" y="259"/>
                        <a:pt x="1447" y="259"/>
                        <a:pt x="1448" y="259"/>
                      </a:cubicBezTo>
                      <a:cubicBezTo>
                        <a:pt x="1449" y="259"/>
                        <a:pt x="1450" y="257"/>
                        <a:pt x="1450" y="256"/>
                      </a:cubicBezTo>
                      <a:cubicBezTo>
                        <a:pt x="1449" y="255"/>
                        <a:pt x="1448" y="254"/>
                        <a:pt x="1447" y="254"/>
                      </a:cubicBezTo>
                      <a:cubicBezTo>
                        <a:pt x="1446" y="254"/>
                        <a:pt x="1445" y="254"/>
                        <a:pt x="1445" y="255"/>
                      </a:cubicBezTo>
                      <a:cubicBezTo>
                        <a:pt x="1445" y="257"/>
                        <a:pt x="1445" y="257"/>
                        <a:pt x="1445" y="257"/>
                      </a:cubicBezTo>
                      <a:cubicBezTo>
                        <a:pt x="1448" y="257"/>
                        <a:pt x="1448" y="257"/>
                        <a:pt x="1448" y="257"/>
                      </a:cubicBezTo>
                      <a:cubicBezTo>
                        <a:pt x="1448" y="254"/>
                        <a:pt x="1448" y="252"/>
                        <a:pt x="1448" y="249"/>
                      </a:cubicBezTo>
                      <a:cubicBezTo>
                        <a:pt x="1448" y="247"/>
                        <a:pt x="1448" y="246"/>
                        <a:pt x="1448" y="244"/>
                      </a:cubicBezTo>
                      <a:cubicBezTo>
                        <a:pt x="1448" y="243"/>
                        <a:pt x="1447" y="242"/>
                        <a:pt x="1445" y="242"/>
                      </a:cubicBezTo>
                      <a:cubicBezTo>
                        <a:pt x="1444" y="242"/>
                        <a:pt x="1443" y="243"/>
                        <a:pt x="1443" y="244"/>
                      </a:cubicBezTo>
                      <a:close/>
                      <a:moveTo>
                        <a:pt x="1439" y="215"/>
                      </a:moveTo>
                      <a:cubicBezTo>
                        <a:pt x="1440" y="220"/>
                        <a:pt x="1441" y="225"/>
                        <a:pt x="1442" y="230"/>
                      </a:cubicBezTo>
                      <a:cubicBezTo>
                        <a:pt x="1442" y="231"/>
                        <a:pt x="1443" y="232"/>
                        <a:pt x="1445" y="232"/>
                      </a:cubicBezTo>
                      <a:cubicBezTo>
                        <a:pt x="1446" y="232"/>
                        <a:pt x="1447" y="230"/>
                        <a:pt x="1447" y="229"/>
                      </a:cubicBezTo>
                      <a:cubicBezTo>
                        <a:pt x="1446" y="224"/>
                        <a:pt x="1445" y="219"/>
                        <a:pt x="1444" y="214"/>
                      </a:cubicBezTo>
                      <a:cubicBezTo>
                        <a:pt x="1444" y="213"/>
                        <a:pt x="1442" y="212"/>
                        <a:pt x="1441" y="212"/>
                      </a:cubicBezTo>
                      <a:cubicBezTo>
                        <a:pt x="1440" y="212"/>
                        <a:pt x="1439" y="214"/>
                        <a:pt x="1439" y="215"/>
                      </a:cubicBezTo>
                      <a:close/>
                      <a:moveTo>
                        <a:pt x="1430" y="187"/>
                      </a:moveTo>
                      <a:cubicBezTo>
                        <a:pt x="1432" y="192"/>
                        <a:pt x="1434" y="196"/>
                        <a:pt x="1435" y="201"/>
                      </a:cubicBezTo>
                      <a:cubicBezTo>
                        <a:pt x="1436" y="202"/>
                        <a:pt x="1437" y="203"/>
                        <a:pt x="1438" y="203"/>
                      </a:cubicBezTo>
                      <a:cubicBezTo>
                        <a:pt x="1440" y="202"/>
                        <a:pt x="1441" y="201"/>
                        <a:pt x="1440" y="199"/>
                      </a:cubicBezTo>
                      <a:cubicBezTo>
                        <a:pt x="1439" y="195"/>
                        <a:pt x="1437" y="190"/>
                        <a:pt x="1435" y="185"/>
                      </a:cubicBezTo>
                      <a:cubicBezTo>
                        <a:pt x="1435" y="184"/>
                        <a:pt x="1433" y="183"/>
                        <a:pt x="1432" y="184"/>
                      </a:cubicBezTo>
                      <a:cubicBezTo>
                        <a:pt x="1431" y="184"/>
                        <a:pt x="1430" y="186"/>
                        <a:pt x="1430" y="187"/>
                      </a:cubicBezTo>
                      <a:close/>
                      <a:moveTo>
                        <a:pt x="1418" y="160"/>
                      </a:moveTo>
                      <a:cubicBezTo>
                        <a:pt x="1420" y="165"/>
                        <a:pt x="1422" y="169"/>
                        <a:pt x="1424" y="173"/>
                      </a:cubicBezTo>
                      <a:cubicBezTo>
                        <a:pt x="1425" y="175"/>
                        <a:pt x="1427" y="175"/>
                        <a:pt x="1428" y="175"/>
                      </a:cubicBezTo>
                      <a:cubicBezTo>
                        <a:pt x="1429" y="174"/>
                        <a:pt x="1430" y="172"/>
                        <a:pt x="1429" y="171"/>
                      </a:cubicBezTo>
                      <a:cubicBezTo>
                        <a:pt x="1427" y="167"/>
                        <a:pt x="1424" y="162"/>
                        <a:pt x="1422" y="158"/>
                      </a:cubicBezTo>
                      <a:cubicBezTo>
                        <a:pt x="1421" y="157"/>
                        <a:pt x="1420" y="156"/>
                        <a:pt x="1419" y="157"/>
                      </a:cubicBezTo>
                      <a:cubicBezTo>
                        <a:pt x="1417" y="157"/>
                        <a:pt x="1417" y="159"/>
                        <a:pt x="1418" y="160"/>
                      </a:cubicBezTo>
                      <a:close/>
                      <a:moveTo>
                        <a:pt x="1402" y="135"/>
                      </a:moveTo>
                      <a:cubicBezTo>
                        <a:pt x="1405" y="139"/>
                        <a:pt x="1407" y="143"/>
                        <a:pt x="1410" y="147"/>
                      </a:cubicBezTo>
                      <a:cubicBezTo>
                        <a:pt x="1411" y="149"/>
                        <a:pt x="1412" y="149"/>
                        <a:pt x="1413" y="148"/>
                      </a:cubicBezTo>
                      <a:cubicBezTo>
                        <a:pt x="1415" y="147"/>
                        <a:pt x="1415" y="146"/>
                        <a:pt x="1414" y="145"/>
                      </a:cubicBezTo>
                      <a:cubicBezTo>
                        <a:pt x="1412" y="140"/>
                        <a:pt x="1409" y="136"/>
                        <a:pt x="1406" y="132"/>
                      </a:cubicBezTo>
                      <a:cubicBezTo>
                        <a:pt x="1405" y="131"/>
                        <a:pt x="1404" y="131"/>
                        <a:pt x="1402" y="132"/>
                      </a:cubicBezTo>
                      <a:cubicBezTo>
                        <a:pt x="1401" y="132"/>
                        <a:pt x="1401" y="134"/>
                        <a:pt x="1402" y="135"/>
                      </a:cubicBezTo>
                      <a:close/>
                      <a:moveTo>
                        <a:pt x="1384" y="111"/>
                      </a:moveTo>
                      <a:cubicBezTo>
                        <a:pt x="1386" y="114"/>
                        <a:pt x="1388" y="117"/>
                        <a:pt x="1391" y="120"/>
                      </a:cubicBezTo>
                      <a:cubicBezTo>
                        <a:pt x="1391" y="121"/>
                        <a:pt x="1392" y="122"/>
                        <a:pt x="1393" y="123"/>
                      </a:cubicBezTo>
                      <a:cubicBezTo>
                        <a:pt x="1394" y="124"/>
                        <a:pt x="1395" y="124"/>
                        <a:pt x="1396" y="123"/>
                      </a:cubicBezTo>
                      <a:cubicBezTo>
                        <a:pt x="1398" y="123"/>
                        <a:pt x="1398" y="121"/>
                        <a:pt x="1397" y="120"/>
                      </a:cubicBezTo>
                      <a:cubicBezTo>
                        <a:pt x="1396" y="119"/>
                        <a:pt x="1395" y="118"/>
                        <a:pt x="1395" y="117"/>
                      </a:cubicBezTo>
                      <a:cubicBezTo>
                        <a:pt x="1392" y="114"/>
                        <a:pt x="1390" y="111"/>
                        <a:pt x="1388" y="108"/>
                      </a:cubicBezTo>
                      <a:cubicBezTo>
                        <a:pt x="1387" y="107"/>
                        <a:pt x="1385" y="107"/>
                        <a:pt x="1384" y="108"/>
                      </a:cubicBezTo>
                      <a:cubicBezTo>
                        <a:pt x="1383" y="109"/>
                        <a:pt x="1383" y="110"/>
                        <a:pt x="1384" y="111"/>
                      </a:cubicBezTo>
                      <a:close/>
                      <a:moveTo>
                        <a:pt x="1364" y="90"/>
                      </a:moveTo>
                      <a:cubicBezTo>
                        <a:pt x="1367" y="93"/>
                        <a:pt x="1371" y="96"/>
                        <a:pt x="1374" y="100"/>
                      </a:cubicBezTo>
                      <a:cubicBezTo>
                        <a:pt x="1375" y="101"/>
                        <a:pt x="1376" y="101"/>
                        <a:pt x="1377" y="100"/>
                      </a:cubicBezTo>
                      <a:cubicBezTo>
                        <a:pt x="1379" y="99"/>
                        <a:pt x="1379" y="98"/>
                        <a:pt x="1378" y="97"/>
                      </a:cubicBezTo>
                      <a:cubicBezTo>
                        <a:pt x="1374" y="93"/>
                        <a:pt x="1371" y="89"/>
                        <a:pt x="1367" y="86"/>
                      </a:cubicBezTo>
                      <a:cubicBezTo>
                        <a:pt x="1366" y="85"/>
                        <a:pt x="1364" y="85"/>
                        <a:pt x="1363" y="86"/>
                      </a:cubicBezTo>
                      <a:cubicBezTo>
                        <a:pt x="1363" y="87"/>
                        <a:pt x="1363" y="89"/>
                        <a:pt x="1364" y="90"/>
                      </a:cubicBezTo>
                      <a:close/>
                      <a:moveTo>
                        <a:pt x="1341" y="71"/>
                      </a:moveTo>
                      <a:cubicBezTo>
                        <a:pt x="1345" y="74"/>
                        <a:pt x="1349" y="77"/>
                        <a:pt x="1352" y="80"/>
                      </a:cubicBezTo>
                      <a:cubicBezTo>
                        <a:pt x="1354" y="81"/>
                        <a:pt x="1355" y="80"/>
                        <a:pt x="1356" y="79"/>
                      </a:cubicBezTo>
                      <a:cubicBezTo>
                        <a:pt x="1357" y="78"/>
                        <a:pt x="1357" y="77"/>
                        <a:pt x="1356" y="76"/>
                      </a:cubicBezTo>
                      <a:cubicBezTo>
                        <a:pt x="1352" y="73"/>
                        <a:pt x="1348" y="70"/>
                        <a:pt x="1343" y="67"/>
                      </a:cubicBezTo>
                      <a:cubicBezTo>
                        <a:pt x="1342" y="66"/>
                        <a:pt x="1341" y="66"/>
                        <a:pt x="1340" y="67"/>
                      </a:cubicBezTo>
                      <a:cubicBezTo>
                        <a:pt x="1339" y="69"/>
                        <a:pt x="1339" y="70"/>
                        <a:pt x="1341" y="71"/>
                      </a:cubicBezTo>
                      <a:close/>
                      <a:moveTo>
                        <a:pt x="1315" y="56"/>
                      </a:moveTo>
                      <a:cubicBezTo>
                        <a:pt x="1319" y="58"/>
                        <a:pt x="1324" y="61"/>
                        <a:pt x="1328" y="63"/>
                      </a:cubicBezTo>
                      <a:cubicBezTo>
                        <a:pt x="1329" y="64"/>
                        <a:pt x="1331" y="63"/>
                        <a:pt x="1332" y="62"/>
                      </a:cubicBezTo>
                      <a:cubicBezTo>
                        <a:pt x="1332" y="61"/>
                        <a:pt x="1332" y="59"/>
                        <a:pt x="1331" y="59"/>
                      </a:cubicBezTo>
                      <a:cubicBezTo>
                        <a:pt x="1326" y="56"/>
                        <a:pt x="1322" y="54"/>
                        <a:pt x="1317" y="52"/>
                      </a:cubicBezTo>
                      <a:cubicBezTo>
                        <a:pt x="1316" y="51"/>
                        <a:pt x="1314" y="52"/>
                        <a:pt x="1314" y="53"/>
                      </a:cubicBezTo>
                      <a:cubicBezTo>
                        <a:pt x="1313" y="54"/>
                        <a:pt x="1314" y="56"/>
                        <a:pt x="1315" y="56"/>
                      </a:cubicBezTo>
                      <a:close/>
                      <a:moveTo>
                        <a:pt x="1287" y="47"/>
                      </a:moveTo>
                      <a:cubicBezTo>
                        <a:pt x="1292" y="48"/>
                        <a:pt x="1297" y="49"/>
                        <a:pt x="1301" y="51"/>
                      </a:cubicBezTo>
                      <a:cubicBezTo>
                        <a:pt x="1303" y="51"/>
                        <a:pt x="1304" y="51"/>
                        <a:pt x="1304" y="49"/>
                      </a:cubicBezTo>
                      <a:cubicBezTo>
                        <a:pt x="1305" y="48"/>
                        <a:pt x="1304" y="47"/>
                        <a:pt x="1303" y="46"/>
                      </a:cubicBezTo>
                      <a:cubicBezTo>
                        <a:pt x="1298" y="45"/>
                        <a:pt x="1293" y="43"/>
                        <a:pt x="1288" y="42"/>
                      </a:cubicBezTo>
                      <a:cubicBezTo>
                        <a:pt x="1287" y="41"/>
                        <a:pt x="1286" y="42"/>
                        <a:pt x="1285" y="44"/>
                      </a:cubicBezTo>
                      <a:cubicBezTo>
                        <a:pt x="1285" y="45"/>
                        <a:pt x="1286" y="46"/>
                        <a:pt x="1287" y="47"/>
                      </a:cubicBezTo>
                      <a:close/>
                      <a:moveTo>
                        <a:pt x="1258" y="41"/>
                      </a:moveTo>
                      <a:cubicBezTo>
                        <a:pt x="1263" y="42"/>
                        <a:pt x="1268" y="42"/>
                        <a:pt x="1273" y="43"/>
                      </a:cubicBezTo>
                      <a:cubicBezTo>
                        <a:pt x="1274" y="44"/>
                        <a:pt x="1275" y="43"/>
                        <a:pt x="1276" y="41"/>
                      </a:cubicBezTo>
                      <a:cubicBezTo>
                        <a:pt x="1276" y="40"/>
                        <a:pt x="1275" y="39"/>
                        <a:pt x="1274" y="38"/>
                      </a:cubicBezTo>
                      <a:cubicBezTo>
                        <a:pt x="1269" y="37"/>
                        <a:pt x="1264" y="37"/>
                        <a:pt x="1259" y="36"/>
                      </a:cubicBezTo>
                      <a:cubicBezTo>
                        <a:pt x="1257" y="36"/>
                        <a:pt x="1256" y="37"/>
                        <a:pt x="1256" y="38"/>
                      </a:cubicBezTo>
                      <a:cubicBezTo>
                        <a:pt x="1256" y="39"/>
                        <a:pt x="1257" y="41"/>
                        <a:pt x="1258" y="41"/>
                      </a:cubicBezTo>
                      <a:close/>
                      <a:moveTo>
                        <a:pt x="1228" y="38"/>
                      </a:moveTo>
                      <a:cubicBezTo>
                        <a:pt x="1233" y="39"/>
                        <a:pt x="1238" y="39"/>
                        <a:pt x="1243" y="39"/>
                      </a:cubicBezTo>
                      <a:cubicBezTo>
                        <a:pt x="1245" y="39"/>
                        <a:pt x="1246" y="38"/>
                        <a:pt x="1246" y="37"/>
                      </a:cubicBezTo>
                      <a:cubicBezTo>
                        <a:pt x="1246" y="36"/>
                        <a:pt x="1245" y="34"/>
                        <a:pt x="1244" y="34"/>
                      </a:cubicBezTo>
                      <a:cubicBezTo>
                        <a:pt x="1239" y="34"/>
                        <a:pt x="1234" y="34"/>
                        <a:pt x="1229" y="33"/>
                      </a:cubicBezTo>
                      <a:cubicBezTo>
                        <a:pt x="1227" y="33"/>
                        <a:pt x="1226" y="34"/>
                        <a:pt x="1226" y="36"/>
                      </a:cubicBezTo>
                      <a:cubicBezTo>
                        <a:pt x="1226" y="37"/>
                        <a:pt x="1227" y="38"/>
                        <a:pt x="1228" y="38"/>
                      </a:cubicBezTo>
                      <a:close/>
                      <a:moveTo>
                        <a:pt x="1199" y="38"/>
                      </a:moveTo>
                      <a:cubicBezTo>
                        <a:pt x="1204" y="38"/>
                        <a:pt x="1209" y="38"/>
                        <a:pt x="1213" y="38"/>
                      </a:cubicBezTo>
                      <a:cubicBezTo>
                        <a:pt x="1215" y="38"/>
                        <a:pt x="1216" y="37"/>
                        <a:pt x="1216" y="36"/>
                      </a:cubicBezTo>
                      <a:cubicBezTo>
                        <a:pt x="1216" y="34"/>
                        <a:pt x="1215" y="33"/>
                        <a:pt x="1213" y="33"/>
                      </a:cubicBezTo>
                      <a:cubicBezTo>
                        <a:pt x="1208" y="33"/>
                        <a:pt x="1203" y="33"/>
                        <a:pt x="1198" y="33"/>
                      </a:cubicBezTo>
                      <a:cubicBezTo>
                        <a:pt x="1197" y="34"/>
                        <a:pt x="1196" y="35"/>
                        <a:pt x="1196" y="36"/>
                      </a:cubicBezTo>
                      <a:cubicBezTo>
                        <a:pt x="1196" y="37"/>
                        <a:pt x="1197" y="39"/>
                        <a:pt x="1199" y="38"/>
                      </a:cubicBezTo>
                      <a:close/>
                      <a:moveTo>
                        <a:pt x="1169" y="41"/>
                      </a:moveTo>
                      <a:cubicBezTo>
                        <a:pt x="1174" y="40"/>
                        <a:pt x="1179" y="40"/>
                        <a:pt x="1184" y="39"/>
                      </a:cubicBezTo>
                      <a:cubicBezTo>
                        <a:pt x="1185" y="39"/>
                        <a:pt x="1186" y="38"/>
                        <a:pt x="1186" y="37"/>
                      </a:cubicBezTo>
                      <a:cubicBezTo>
                        <a:pt x="1186" y="35"/>
                        <a:pt x="1185" y="34"/>
                        <a:pt x="1183" y="34"/>
                      </a:cubicBezTo>
                      <a:cubicBezTo>
                        <a:pt x="1178" y="35"/>
                        <a:pt x="1173" y="35"/>
                        <a:pt x="1168" y="36"/>
                      </a:cubicBezTo>
                      <a:cubicBezTo>
                        <a:pt x="1167" y="36"/>
                        <a:pt x="1166" y="37"/>
                        <a:pt x="1166" y="38"/>
                      </a:cubicBezTo>
                      <a:cubicBezTo>
                        <a:pt x="1166" y="40"/>
                        <a:pt x="1167" y="41"/>
                        <a:pt x="1169" y="41"/>
                      </a:cubicBezTo>
                      <a:close/>
                      <a:moveTo>
                        <a:pt x="1139" y="45"/>
                      </a:moveTo>
                      <a:cubicBezTo>
                        <a:pt x="1144" y="44"/>
                        <a:pt x="1149" y="43"/>
                        <a:pt x="1154" y="42"/>
                      </a:cubicBezTo>
                      <a:cubicBezTo>
                        <a:pt x="1155" y="42"/>
                        <a:pt x="1156" y="41"/>
                        <a:pt x="1156" y="40"/>
                      </a:cubicBezTo>
                      <a:cubicBezTo>
                        <a:pt x="1156" y="38"/>
                        <a:pt x="1155" y="37"/>
                        <a:pt x="1153" y="37"/>
                      </a:cubicBezTo>
                      <a:cubicBezTo>
                        <a:pt x="1148" y="38"/>
                        <a:pt x="1143" y="39"/>
                        <a:pt x="1138" y="40"/>
                      </a:cubicBezTo>
                      <a:cubicBezTo>
                        <a:pt x="1137" y="40"/>
                        <a:pt x="1136" y="41"/>
                        <a:pt x="1136" y="43"/>
                      </a:cubicBezTo>
                      <a:cubicBezTo>
                        <a:pt x="1136" y="44"/>
                        <a:pt x="1138" y="45"/>
                        <a:pt x="1139" y="45"/>
                      </a:cubicBezTo>
                      <a:close/>
                      <a:moveTo>
                        <a:pt x="1110" y="51"/>
                      </a:moveTo>
                      <a:cubicBezTo>
                        <a:pt x="1115" y="50"/>
                        <a:pt x="1120" y="48"/>
                        <a:pt x="1124" y="47"/>
                      </a:cubicBezTo>
                      <a:cubicBezTo>
                        <a:pt x="1126" y="47"/>
                        <a:pt x="1127" y="46"/>
                        <a:pt x="1126" y="45"/>
                      </a:cubicBezTo>
                      <a:cubicBezTo>
                        <a:pt x="1126" y="43"/>
                        <a:pt x="1125" y="42"/>
                        <a:pt x="1123" y="43"/>
                      </a:cubicBezTo>
                      <a:cubicBezTo>
                        <a:pt x="1119" y="44"/>
                        <a:pt x="1114" y="45"/>
                        <a:pt x="1109" y="46"/>
                      </a:cubicBezTo>
                      <a:cubicBezTo>
                        <a:pt x="1107" y="46"/>
                        <a:pt x="1107" y="48"/>
                        <a:pt x="1107" y="49"/>
                      </a:cubicBezTo>
                      <a:cubicBezTo>
                        <a:pt x="1107" y="50"/>
                        <a:pt x="1109" y="51"/>
                        <a:pt x="1110" y="51"/>
                      </a:cubicBezTo>
                      <a:close/>
                      <a:moveTo>
                        <a:pt x="1081" y="59"/>
                      </a:moveTo>
                      <a:cubicBezTo>
                        <a:pt x="1086" y="57"/>
                        <a:pt x="1091" y="56"/>
                        <a:pt x="1095" y="54"/>
                      </a:cubicBezTo>
                      <a:cubicBezTo>
                        <a:pt x="1097" y="54"/>
                        <a:pt x="1098" y="53"/>
                        <a:pt x="1097" y="51"/>
                      </a:cubicBezTo>
                      <a:cubicBezTo>
                        <a:pt x="1097" y="50"/>
                        <a:pt x="1095" y="49"/>
                        <a:pt x="1094" y="50"/>
                      </a:cubicBezTo>
                      <a:cubicBezTo>
                        <a:pt x="1089" y="51"/>
                        <a:pt x="1084" y="52"/>
                        <a:pt x="1080" y="54"/>
                      </a:cubicBezTo>
                      <a:cubicBezTo>
                        <a:pt x="1078" y="54"/>
                        <a:pt x="1078" y="56"/>
                        <a:pt x="1078" y="57"/>
                      </a:cubicBezTo>
                      <a:cubicBezTo>
                        <a:pt x="1078" y="58"/>
                        <a:pt x="1080" y="59"/>
                        <a:pt x="1081" y="59"/>
                      </a:cubicBezTo>
                      <a:close/>
                      <a:moveTo>
                        <a:pt x="1053" y="69"/>
                      </a:moveTo>
                      <a:cubicBezTo>
                        <a:pt x="1058" y="67"/>
                        <a:pt x="1062" y="65"/>
                        <a:pt x="1067" y="63"/>
                      </a:cubicBezTo>
                      <a:cubicBezTo>
                        <a:pt x="1068" y="63"/>
                        <a:pt x="1069" y="62"/>
                        <a:pt x="1068" y="60"/>
                      </a:cubicBezTo>
                      <a:cubicBezTo>
                        <a:pt x="1068" y="59"/>
                        <a:pt x="1067" y="58"/>
                        <a:pt x="1065" y="59"/>
                      </a:cubicBezTo>
                      <a:cubicBezTo>
                        <a:pt x="1061" y="60"/>
                        <a:pt x="1056" y="62"/>
                        <a:pt x="1051" y="64"/>
                      </a:cubicBezTo>
                      <a:cubicBezTo>
                        <a:pt x="1050" y="65"/>
                        <a:pt x="1049" y="66"/>
                        <a:pt x="1050" y="67"/>
                      </a:cubicBezTo>
                      <a:cubicBezTo>
                        <a:pt x="1050" y="69"/>
                        <a:pt x="1052" y="69"/>
                        <a:pt x="1053" y="69"/>
                      </a:cubicBezTo>
                      <a:close/>
                      <a:moveTo>
                        <a:pt x="1026" y="81"/>
                      </a:moveTo>
                      <a:cubicBezTo>
                        <a:pt x="1030" y="79"/>
                        <a:pt x="1035" y="77"/>
                        <a:pt x="1039" y="75"/>
                      </a:cubicBezTo>
                      <a:cubicBezTo>
                        <a:pt x="1041" y="74"/>
                        <a:pt x="1041" y="73"/>
                        <a:pt x="1041" y="71"/>
                      </a:cubicBezTo>
                      <a:cubicBezTo>
                        <a:pt x="1040" y="70"/>
                        <a:pt x="1039" y="70"/>
                        <a:pt x="1037" y="70"/>
                      </a:cubicBezTo>
                      <a:cubicBezTo>
                        <a:pt x="1033" y="72"/>
                        <a:pt x="1028" y="74"/>
                        <a:pt x="1024" y="77"/>
                      </a:cubicBezTo>
                      <a:cubicBezTo>
                        <a:pt x="1022" y="77"/>
                        <a:pt x="1022" y="79"/>
                        <a:pt x="1023" y="80"/>
                      </a:cubicBezTo>
                      <a:cubicBezTo>
                        <a:pt x="1023" y="81"/>
                        <a:pt x="1025" y="82"/>
                        <a:pt x="1026" y="81"/>
                      </a:cubicBezTo>
                      <a:close/>
                      <a:moveTo>
                        <a:pt x="1000" y="96"/>
                      </a:moveTo>
                      <a:cubicBezTo>
                        <a:pt x="1004" y="94"/>
                        <a:pt x="1009" y="91"/>
                        <a:pt x="1013" y="88"/>
                      </a:cubicBezTo>
                      <a:cubicBezTo>
                        <a:pt x="1014" y="88"/>
                        <a:pt x="1015" y="86"/>
                        <a:pt x="1014" y="85"/>
                      </a:cubicBezTo>
                      <a:cubicBezTo>
                        <a:pt x="1013" y="84"/>
                        <a:pt x="1012" y="83"/>
                        <a:pt x="1010" y="84"/>
                      </a:cubicBezTo>
                      <a:cubicBezTo>
                        <a:pt x="1006" y="87"/>
                        <a:pt x="1002" y="89"/>
                        <a:pt x="998" y="92"/>
                      </a:cubicBezTo>
                      <a:cubicBezTo>
                        <a:pt x="996" y="93"/>
                        <a:pt x="996" y="94"/>
                        <a:pt x="997" y="96"/>
                      </a:cubicBezTo>
                      <a:cubicBezTo>
                        <a:pt x="998" y="97"/>
                        <a:pt x="999" y="97"/>
                        <a:pt x="1000" y="96"/>
                      </a:cubicBezTo>
                      <a:close/>
                      <a:moveTo>
                        <a:pt x="977" y="114"/>
                      </a:moveTo>
                      <a:cubicBezTo>
                        <a:pt x="981" y="111"/>
                        <a:pt x="984" y="108"/>
                        <a:pt x="988" y="105"/>
                      </a:cubicBezTo>
                      <a:cubicBezTo>
                        <a:pt x="989" y="104"/>
                        <a:pt x="990" y="102"/>
                        <a:pt x="989" y="101"/>
                      </a:cubicBezTo>
                      <a:cubicBezTo>
                        <a:pt x="988" y="100"/>
                        <a:pt x="986" y="100"/>
                        <a:pt x="985" y="101"/>
                      </a:cubicBezTo>
                      <a:cubicBezTo>
                        <a:pt x="981" y="104"/>
                        <a:pt x="977" y="107"/>
                        <a:pt x="974" y="111"/>
                      </a:cubicBezTo>
                      <a:cubicBezTo>
                        <a:pt x="973" y="111"/>
                        <a:pt x="972" y="113"/>
                        <a:pt x="973" y="114"/>
                      </a:cubicBezTo>
                      <a:cubicBezTo>
                        <a:pt x="974" y="115"/>
                        <a:pt x="976" y="115"/>
                        <a:pt x="977" y="114"/>
                      </a:cubicBezTo>
                      <a:close/>
                      <a:moveTo>
                        <a:pt x="956" y="136"/>
                      </a:moveTo>
                      <a:cubicBezTo>
                        <a:pt x="960" y="132"/>
                        <a:pt x="963" y="128"/>
                        <a:pt x="966" y="125"/>
                      </a:cubicBezTo>
                      <a:cubicBezTo>
                        <a:pt x="967" y="124"/>
                        <a:pt x="967" y="122"/>
                        <a:pt x="966" y="121"/>
                      </a:cubicBezTo>
                      <a:cubicBezTo>
                        <a:pt x="965" y="120"/>
                        <a:pt x="964" y="120"/>
                        <a:pt x="963" y="121"/>
                      </a:cubicBezTo>
                      <a:cubicBezTo>
                        <a:pt x="959" y="125"/>
                        <a:pt x="956" y="129"/>
                        <a:pt x="953" y="133"/>
                      </a:cubicBezTo>
                      <a:cubicBezTo>
                        <a:pt x="952" y="134"/>
                        <a:pt x="952" y="135"/>
                        <a:pt x="953" y="136"/>
                      </a:cubicBezTo>
                      <a:cubicBezTo>
                        <a:pt x="954" y="137"/>
                        <a:pt x="956" y="137"/>
                        <a:pt x="956" y="136"/>
                      </a:cubicBezTo>
                      <a:close/>
                      <a:moveTo>
                        <a:pt x="940" y="160"/>
                      </a:moveTo>
                      <a:cubicBezTo>
                        <a:pt x="943" y="156"/>
                        <a:pt x="945" y="152"/>
                        <a:pt x="948" y="148"/>
                      </a:cubicBezTo>
                      <a:cubicBezTo>
                        <a:pt x="949" y="146"/>
                        <a:pt x="948" y="145"/>
                        <a:pt x="947" y="144"/>
                      </a:cubicBezTo>
                      <a:cubicBezTo>
                        <a:pt x="946" y="143"/>
                        <a:pt x="944" y="144"/>
                        <a:pt x="944" y="145"/>
                      </a:cubicBezTo>
                      <a:cubicBezTo>
                        <a:pt x="941" y="149"/>
                        <a:pt x="938" y="153"/>
                        <a:pt x="936" y="158"/>
                      </a:cubicBezTo>
                      <a:cubicBezTo>
                        <a:pt x="935" y="159"/>
                        <a:pt x="936" y="161"/>
                        <a:pt x="937" y="161"/>
                      </a:cubicBezTo>
                      <a:cubicBezTo>
                        <a:pt x="938" y="162"/>
                        <a:pt x="940" y="161"/>
                        <a:pt x="940" y="160"/>
                      </a:cubicBezTo>
                      <a:close/>
                      <a:moveTo>
                        <a:pt x="930" y="188"/>
                      </a:moveTo>
                      <a:cubicBezTo>
                        <a:pt x="931" y="183"/>
                        <a:pt x="933" y="178"/>
                        <a:pt x="934" y="174"/>
                      </a:cubicBezTo>
                      <a:cubicBezTo>
                        <a:pt x="935" y="172"/>
                        <a:pt x="934" y="171"/>
                        <a:pt x="933" y="170"/>
                      </a:cubicBezTo>
                      <a:cubicBezTo>
                        <a:pt x="932" y="170"/>
                        <a:pt x="930" y="171"/>
                        <a:pt x="930" y="172"/>
                      </a:cubicBezTo>
                      <a:cubicBezTo>
                        <a:pt x="928" y="177"/>
                        <a:pt x="926" y="181"/>
                        <a:pt x="925" y="186"/>
                      </a:cubicBezTo>
                      <a:cubicBezTo>
                        <a:pt x="925" y="188"/>
                        <a:pt x="925" y="189"/>
                        <a:pt x="927" y="189"/>
                      </a:cubicBezTo>
                      <a:cubicBezTo>
                        <a:pt x="928" y="190"/>
                        <a:pt x="929" y="189"/>
                        <a:pt x="930" y="188"/>
                      </a:cubicBezTo>
                      <a:close/>
                      <a:moveTo>
                        <a:pt x="925" y="217"/>
                      </a:moveTo>
                      <a:cubicBezTo>
                        <a:pt x="925" y="212"/>
                        <a:pt x="926" y="207"/>
                        <a:pt x="927" y="202"/>
                      </a:cubicBezTo>
                      <a:cubicBezTo>
                        <a:pt x="927" y="201"/>
                        <a:pt x="926" y="199"/>
                        <a:pt x="925" y="199"/>
                      </a:cubicBezTo>
                      <a:cubicBezTo>
                        <a:pt x="923" y="199"/>
                        <a:pt x="922" y="200"/>
                        <a:pt x="922" y="201"/>
                      </a:cubicBezTo>
                      <a:cubicBezTo>
                        <a:pt x="921" y="206"/>
                        <a:pt x="920" y="211"/>
                        <a:pt x="920" y="216"/>
                      </a:cubicBezTo>
                      <a:cubicBezTo>
                        <a:pt x="920" y="218"/>
                        <a:pt x="921" y="219"/>
                        <a:pt x="922" y="219"/>
                      </a:cubicBezTo>
                      <a:cubicBezTo>
                        <a:pt x="924" y="219"/>
                        <a:pt x="925" y="218"/>
                        <a:pt x="925" y="217"/>
                      </a:cubicBezTo>
                      <a:close/>
                      <a:moveTo>
                        <a:pt x="921" y="245"/>
                      </a:moveTo>
                      <a:cubicBezTo>
                        <a:pt x="921" y="245"/>
                        <a:pt x="921" y="246"/>
                        <a:pt x="921" y="246"/>
                      </a:cubicBezTo>
                      <a:cubicBezTo>
                        <a:pt x="922" y="247"/>
                        <a:pt x="923" y="248"/>
                        <a:pt x="924" y="247"/>
                      </a:cubicBezTo>
                      <a:cubicBezTo>
                        <a:pt x="925" y="247"/>
                        <a:pt x="926" y="246"/>
                        <a:pt x="926" y="245"/>
                      </a:cubicBezTo>
                      <a:cubicBezTo>
                        <a:pt x="925" y="240"/>
                        <a:pt x="925" y="236"/>
                        <a:pt x="925" y="231"/>
                      </a:cubicBezTo>
                      <a:cubicBezTo>
                        <a:pt x="925" y="230"/>
                        <a:pt x="924" y="229"/>
                        <a:pt x="922" y="229"/>
                      </a:cubicBezTo>
                      <a:cubicBezTo>
                        <a:pt x="921" y="229"/>
                        <a:pt x="920" y="230"/>
                        <a:pt x="920" y="232"/>
                      </a:cubicBezTo>
                      <a:cubicBezTo>
                        <a:pt x="920" y="236"/>
                        <a:pt x="921" y="241"/>
                        <a:pt x="921" y="245"/>
                      </a:cubicBezTo>
                      <a:cubicBezTo>
                        <a:pt x="924" y="245"/>
                        <a:pt x="924" y="245"/>
                        <a:pt x="924" y="245"/>
                      </a:cubicBezTo>
                      <a:cubicBezTo>
                        <a:pt x="926" y="244"/>
                        <a:pt x="926" y="244"/>
                        <a:pt x="926" y="244"/>
                      </a:cubicBezTo>
                      <a:cubicBezTo>
                        <a:pt x="926" y="243"/>
                        <a:pt x="925" y="243"/>
                        <a:pt x="925" y="243"/>
                      </a:cubicBezTo>
                      <a:cubicBezTo>
                        <a:pt x="924" y="241"/>
                        <a:pt x="923" y="241"/>
                        <a:pt x="922" y="241"/>
                      </a:cubicBezTo>
                      <a:cubicBezTo>
                        <a:pt x="921" y="242"/>
                        <a:pt x="920" y="244"/>
                        <a:pt x="921" y="245"/>
                      </a:cubicBezTo>
                      <a:close/>
                      <a:moveTo>
                        <a:pt x="902" y="223"/>
                      </a:moveTo>
                      <a:cubicBezTo>
                        <a:pt x="906" y="226"/>
                        <a:pt x="910" y="229"/>
                        <a:pt x="913" y="233"/>
                      </a:cubicBezTo>
                      <a:cubicBezTo>
                        <a:pt x="914" y="234"/>
                        <a:pt x="915" y="234"/>
                        <a:pt x="916" y="233"/>
                      </a:cubicBezTo>
                      <a:cubicBezTo>
                        <a:pt x="917" y="232"/>
                        <a:pt x="917" y="231"/>
                        <a:pt x="917" y="230"/>
                      </a:cubicBezTo>
                      <a:cubicBezTo>
                        <a:pt x="913" y="226"/>
                        <a:pt x="910" y="222"/>
                        <a:pt x="906" y="219"/>
                      </a:cubicBezTo>
                      <a:cubicBezTo>
                        <a:pt x="905" y="218"/>
                        <a:pt x="903" y="218"/>
                        <a:pt x="902" y="219"/>
                      </a:cubicBezTo>
                      <a:cubicBezTo>
                        <a:pt x="901" y="220"/>
                        <a:pt x="901" y="222"/>
                        <a:pt x="902" y="223"/>
                      </a:cubicBezTo>
                      <a:close/>
                      <a:moveTo>
                        <a:pt x="877" y="208"/>
                      </a:moveTo>
                      <a:cubicBezTo>
                        <a:pt x="882" y="209"/>
                        <a:pt x="886" y="212"/>
                        <a:pt x="891" y="214"/>
                      </a:cubicBezTo>
                      <a:cubicBezTo>
                        <a:pt x="892" y="215"/>
                        <a:pt x="893" y="214"/>
                        <a:pt x="894" y="213"/>
                      </a:cubicBezTo>
                      <a:cubicBezTo>
                        <a:pt x="895" y="212"/>
                        <a:pt x="894" y="211"/>
                        <a:pt x="893" y="210"/>
                      </a:cubicBezTo>
                      <a:cubicBezTo>
                        <a:pt x="889" y="207"/>
                        <a:pt x="884" y="205"/>
                        <a:pt x="879" y="203"/>
                      </a:cubicBezTo>
                      <a:cubicBezTo>
                        <a:pt x="878" y="202"/>
                        <a:pt x="877" y="203"/>
                        <a:pt x="876" y="204"/>
                      </a:cubicBezTo>
                      <a:cubicBezTo>
                        <a:pt x="876" y="206"/>
                        <a:pt x="876" y="207"/>
                        <a:pt x="877" y="208"/>
                      </a:cubicBezTo>
                      <a:close/>
                      <a:moveTo>
                        <a:pt x="849" y="201"/>
                      </a:moveTo>
                      <a:cubicBezTo>
                        <a:pt x="854" y="201"/>
                        <a:pt x="859" y="202"/>
                        <a:pt x="864" y="203"/>
                      </a:cubicBezTo>
                      <a:cubicBezTo>
                        <a:pt x="865" y="203"/>
                        <a:pt x="866" y="203"/>
                        <a:pt x="867" y="201"/>
                      </a:cubicBezTo>
                      <a:cubicBezTo>
                        <a:pt x="867" y="200"/>
                        <a:pt x="866" y="199"/>
                        <a:pt x="865" y="198"/>
                      </a:cubicBezTo>
                      <a:cubicBezTo>
                        <a:pt x="860" y="197"/>
                        <a:pt x="855" y="196"/>
                        <a:pt x="850" y="196"/>
                      </a:cubicBezTo>
                      <a:cubicBezTo>
                        <a:pt x="848" y="195"/>
                        <a:pt x="847" y="196"/>
                        <a:pt x="847" y="198"/>
                      </a:cubicBezTo>
                      <a:cubicBezTo>
                        <a:pt x="847" y="199"/>
                        <a:pt x="848" y="200"/>
                        <a:pt x="849" y="201"/>
                      </a:cubicBezTo>
                      <a:close/>
                      <a:moveTo>
                        <a:pt x="820" y="203"/>
                      </a:moveTo>
                      <a:cubicBezTo>
                        <a:pt x="825" y="202"/>
                        <a:pt x="830" y="201"/>
                        <a:pt x="835" y="200"/>
                      </a:cubicBezTo>
                      <a:cubicBezTo>
                        <a:pt x="836" y="200"/>
                        <a:pt x="837" y="199"/>
                        <a:pt x="837" y="198"/>
                      </a:cubicBezTo>
                      <a:cubicBezTo>
                        <a:pt x="837" y="196"/>
                        <a:pt x="836" y="195"/>
                        <a:pt x="834" y="195"/>
                      </a:cubicBezTo>
                      <a:cubicBezTo>
                        <a:pt x="829" y="196"/>
                        <a:pt x="824" y="197"/>
                        <a:pt x="819" y="198"/>
                      </a:cubicBezTo>
                      <a:cubicBezTo>
                        <a:pt x="818" y="198"/>
                        <a:pt x="817" y="200"/>
                        <a:pt x="817" y="201"/>
                      </a:cubicBezTo>
                      <a:cubicBezTo>
                        <a:pt x="818" y="202"/>
                        <a:pt x="819" y="203"/>
                        <a:pt x="820" y="203"/>
                      </a:cubicBezTo>
                      <a:close/>
                      <a:moveTo>
                        <a:pt x="795" y="216"/>
                      </a:moveTo>
                      <a:cubicBezTo>
                        <a:pt x="799" y="213"/>
                        <a:pt x="803" y="210"/>
                        <a:pt x="807" y="208"/>
                      </a:cubicBezTo>
                      <a:cubicBezTo>
                        <a:pt x="808" y="208"/>
                        <a:pt x="809" y="206"/>
                        <a:pt x="808" y="205"/>
                      </a:cubicBezTo>
                      <a:cubicBezTo>
                        <a:pt x="807" y="204"/>
                        <a:pt x="806" y="203"/>
                        <a:pt x="805" y="204"/>
                      </a:cubicBezTo>
                      <a:cubicBezTo>
                        <a:pt x="800" y="206"/>
                        <a:pt x="796" y="209"/>
                        <a:pt x="792" y="212"/>
                      </a:cubicBezTo>
                      <a:cubicBezTo>
                        <a:pt x="791" y="213"/>
                        <a:pt x="791" y="215"/>
                        <a:pt x="791" y="216"/>
                      </a:cubicBezTo>
                      <a:cubicBezTo>
                        <a:pt x="792" y="217"/>
                        <a:pt x="794" y="217"/>
                        <a:pt x="795" y="216"/>
                      </a:cubicBezTo>
                      <a:close/>
                      <a:moveTo>
                        <a:pt x="791" y="195"/>
                      </a:moveTo>
                      <a:cubicBezTo>
                        <a:pt x="790" y="200"/>
                        <a:pt x="790" y="205"/>
                        <a:pt x="789" y="210"/>
                      </a:cubicBezTo>
                      <a:cubicBezTo>
                        <a:pt x="788" y="211"/>
                        <a:pt x="789" y="212"/>
                        <a:pt x="790" y="213"/>
                      </a:cubicBezTo>
                      <a:cubicBezTo>
                        <a:pt x="792" y="213"/>
                        <a:pt x="793" y="212"/>
                        <a:pt x="793" y="211"/>
                      </a:cubicBezTo>
                      <a:cubicBezTo>
                        <a:pt x="795" y="206"/>
                        <a:pt x="795" y="201"/>
                        <a:pt x="796" y="196"/>
                      </a:cubicBezTo>
                      <a:cubicBezTo>
                        <a:pt x="796" y="194"/>
                        <a:pt x="795" y="193"/>
                        <a:pt x="794" y="193"/>
                      </a:cubicBezTo>
                      <a:cubicBezTo>
                        <a:pt x="792" y="193"/>
                        <a:pt x="791" y="194"/>
                        <a:pt x="791" y="195"/>
                      </a:cubicBezTo>
                      <a:close/>
                      <a:moveTo>
                        <a:pt x="791" y="166"/>
                      </a:moveTo>
                      <a:cubicBezTo>
                        <a:pt x="792" y="171"/>
                        <a:pt x="792" y="176"/>
                        <a:pt x="792" y="180"/>
                      </a:cubicBezTo>
                      <a:cubicBezTo>
                        <a:pt x="792" y="181"/>
                        <a:pt x="792" y="181"/>
                        <a:pt x="792" y="181"/>
                      </a:cubicBezTo>
                      <a:cubicBezTo>
                        <a:pt x="792" y="182"/>
                        <a:pt x="793" y="183"/>
                        <a:pt x="794" y="183"/>
                      </a:cubicBezTo>
                      <a:cubicBezTo>
                        <a:pt x="796" y="183"/>
                        <a:pt x="797" y="182"/>
                        <a:pt x="797" y="181"/>
                      </a:cubicBezTo>
                      <a:cubicBezTo>
                        <a:pt x="797" y="180"/>
                        <a:pt x="797" y="180"/>
                        <a:pt x="797" y="180"/>
                      </a:cubicBezTo>
                      <a:cubicBezTo>
                        <a:pt x="797" y="175"/>
                        <a:pt x="797" y="170"/>
                        <a:pt x="796" y="165"/>
                      </a:cubicBezTo>
                      <a:cubicBezTo>
                        <a:pt x="796" y="164"/>
                        <a:pt x="795" y="163"/>
                        <a:pt x="793" y="163"/>
                      </a:cubicBezTo>
                      <a:cubicBezTo>
                        <a:pt x="792" y="163"/>
                        <a:pt x="791" y="165"/>
                        <a:pt x="791" y="166"/>
                      </a:cubicBezTo>
                      <a:close/>
                      <a:moveTo>
                        <a:pt x="784" y="137"/>
                      </a:moveTo>
                      <a:cubicBezTo>
                        <a:pt x="786" y="142"/>
                        <a:pt x="787" y="147"/>
                        <a:pt x="788" y="152"/>
                      </a:cubicBezTo>
                      <a:cubicBezTo>
                        <a:pt x="789" y="153"/>
                        <a:pt x="790" y="154"/>
                        <a:pt x="791" y="153"/>
                      </a:cubicBezTo>
                      <a:cubicBezTo>
                        <a:pt x="793" y="153"/>
                        <a:pt x="794" y="152"/>
                        <a:pt x="793" y="150"/>
                      </a:cubicBezTo>
                      <a:cubicBezTo>
                        <a:pt x="792" y="145"/>
                        <a:pt x="791" y="141"/>
                        <a:pt x="789" y="136"/>
                      </a:cubicBezTo>
                      <a:cubicBezTo>
                        <a:pt x="788" y="134"/>
                        <a:pt x="787" y="134"/>
                        <a:pt x="786" y="134"/>
                      </a:cubicBezTo>
                      <a:cubicBezTo>
                        <a:pt x="784" y="135"/>
                        <a:pt x="784" y="136"/>
                        <a:pt x="784" y="137"/>
                      </a:cubicBezTo>
                      <a:close/>
                      <a:moveTo>
                        <a:pt x="771" y="111"/>
                      </a:moveTo>
                      <a:cubicBezTo>
                        <a:pt x="774" y="115"/>
                        <a:pt x="776" y="120"/>
                        <a:pt x="778" y="124"/>
                      </a:cubicBezTo>
                      <a:cubicBezTo>
                        <a:pt x="779" y="125"/>
                        <a:pt x="780" y="126"/>
                        <a:pt x="782" y="125"/>
                      </a:cubicBezTo>
                      <a:cubicBezTo>
                        <a:pt x="783" y="124"/>
                        <a:pt x="783" y="123"/>
                        <a:pt x="783" y="122"/>
                      </a:cubicBezTo>
                      <a:cubicBezTo>
                        <a:pt x="781" y="117"/>
                        <a:pt x="778" y="113"/>
                        <a:pt x="775" y="108"/>
                      </a:cubicBezTo>
                      <a:cubicBezTo>
                        <a:pt x="775" y="107"/>
                        <a:pt x="773" y="107"/>
                        <a:pt x="772" y="108"/>
                      </a:cubicBezTo>
                      <a:cubicBezTo>
                        <a:pt x="771" y="108"/>
                        <a:pt x="770" y="110"/>
                        <a:pt x="771" y="111"/>
                      </a:cubicBezTo>
                      <a:close/>
                      <a:moveTo>
                        <a:pt x="753" y="88"/>
                      </a:moveTo>
                      <a:cubicBezTo>
                        <a:pt x="757" y="91"/>
                        <a:pt x="760" y="95"/>
                        <a:pt x="763" y="99"/>
                      </a:cubicBezTo>
                      <a:cubicBezTo>
                        <a:pt x="764" y="100"/>
                        <a:pt x="765" y="100"/>
                        <a:pt x="766" y="99"/>
                      </a:cubicBezTo>
                      <a:cubicBezTo>
                        <a:pt x="767" y="99"/>
                        <a:pt x="768" y="97"/>
                        <a:pt x="767" y="96"/>
                      </a:cubicBezTo>
                      <a:cubicBezTo>
                        <a:pt x="764" y="92"/>
                        <a:pt x="760" y="88"/>
                        <a:pt x="757" y="84"/>
                      </a:cubicBezTo>
                      <a:cubicBezTo>
                        <a:pt x="756" y="83"/>
                        <a:pt x="755" y="83"/>
                        <a:pt x="753" y="84"/>
                      </a:cubicBezTo>
                      <a:cubicBezTo>
                        <a:pt x="752" y="85"/>
                        <a:pt x="752" y="87"/>
                        <a:pt x="753" y="88"/>
                      </a:cubicBezTo>
                      <a:close/>
                      <a:moveTo>
                        <a:pt x="732" y="67"/>
                      </a:moveTo>
                      <a:cubicBezTo>
                        <a:pt x="736" y="70"/>
                        <a:pt x="739" y="74"/>
                        <a:pt x="743" y="77"/>
                      </a:cubicBezTo>
                      <a:cubicBezTo>
                        <a:pt x="744" y="78"/>
                        <a:pt x="746" y="78"/>
                        <a:pt x="747" y="77"/>
                      </a:cubicBezTo>
                      <a:cubicBezTo>
                        <a:pt x="747" y="76"/>
                        <a:pt x="747" y="74"/>
                        <a:pt x="746" y="73"/>
                      </a:cubicBezTo>
                      <a:cubicBezTo>
                        <a:pt x="743" y="70"/>
                        <a:pt x="739" y="67"/>
                        <a:pt x="735" y="63"/>
                      </a:cubicBezTo>
                      <a:cubicBezTo>
                        <a:pt x="734" y="62"/>
                        <a:pt x="733" y="62"/>
                        <a:pt x="732" y="64"/>
                      </a:cubicBezTo>
                      <a:cubicBezTo>
                        <a:pt x="731" y="65"/>
                        <a:pt x="731" y="66"/>
                        <a:pt x="732" y="67"/>
                      </a:cubicBezTo>
                      <a:close/>
                      <a:moveTo>
                        <a:pt x="708" y="49"/>
                      </a:moveTo>
                      <a:cubicBezTo>
                        <a:pt x="712" y="52"/>
                        <a:pt x="716" y="55"/>
                        <a:pt x="720" y="58"/>
                      </a:cubicBezTo>
                      <a:cubicBezTo>
                        <a:pt x="721" y="59"/>
                        <a:pt x="723" y="59"/>
                        <a:pt x="724" y="57"/>
                      </a:cubicBezTo>
                      <a:cubicBezTo>
                        <a:pt x="725" y="56"/>
                        <a:pt x="724" y="55"/>
                        <a:pt x="723" y="54"/>
                      </a:cubicBezTo>
                      <a:cubicBezTo>
                        <a:pt x="719" y="51"/>
                        <a:pt x="715" y="48"/>
                        <a:pt x="711" y="45"/>
                      </a:cubicBezTo>
                      <a:cubicBezTo>
                        <a:pt x="710" y="45"/>
                        <a:pt x="708" y="45"/>
                        <a:pt x="707" y="46"/>
                      </a:cubicBezTo>
                      <a:cubicBezTo>
                        <a:pt x="707" y="47"/>
                        <a:pt x="707" y="49"/>
                        <a:pt x="708" y="49"/>
                      </a:cubicBezTo>
                      <a:close/>
                      <a:moveTo>
                        <a:pt x="682" y="35"/>
                      </a:moveTo>
                      <a:cubicBezTo>
                        <a:pt x="687" y="37"/>
                        <a:pt x="691" y="39"/>
                        <a:pt x="695" y="42"/>
                      </a:cubicBezTo>
                      <a:cubicBezTo>
                        <a:pt x="696" y="42"/>
                        <a:pt x="698" y="42"/>
                        <a:pt x="699" y="41"/>
                      </a:cubicBezTo>
                      <a:cubicBezTo>
                        <a:pt x="699" y="40"/>
                        <a:pt x="699" y="38"/>
                        <a:pt x="698" y="37"/>
                      </a:cubicBezTo>
                      <a:cubicBezTo>
                        <a:pt x="693" y="35"/>
                        <a:pt x="689" y="33"/>
                        <a:pt x="684" y="30"/>
                      </a:cubicBezTo>
                      <a:cubicBezTo>
                        <a:pt x="683" y="30"/>
                        <a:pt x="682" y="30"/>
                        <a:pt x="681" y="31"/>
                      </a:cubicBezTo>
                      <a:cubicBezTo>
                        <a:pt x="680" y="33"/>
                        <a:pt x="681" y="34"/>
                        <a:pt x="682" y="35"/>
                      </a:cubicBezTo>
                      <a:close/>
                      <a:moveTo>
                        <a:pt x="655" y="23"/>
                      </a:moveTo>
                      <a:cubicBezTo>
                        <a:pt x="660" y="24"/>
                        <a:pt x="664" y="26"/>
                        <a:pt x="669" y="28"/>
                      </a:cubicBezTo>
                      <a:cubicBezTo>
                        <a:pt x="670" y="29"/>
                        <a:pt x="671" y="28"/>
                        <a:pt x="672" y="27"/>
                      </a:cubicBezTo>
                      <a:cubicBezTo>
                        <a:pt x="673" y="26"/>
                        <a:pt x="672" y="24"/>
                        <a:pt x="671" y="24"/>
                      </a:cubicBezTo>
                      <a:cubicBezTo>
                        <a:pt x="666" y="22"/>
                        <a:pt x="661" y="20"/>
                        <a:pt x="657" y="18"/>
                      </a:cubicBezTo>
                      <a:cubicBezTo>
                        <a:pt x="655" y="17"/>
                        <a:pt x="654" y="18"/>
                        <a:pt x="654" y="19"/>
                      </a:cubicBezTo>
                      <a:cubicBezTo>
                        <a:pt x="653" y="21"/>
                        <a:pt x="654" y="22"/>
                        <a:pt x="655" y="23"/>
                      </a:cubicBezTo>
                      <a:close/>
                      <a:moveTo>
                        <a:pt x="627" y="13"/>
                      </a:moveTo>
                      <a:cubicBezTo>
                        <a:pt x="631" y="15"/>
                        <a:pt x="636" y="16"/>
                        <a:pt x="641" y="18"/>
                      </a:cubicBezTo>
                      <a:cubicBezTo>
                        <a:pt x="642" y="18"/>
                        <a:pt x="644" y="17"/>
                        <a:pt x="644" y="16"/>
                      </a:cubicBezTo>
                      <a:cubicBezTo>
                        <a:pt x="645" y="15"/>
                        <a:pt x="644" y="13"/>
                        <a:pt x="643" y="13"/>
                      </a:cubicBezTo>
                      <a:cubicBezTo>
                        <a:pt x="638" y="11"/>
                        <a:pt x="633" y="10"/>
                        <a:pt x="628" y="9"/>
                      </a:cubicBezTo>
                      <a:cubicBezTo>
                        <a:pt x="627" y="8"/>
                        <a:pt x="625" y="9"/>
                        <a:pt x="625" y="10"/>
                      </a:cubicBezTo>
                      <a:cubicBezTo>
                        <a:pt x="625" y="12"/>
                        <a:pt x="625" y="13"/>
                        <a:pt x="627" y="13"/>
                      </a:cubicBezTo>
                      <a:close/>
                      <a:moveTo>
                        <a:pt x="598" y="7"/>
                      </a:moveTo>
                      <a:cubicBezTo>
                        <a:pt x="602" y="8"/>
                        <a:pt x="607" y="9"/>
                        <a:pt x="612" y="10"/>
                      </a:cubicBezTo>
                      <a:cubicBezTo>
                        <a:pt x="614" y="10"/>
                        <a:pt x="615" y="9"/>
                        <a:pt x="615" y="8"/>
                      </a:cubicBezTo>
                      <a:cubicBezTo>
                        <a:pt x="615" y="7"/>
                        <a:pt x="615" y="5"/>
                        <a:pt x="613" y="5"/>
                      </a:cubicBezTo>
                      <a:cubicBezTo>
                        <a:pt x="608" y="4"/>
                        <a:pt x="603" y="3"/>
                        <a:pt x="598" y="2"/>
                      </a:cubicBezTo>
                      <a:cubicBezTo>
                        <a:pt x="597" y="2"/>
                        <a:pt x="596" y="3"/>
                        <a:pt x="596" y="4"/>
                      </a:cubicBezTo>
                      <a:cubicBezTo>
                        <a:pt x="595" y="6"/>
                        <a:pt x="596" y="7"/>
                        <a:pt x="598" y="7"/>
                      </a:cubicBezTo>
                      <a:close/>
                      <a:moveTo>
                        <a:pt x="568" y="5"/>
                      </a:moveTo>
                      <a:cubicBezTo>
                        <a:pt x="570" y="5"/>
                        <a:pt x="572" y="5"/>
                        <a:pt x="574" y="5"/>
                      </a:cubicBezTo>
                      <a:cubicBezTo>
                        <a:pt x="577" y="5"/>
                        <a:pt x="580" y="5"/>
                        <a:pt x="583" y="6"/>
                      </a:cubicBezTo>
                      <a:cubicBezTo>
                        <a:pt x="584" y="6"/>
                        <a:pt x="585" y="5"/>
                        <a:pt x="586" y="3"/>
                      </a:cubicBezTo>
                      <a:cubicBezTo>
                        <a:pt x="586" y="2"/>
                        <a:pt x="585" y="1"/>
                        <a:pt x="583" y="1"/>
                      </a:cubicBezTo>
                      <a:cubicBezTo>
                        <a:pt x="580" y="0"/>
                        <a:pt x="577" y="0"/>
                        <a:pt x="575" y="0"/>
                      </a:cubicBezTo>
                      <a:cubicBezTo>
                        <a:pt x="572" y="0"/>
                        <a:pt x="570" y="0"/>
                        <a:pt x="568" y="0"/>
                      </a:cubicBezTo>
                      <a:cubicBezTo>
                        <a:pt x="567" y="0"/>
                        <a:pt x="566" y="1"/>
                        <a:pt x="566" y="2"/>
                      </a:cubicBezTo>
                      <a:cubicBezTo>
                        <a:pt x="566" y="4"/>
                        <a:pt x="567" y="5"/>
                        <a:pt x="568" y="5"/>
                      </a:cubicBezTo>
                      <a:close/>
                      <a:moveTo>
                        <a:pt x="538" y="7"/>
                      </a:moveTo>
                      <a:cubicBezTo>
                        <a:pt x="543" y="6"/>
                        <a:pt x="548" y="6"/>
                        <a:pt x="553" y="5"/>
                      </a:cubicBezTo>
                      <a:cubicBezTo>
                        <a:pt x="555" y="5"/>
                        <a:pt x="556" y="4"/>
                        <a:pt x="556" y="3"/>
                      </a:cubicBezTo>
                      <a:cubicBezTo>
                        <a:pt x="556" y="1"/>
                        <a:pt x="554" y="0"/>
                        <a:pt x="553" y="0"/>
                      </a:cubicBezTo>
                      <a:cubicBezTo>
                        <a:pt x="548" y="1"/>
                        <a:pt x="543" y="1"/>
                        <a:pt x="538" y="2"/>
                      </a:cubicBezTo>
                      <a:cubicBezTo>
                        <a:pt x="536" y="2"/>
                        <a:pt x="536" y="3"/>
                        <a:pt x="536" y="4"/>
                      </a:cubicBezTo>
                      <a:cubicBezTo>
                        <a:pt x="536" y="6"/>
                        <a:pt x="537" y="7"/>
                        <a:pt x="538" y="7"/>
                      </a:cubicBezTo>
                      <a:close/>
                      <a:moveTo>
                        <a:pt x="509" y="11"/>
                      </a:moveTo>
                      <a:cubicBezTo>
                        <a:pt x="514" y="10"/>
                        <a:pt x="519" y="9"/>
                        <a:pt x="524" y="9"/>
                      </a:cubicBezTo>
                      <a:cubicBezTo>
                        <a:pt x="525" y="8"/>
                        <a:pt x="526" y="7"/>
                        <a:pt x="526" y="6"/>
                      </a:cubicBezTo>
                      <a:cubicBezTo>
                        <a:pt x="526" y="4"/>
                        <a:pt x="524" y="3"/>
                        <a:pt x="523" y="4"/>
                      </a:cubicBezTo>
                      <a:cubicBezTo>
                        <a:pt x="518" y="4"/>
                        <a:pt x="513" y="5"/>
                        <a:pt x="508" y="6"/>
                      </a:cubicBezTo>
                      <a:cubicBezTo>
                        <a:pt x="507" y="7"/>
                        <a:pt x="506" y="8"/>
                        <a:pt x="506" y="9"/>
                      </a:cubicBezTo>
                      <a:cubicBezTo>
                        <a:pt x="506" y="11"/>
                        <a:pt x="508" y="12"/>
                        <a:pt x="509" y="11"/>
                      </a:cubicBezTo>
                      <a:close/>
                      <a:moveTo>
                        <a:pt x="480" y="19"/>
                      </a:moveTo>
                      <a:cubicBezTo>
                        <a:pt x="485" y="17"/>
                        <a:pt x="490" y="16"/>
                        <a:pt x="494" y="15"/>
                      </a:cubicBezTo>
                      <a:cubicBezTo>
                        <a:pt x="496" y="14"/>
                        <a:pt x="497" y="13"/>
                        <a:pt x="496" y="12"/>
                      </a:cubicBezTo>
                      <a:cubicBezTo>
                        <a:pt x="496" y="10"/>
                        <a:pt x="495" y="9"/>
                        <a:pt x="493" y="10"/>
                      </a:cubicBezTo>
                      <a:cubicBezTo>
                        <a:pt x="488" y="11"/>
                        <a:pt x="484" y="12"/>
                        <a:pt x="479" y="14"/>
                      </a:cubicBezTo>
                      <a:cubicBezTo>
                        <a:pt x="477" y="14"/>
                        <a:pt x="477" y="16"/>
                        <a:pt x="477" y="17"/>
                      </a:cubicBezTo>
                      <a:cubicBezTo>
                        <a:pt x="477" y="18"/>
                        <a:pt x="479" y="19"/>
                        <a:pt x="480" y="19"/>
                      </a:cubicBezTo>
                      <a:close/>
                      <a:moveTo>
                        <a:pt x="452" y="28"/>
                      </a:moveTo>
                      <a:cubicBezTo>
                        <a:pt x="457" y="26"/>
                        <a:pt x="461" y="25"/>
                        <a:pt x="466" y="23"/>
                      </a:cubicBezTo>
                      <a:cubicBezTo>
                        <a:pt x="467" y="23"/>
                        <a:pt x="468" y="21"/>
                        <a:pt x="467" y="20"/>
                      </a:cubicBezTo>
                      <a:cubicBezTo>
                        <a:pt x="467" y="19"/>
                        <a:pt x="466" y="18"/>
                        <a:pt x="464" y="18"/>
                      </a:cubicBezTo>
                      <a:cubicBezTo>
                        <a:pt x="459" y="20"/>
                        <a:pt x="455" y="22"/>
                        <a:pt x="450" y="24"/>
                      </a:cubicBezTo>
                      <a:cubicBezTo>
                        <a:pt x="449" y="24"/>
                        <a:pt x="448" y="25"/>
                        <a:pt x="449" y="27"/>
                      </a:cubicBezTo>
                      <a:cubicBezTo>
                        <a:pt x="449" y="28"/>
                        <a:pt x="451" y="29"/>
                        <a:pt x="452" y="28"/>
                      </a:cubicBezTo>
                      <a:close/>
                      <a:moveTo>
                        <a:pt x="425" y="40"/>
                      </a:moveTo>
                      <a:cubicBezTo>
                        <a:pt x="429" y="38"/>
                        <a:pt x="434" y="36"/>
                        <a:pt x="438" y="34"/>
                      </a:cubicBezTo>
                      <a:cubicBezTo>
                        <a:pt x="439" y="33"/>
                        <a:pt x="440" y="32"/>
                        <a:pt x="439" y="31"/>
                      </a:cubicBezTo>
                      <a:cubicBezTo>
                        <a:pt x="439" y="29"/>
                        <a:pt x="437" y="29"/>
                        <a:pt x="436" y="29"/>
                      </a:cubicBezTo>
                      <a:cubicBezTo>
                        <a:pt x="431" y="31"/>
                        <a:pt x="427" y="34"/>
                        <a:pt x="422" y="36"/>
                      </a:cubicBezTo>
                      <a:cubicBezTo>
                        <a:pt x="421" y="36"/>
                        <a:pt x="421" y="38"/>
                        <a:pt x="421" y="39"/>
                      </a:cubicBezTo>
                      <a:cubicBezTo>
                        <a:pt x="422" y="40"/>
                        <a:pt x="423" y="41"/>
                        <a:pt x="425" y="40"/>
                      </a:cubicBezTo>
                      <a:close/>
                      <a:moveTo>
                        <a:pt x="399" y="55"/>
                      </a:moveTo>
                      <a:cubicBezTo>
                        <a:pt x="403" y="52"/>
                        <a:pt x="407" y="50"/>
                        <a:pt x="412" y="47"/>
                      </a:cubicBezTo>
                      <a:cubicBezTo>
                        <a:pt x="413" y="47"/>
                        <a:pt x="413" y="45"/>
                        <a:pt x="412" y="44"/>
                      </a:cubicBezTo>
                      <a:cubicBezTo>
                        <a:pt x="412" y="43"/>
                        <a:pt x="410" y="42"/>
                        <a:pt x="409" y="43"/>
                      </a:cubicBezTo>
                      <a:cubicBezTo>
                        <a:pt x="405" y="46"/>
                        <a:pt x="400" y="48"/>
                        <a:pt x="396" y="51"/>
                      </a:cubicBezTo>
                      <a:cubicBezTo>
                        <a:pt x="395" y="52"/>
                        <a:pt x="395" y="53"/>
                        <a:pt x="395" y="54"/>
                      </a:cubicBezTo>
                      <a:cubicBezTo>
                        <a:pt x="396" y="56"/>
                        <a:pt x="398" y="56"/>
                        <a:pt x="399" y="55"/>
                      </a:cubicBezTo>
                      <a:close/>
                      <a:moveTo>
                        <a:pt x="375" y="73"/>
                      </a:moveTo>
                      <a:cubicBezTo>
                        <a:pt x="379" y="70"/>
                        <a:pt x="383" y="67"/>
                        <a:pt x="387" y="64"/>
                      </a:cubicBezTo>
                      <a:cubicBezTo>
                        <a:pt x="388" y="63"/>
                        <a:pt x="388" y="61"/>
                        <a:pt x="387" y="60"/>
                      </a:cubicBezTo>
                      <a:cubicBezTo>
                        <a:pt x="386" y="59"/>
                        <a:pt x="385" y="59"/>
                        <a:pt x="384" y="60"/>
                      </a:cubicBezTo>
                      <a:cubicBezTo>
                        <a:pt x="380" y="63"/>
                        <a:pt x="376" y="66"/>
                        <a:pt x="372" y="69"/>
                      </a:cubicBezTo>
                      <a:cubicBezTo>
                        <a:pt x="371" y="70"/>
                        <a:pt x="371" y="72"/>
                        <a:pt x="372" y="73"/>
                      </a:cubicBezTo>
                      <a:cubicBezTo>
                        <a:pt x="373" y="74"/>
                        <a:pt x="374" y="74"/>
                        <a:pt x="375" y="73"/>
                      </a:cubicBezTo>
                      <a:close/>
                      <a:moveTo>
                        <a:pt x="355" y="95"/>
                      </a:moveTo>
                      <a:cubicBezTo>
                        <a:pt x="358" y="91"/>
                        <a:pt x="361" y="87"/>
                        <a:pt x="365" y="83"/>
                      </a:cubicBezTo>
                      <a:cubicBezTo>
                        <a:pt x="366" y="82"/>
                        <a:pt x="366" y="81"/>
                        <a:pt x="365" y="80"/>
                      </a:cubicBezTo>
                      <a:cubicBezTo>
                        <a:pt x="364" y="79"/>
                        <a:pt x="362" y="79"/>
                        <a:pt x="361" y="80"/>
                      </a:cubicBezTo>
                      <a:cubicBezTo>
                        <a:pt x="358" y="84"/>
                        <a:pt x="354" y="87"/>
                        <a:pt x="351" y="91"/>
                      </a:cubicBezTo>
                      <a:cubicBezTo>
                        <a:pt x="350" y="93"/>
                        <a:pt x="351" y="94"/>
                        <a:pt x="352" y="95"/>
                      </a:cubicBezTo>
                      <a:cubicBezTo>
                        <a:pt x="353" y="96"/>
                        <a:pt x="354" y="96"/>
                        <a:pt x="355" y="95"/>
                      </a:cubicBezTo>
                      <a:close/>
                      <a:moveTo>
                        <a:pt x="340" y="120"/>
                      </a:moveTo>
                      <a:cubicBezTo>
                        <a:pt x="342" y="115"/>
                        <a:pt x="344" y="111"/>
                        <a:pt x="347" y="107"/>
                      </a:cubicBezTo>
                      <a:cubicBezTo>
                        <a:pt x="348" y="105"/>
                        <a:pt x="347" y="104"/>
                        <a:pt x="346" y="103"/>
                      </a:cubicBezTo>
                      <a:cubicBezTo>
                        <a:pt x="345" y="103"/>
                        <a:pt x="343" y="103"/>
                        <a:pt x="343" y="104"/>
                      </a:cubicBezTo>
                      <a:cubicBezTo>
                        <a:pt x="340" y="109"/>
                        <a:pt x="338" y="113"/>
                        <a:pt x="336" y="118"/>
                      </a:cubicBezTo>
                      <a:cubicBezTo>
                        <a:pt x="335" y="119"/>
                        <a:pt x="336" y="120"/>
                        <a:pt x="337" y="121"/>
                      </a:cubicBezTo>
                      <a:cubicBezTo>
                        <a:pt x="338" y="122"/>
                        <a:pt x="340" y="121"/>
                        <a:pt x="340" y="120"/>
                      </a:cubicBezTo>
                      <a:close/>
                      <a:moveTo>
                        <a:pt x="333" y="148"/>
                      </a:moveTo>
                      <a:cubicBezTo>
                        <a:pt x="333" y="143"/>
                        <a:pt x="334" y="138"/>
                        <a:pt x="336" y="134"/>
                      </a:cubicBezTo>
                      <a:cubicBezTo>
                        <a:pt x="336" y="132"/>
                        <a:pt x="335" y="131"/>
                        <a:pt x="334" y="130"/>
                      </a:cubicBezTo>
                      <a:cubicBezTo>
                        <a:pt x="332" y="130"/>
                        <a:pt x="331" y="131"/>
                        <a:pt x="331" y="132"/>
                      </a:cubicBezTo>
                      <a:cubicBezTo>
                        <a:pt x="329" y="137"/>
                        <a:pt x="328" y="142"/>
                        <a:pt x="328" y="147"/>
                      </a:cubicBezTo>
                      <a:cubicBezTo>
                        <a:pt x="328" y="149"/>
                        <a:pt x="329" y="150"/>
                        <a:pt x="330" y="150"/>
                      </a:cubicBezTo>
                      <a:cubicBezTo>
                        <a:pt x="331" y="150"/>
                        <a:pt x="333" y="149"/>
                        <a:pt x="333" y="148"/>
                      </a:cubicBezTo>
                      <a:close/>
                      <a:moveTo>
                        <a:pt x="334" y="177"/>
                      </a:moveTo>
                      <a:cubicBezTo>
                        <a:pt x="333" y="172"/>
                        <a:pt x="333" y="167"/>
                        <a:pt x="332" y="162"/>
                      </a:cubicBezTo>
                      <a:cubicBezTo>
                        <a:pt x="332" y="161"/>
                        <a:pt x="331" y="160"/>
                        <a:pt x="330" y="160"/>
                      </a:cubicBezTo>
                      <a:cubicBezTo>
                        <a:pt x="328" y="160"/>
                        <a:pt x="327" y="161"/>
                        <a:pt x="327" y="163"/>
                      </a:cubicBezTo>
                      <a:cubicBezTo>
                        <a:pt x="328" y="168"/>
                        <a:pt x="328" y="173"/>
                        <a:pt x="329" y="178"/>
                      </a:cubicBezTo>
                      <a:cubicBezTo>
                        <a:pt x="329" y="179"/>
                        <a:pt x="330" y="180"/>
                        <a:pt x="332" y="180"/>
                      </a:cubicBezTo>
                      <a:cubicBezTo>
                        <a:pt x="333" y="180"/>
                        <a:pt x="334" y="178"/>
                        <a:pt x="334" y="177"/>
                      </a:cubicBezTo>
                      <a:close/>
                      <a:moveTo>
                        <a:pt x="333" y="197"/>
                      </a:moveTo>
                      <a:cubicBezTo>
                        <a:pt x="334" y="199"/>
                        <a:pt x="335" y="200"/>
                        <a:pt x="335" y="202"/>
                      </a:cubicBezTo>
                      <a:cubicBezTo>
                        <a:pt x="336" y="203"/>
                        <a:pt x="337" y="204"/>
                        <a:pt x="339" y="203"/>
                      </a:cubicBezTo>
                      <a:cubicBezTo>
                        <a:pt x="340" y="203"/>
                        <a:pt x="341" y="201"/>
                        <a:pt x="340" y="200"/>
                      </a:cubicBezTo>
                      <a:cubicBezTo>
                        <a:pt x="339" y="197"/>
                        <a:pt x="338" y="194"/>
                        <a:pt x="337" y="191"/>
                      </a:cubicBezTo>
                      <a:cubicBezTo>
                        <a:pt x="337" y="190"/>
                        <a:pt x="335" y="189"/>
                        <a:pt x="334" y="190"/>
                      </a:cubicBezTo>
                      <a:cubicBezTo>
                        <a:pt x="333" y="190"/>
                        <a:pt x="332" y="191"/>
                        <a:pt x="332" y="193"/>
                      </a:cubicBezTo>
                      <a:cubicBezTo>
                        <a:pt x="333" y="196"/>
                        <a:pt x="334" y="199"/>
                        <a:pt x="335" y="202"/>
                      </a:cubicBezTo>
                      <a:cubicBezTo>
                        <a:pt x="336" y="202"/>
                        <a:pt x="336" y="203"/>
                        <a:pt x="337" y="203"/>
                      </a:cubicBezTo>
                      <a:cubicBezTo>
                        <a:pt x="337" y="203"/>
                        <a:pt x="338" y="203"/>
                        <a:pt x="339" y="203"/>
                      </a:cubicBezTo>
                      <a:cubicBezTo>
                        <a:pt x="339" y="203"/>
                        <a:pt x="340" y="203"/>
                        <a:pt x="340" y="202"/>
                      </a:cubicBezTo>
                      <a:cubicBezTo>
                        <a:pt x="340" y="201"/>
                        <a:pt x="340" y="201"/>
                        <a:pt x="340" y="200"/>
                      </a:cubicBezTo>
                      <a:cubicBezTo>
                        <a:pt x="339" y="198"/>
                        <a:pt x="339" y="196"/>
                        <a:pt x="337" y="195"/>
                      </a:cubicBezTo>
                      <a:cubicBezTo>
                        <a:pt x="337" y="193"/>
                        <a:pt x="335" y="193"/>
                        <a:pt x="334" y="194"/>
                      </a:cubicBezTo>
                      <a:cubicBezTo>
                        <a:pt x="333" y="194"/>
                        <a:pt x="332" y="196"/>
                        <a:pt x="333" y="197"/>
                      </a:cubicBezTo>
                      <a:close/>
                      <a:moveTo>
                        <a:pt x="311" y="180"/>
                      </a:moveTo>
                      <a:cubicBezTo>
                        <a:pt x="316" y="182"/>
                        <a:pt x="320" y="184"/>
                        <a:pt x="324" y="187"/>
                      </a:cubicBezTo>
                      <a:cubicBezTo>
                        <a:pt x="325" y="188"/>
                        <a:pt x="326" y="188"/>
                        <a:pt x="327" y="187"/>
                      </a:cubicBezTo>
                      <a:cubicBezTo>
                        <a:pt x="328" y="185"/>
                        <a:pt x="328" y="184"/>
                        <a:pt x="327" y="183"/>
                      </a:cubicBezTo>
                      <a:cubicBezTo>
                        <a:pt x="323" y="180"/>
                        <a:pt x="318" y="177"/>
                        <a:pt x="313" y="175"/>
                      </a:cubicBezTo>
                      <a:cubicBezTo>
                        <a:pt x="312" y="175"/>
                        <a:pt x="310" y="175"/>
                        <a:pt x="310" y="177"/>
                      </a:cubicBezTo>
                      <a:cubicBezTo>
                        <a:pt x="309" y="178"/>
                        <a:pt x="310" y="179"/>
                        <a:pt x="311" y="180"/>
                      </a:cubicBezTo>
                      <a:close/>
                      <a:moveTo>
                        <a:pt x="283" y="171"/>
                      </a:moveTo>
                      <a:cubicBezTo>
                        <a:pt x="288" y="172"/>
                        <a:pt x="293" y="173"/>
                        <a:pt x="297" y="175"/>
                      </a:cubicBezTo>
                      <a:cubicBezTo>
                        <a:pt x="299" y="175"/>
                        <a:pt x="300" y="174"/>
                        <a:pt x="300" y="173"/>
                      </a:cubicBezTo>
                      <a:cubicBezTo>
                        <a:pt x="301" y="172"/>
                        <a:pt x="300" y="170"/>
                        <a:pt x="299" y="170"/>
                      </a:cubicBezTo>
                      <a:cubicBezTo>
                        <a:pt x="294" y="169"/>
                        <a:pt x="289" y="167"/>
                        <a:pt x="284" y="166"/>
                      </a:cubicBezTo>
                      <a:cubicBezTo>
                        <a:pt x="283" y="166"/>
                        <a:pt x="281" y="167"/>
                        <a:pt x="281" y="168"/>
                      </a:cubicBezTo>
                      <a:cubicBezTo>
                        <a:pt x="281" y="170"/>
                        <a:pt x="282" y="171"/>
                        <a:pt x="283" y="171"/>
                      </a:cubicBezTo>
                      <a:close/>
                      <a:moveTo>
                        <a:pt x="254" y="167"/>
                      </a:moveTo>
                      <a:cubicBezTo>
                        <a:pt x="259" y="168"/>
                        <a:pt x="263" y="168"/>
                        <a:pt x="268" y="169"/>
                      </a:cubicBezTo>
                      <a:cubicBezTo>
                        <a:pt x="270" y="169"/>
                        <a:pt x="271" y="168"/>
                        <a:pt x="271" y="167"/>
                      </a:cubicBezTo>
                      <a:cubicBezTo>
                        <a:pt x="271" y="165"/>
                        <a:pt x="270" y="164"/>
                        <a:pt x="269" y="164"/>
                      </a:cubicBezTo>
                      <a:cubicBezTo>
                        <a:pt x="264" y="163"/>
                        <a:pt x="259" y="163"/>
                        <a:pt x="254" y="162"/>
                      </a:cubicBezTo>
                      <a:cubicBezTo>
                        <a:pt x="253" y="162"/>
                        <a:pt x="251" y="163"/>
                        <a:pt x="251" y="165"/>
                      </a:cubicBezTo>
                      <a:cubicBezTo>
                        <a:pt x="251" y="166"/>
                        <a:pt x="252" y="167"/>
                        <a:pt x="254" y="167"/>
                      </a:cubicBezTo>
                      <a:close/>
                      <a:moveTo>
                        <a:pt x="224" y="167"/>
                      </a:moveTo>
                      <a:cubicBezTo>
                        <a:pt x="227" y="167"/>
                        <a:pt x="230" y="167"/>
                        <a:pt x="234" y="167"/>
                      </a:cubicBezTo>
                      <a:cubicBezTo>
                        <a:pt x="235" y="167"/>
                        <a:pt x="237" y="167"/>
                        <a:pt x="239" y="167"/>
                      </a:cubicBezTo>
                      <a:cubicBezTo>
                        <a:pt x="240" y="167"/>
                        <a:pt x="241" y="166"/>
                        <a:pt x="241" y="164"/>
                      </a:cubicBezTo>
                      <a:cubicBezTo>
                        <a:pt x="241" y="163"/>
                        <a:pt x="240" y="162"/>
                        <a:pt x="239" y="162"/>
                      </a:cubicBezTo>
                      <a:cubicBezTo>
                        <a:pt x="237" y="162"/>
                        <a:pt x="235" y="162"/>
                        <a:pt x="234" y="162"/>
                      </a:cubicBezTo>
                      <a:cubicBezTo>
                        <a:pt x="230" y="162"/>
                        <a:pt x="227" y="162"/>
                        <a:pt x="224" y="162"/>
                      </a:cubicBezTo>
                      <a:cubicBezTo>
                        <a:pt x="222" y="162"/>
                        <a:pt x="221" y="163"/>
                        <a:pt x="221" y="164"/>
                      </a:cubicBezTo>
                      <a:cubicBezTo>
                        <a:pt x="221" y="166"/>
                        <a:pt x="222" y="167"/>
                        <a:pt x="224" y="167"/>
                      </a:cubicBezTo>
                      <a:close/>
                      <a:moveTo>
                        <a:pt x="195" y="170"/>
                      </a:moveTo>
                      <a:cubicBezTo>
                        <a:pt x="199" y="169"/>
                        <a:pt x="203" y="168"/>
                        <a:pt x="209" y="168"/>
                      </a:cubicBezTo>
                      <a:cubicBezTo>
                        <a:pt x="210" y="168"/>
                        <a:pt x="211" y="166"/>
                        <a:pt x="211" y="165"/>
                      </a:cubicBezTo>
                      <a:cubicBezTo>
                        <a:pt x="211" y="164"/>
                        <a:pt x="210" y="163"/>
                        <a:pt x="209" y="163"/>
                      </a:cubicBezTo>
                      <a:cubicBezTo>
                        <a:pt x="203" y="163"/>
                        <a:pt x="198" y="164"/>
                        <a:pt x="193" y="165"/>
                      </a:cubicBezTo>
                      <a:cubicBezTo>
                        <a:pt x="192" y="166"/>
                        <a:pt x="191" y="167"/>
                        <a:pt x="192" y="168"/>
                      </a:cubicBezTo>
                      <a:cubicBezTo>
                        <a:pt x="192" y="170"/>
                        <a:pt x="193" y="170"/>
                        <a:pt x="195" y="170"/>
                      </a:cubicBezTo>
                      <a:close/>
                      <a:moveTo>
                        <a:pt x="167" y="180"/>
                      </a:moveTo>
                      <a:cubicBezTo>
                        <a:pt x="171" y="178"/>
                        <a:pt x="176" y="176"/>
                        <a:pt x="181" y="174"/>
                      </a:cubicBezTo>
                      <a:cubicBezTo>
                        <a:pt x="182" y="174"/>
                        <a:pt x="182" y="173"/>
                        <a:pt x="182" y="171"/>
                      </a:cubicBezTo>
                      <a:cubicBezTo>
                        <a:pt x="182" y="170"/>
                        <a:pt x="180" y="169"/>
                        <a:pt x="179" y="170"/>
                      </a:cubicBezTo>
                      <a:cubicBezTo>
                        <a:pt x="174" y="171"/>
                        <a:pt x="169" y="173"/>
                        <a:pt x="165" y="175"/>
                      </a:cubicBezTo>
                      <a:cubicBezTo>
                        <a:pt x="163" y="176"/>
                        <a:pt x="163" y="177"/>
                        <a:pt x="164" y="179"/>
                      </a:cubicBezTo>
                      <a:cubicBezTo>
                        <a:pt x="164" y="180"/>
                        <a:pt x="166" y="181"/>
                        <a:pt x="167" y="180"/>
                      </a:cubicBezTo>
                      <a:close/>
                      <a:moveTo>
                        <a:pt x="141" y="195"/>
                      </a:moveTo>
                      <a:cubicBezTo>
                        <a:pt x="145" y="192"/>
                        <a:pt x="149" y="189"/>
                        <a:pt x="154" y="187"/>
                      </a:cubicBezTo>
                      <a:cubicBezTo>
                        <a:pt x="155" y="186"/>
                        <a:pt x="155" y="185"/>
                        <a:pt x="155" y="183"/>
                      </a:cubicBezTo>
                      <a:cubicBezTo>
                        <a:pt x="154" y="182"/>
                        <a:pt x="152" y="182"/>
                        <a:pt x="151" y="182"/>
                      </a:cubicBezTo>
                      <a:cubicBezTo>
                        <a:pt x="147" y="185"/>
                        <a:pt x="142" y="188"/>
                        <a:pt x="138" y="191"/>
                      </a:cubicBezTo>
                      <a:cubicBezTo>
                        <a:pt x="137" y="192"/>
                        <a:pt x="137" y="193"/>
                        <a:pt x="138" y="194"/>
                      </a:cubicBezTo>
                      <a:cubicBezTo>
                        <a:pt x="139" y="195"/>
                        <a:pt x="140" y="196"/>
                        <a:pt x="141" y="195"/>
                      </a:cubicBezTo>
                      <a:close/>
                      <a:moveTo>
                        <a:pt x="120" y="215"/>
                      </a:moveTo>
                      <a:cubicBezTo>
                        <a:pt x="123" y="211"/>
                        <a:pt x="126" y="207"/>
                        <a:pt x="130" y="204"/>
                      </a:cubicBezTo>
                      <a:cubicBezTo>
                        <a:pt x="131" y="203"/>
                        <a:pt x="131" y="202"/>
                        <a:pt x="130" y="201"/>
                      </a:cubicBezTo>
                      <a:cubicBezTo>
                        <a:pt x="129" y="200"/>
                        <a:pt x="128" y="199"/>
                        <a:pt x="127" y="200"/>
                      </a:cubicBezTo>
                      <a:cubicBezTo>
                        <a:pt x="123" y="204"/>
                        <a:pt x="119" y="207"/>
                        <a:pt x="116" y="211"/>
                      </a:cubicBezTo>
                      <a:cubicBezTo>
                        <a:pt x="115" y="212"/>
                        <a:pt x="115" y="214"/>
                        <a:pt x="116" y="215"/>
                      </a:cubicBezTo>
                      <a:cubicBezTo>
                        <a:pt x="117" y="216"/>
                        <a:pt x="119" y="216"/>
                        <a:pt x="120" y="215"/>
                      </a:cubicBezTo>
                      <a:close/>
                      <a:moveTo>
                        <a:pt x="103" y="239"/>
                      </a:moveTo>
                      <a:cubicBezTo>
                        <a:pt x="105" y="234"/>
                        <a:pt x="108" y="230"/>
                        <a:pt x="111" y="226"/>
                      </a:cubicBezTo>
                      <a:cubicBezTo>
                        <a:pt x="111" y="225"/>
                        <a:pt x="111" y="223"/>
                        <a:pt x="110" y="223"/>
                      </a:cubicBezTo>
                      <a:cubicBezTo>
                        <a:pt x="109" y="222"/>
                        <a:pt x="107" y="222"/>
                        <a:pt x="107" y="223"/>
                      </a:cubicBezTo>
                      <a:cubicBezTo>
                        <a:pt x="104" y="228"/>
                        <a:pt x="101" y="232"/>
                        <a:pt x="99" y="236"/>
                      </a:cubicBezTo>
                      <a:cubicBezTo>
                        <a:pt x="98" y="238"/>
                        <a:pt x="98" y="239"/>
                        <a:pt x="100" y="240"/>
                      </a:cubicBezTo>
                      <a:cubicBezTo>
                        <a:pt x="101" y="240"/>
                        <a:pt x="102" y="240"/>
                        <a:pt x="103" y="239"/>
                      </a:cubicBezTo>
                      <a:close/>
                      <a:moveTo>
                        <a:pt x="92" y="266"/>
                      </a:moveTo>
                      <a:cubicBezTo>
                        <a:pt x="94" y="261"/>
                        <a:pt x="95" y="257"/>
                        <a:pt x="97" y="252"/>
                      </a:cubicBezTo>
                      <a:cubicBezTo>
                        <a:pt x="97" y="251"/>
                        <a:pt x="97" y="249"/>
                        <a:pt x="96" y="249"/>
                      </a:cubicBezTo>
                      <a:cubicBezTo>
                        <a:pt x="94" y="248"/>
                        <a:pt x="93" y="249"/>
                        <a:pt x="92" y="250"/>
                      </a:cubicBezTo>
                      <a:cubicBezTo>
                        <a:pt x="90" y="255"/>
                        <a:pt x="89" y="260"/>
                        <a:pt x="87" y="265"/>
                      </a:cubicBezTo>
                      <a:cubicBezTo>
                        <a:pt x="87" y="266"/>
                        <a:pt x="88" y="267"/>
                        <a:pt x="89" y="268"/>
                      </a:cubicBezTo>
                      <a:cubicBezTo>
                        <a:pt x="90" y="268"/>
                        <a:pt x="92" y="267"/>
                        <a:pt x="92" y="266"/>
                      </a:cubicBezTo>
                      <a:close/>
                      <a:moveTo>
                        <a:pt x="87" y="295"/>
                      </a:moveTo>
                      <a:cubicBezTo>
                        <a:pt x="88" y="290"/>
                        <a:pt x="88" y="285"/>
                        <a:pt x="89" y="280"/>
                      </a:cubicBezTo>
                      <a:cubicBezTo>
                        <a:pt x="89" y="279"/>
                        <a:pt x="88" y="278"/>
                        <a:pt x="87" y="278"/>
                      </a:cubicBezTo>
                      <a:cubicBezTo>
                        <a:pt x="86" y="277"/>
                        <a:pt x="84" y="278"/>
                        <a:pt x="84" y="280"/>
                      </a:cubicBezTo>
                      <a:cubicBezTo>
                        <a:pt x="83" y="285"/>
                        <a:pt x="83" y="290"/>
                        <a:pt x="82" y="295"/>
                      </a:cubicBezTo>
                      <a:cubicBezTo>
                        <a:pt x="82" y="296"/>
                        <a:pt x="83" y="297"/>
                        <a:pt x="84" y="297"/>
                      </a:cubicBezTo>
                      <a:cubicBezTo>
                        <a:pt x="86" y="298"/>
                        <a:pt x="87" y="296"/>
                        <a:pt x="87" y="295"/>
                      </a:cubicBezTo>
                      <a:close/>
                      <a:moveTo>
                        <a:pt x="87" y="325"/>
                      </a:moveTo>
                      <a:cubicBezTo>
                        <a:pt x="87" y="320"/>
                        <a:pt x="87" y="315"/>
                        <a:pt x="87" y="310"/>
                      </a:cubicBezTo>
                      <a:cubicBezTo>
                        <a:pt x="87" y="309"/>
                        <a:pt x="85" y="307"/>
                        <a:pt x="84" y="307"/>
                      </a:cubicBezTo>
                      <a:cubicBezTo>
                        <a:pt x="83" y="307"/>
                        <a:pt x="82" y="309"/>
                        <a:pt x="82" y="310"/>
                      </a:cubicBezTo>
                      <a:cubicBezTo>
                        <a:pt x="82" y="315"/>
                        <a:pt x="82" y="320"/>
                        <a:pt x="82" y="325"/>
                      </a:cubicBezTo>
                      <a:cubicBezTo>
                        <a:pt x="82" y="326"/>
                        <a:pt x="84" y="327"/>
                        <a:pt x="85" y="327"/>
                      </a:cubicBezTo>
                      <a:cubicBezTo>
                        <a:pt x="86" y="327"/>
                        <a:pt x="87" y="326"/>
                        <a:pt x="87" y="325"/>
                      </a:cubicBezTo>
                      <a:close/>
                      <a:moveTo>
                        <a:pt x="92" y="354"/>
                      </a:moveTo>
                      <a:cubicBezTo>
                        <a:pt x="91" y="349"/>
                        <a:pt x="90" y="344"/>
                        <a:pt x="89" y="339"/>
                      </a:cubicBezTo>
                      <a:cubicBezTo>
                        <a:pt x="89" y="338"/>
                        <a:pt x="88" y="337"/>
                        <a:pt x="86" y="337"/>
                      </a:cubicBezTo>
                      <a:cubicBezTo>
                        <a:pt x="85" y="338"/>
                        <a:pt x="84" y="339"/>
                        <a:pt x="84" y="340"/>
                      </a:cubicBezTo>
                      <a:cubicBezTo>
                        <a:pt x="85" y="345"/>
                        <a:pt x="86" y="350"/>
                        <a:pt x="87" y="355"/>
                      </a:cubicBezTo>
                      <a:cubicBezTo>
                        <a:pt x="88" y="356"/>
                        <a:pt x="89" y="357"/>
                        <a:pt x="90" y="357"/>
                      </a:cubicBezTo>
                      <a:cubicBezTo>
                        <a:pt x="92" y="357"/>
                        <a:pt x="92" y="355"/>
                        <a:pt x="92" y="354"/>
                      </a:cubicBezTo>
                      <a:close/>
                      <a:moveTo>
                        <a:pt x="101" y="382"/>
                      </a:moveTo>
                      <a:cubicBezTo>
                        <a:pt x="99" y="377"/>
                        <a:pt x="98" y="373"/>
                        <a:pt x="96" y="368"/>
                      </a:cubicBezTo>
                      <a:cubicBezTo>
                        <a:pt x="96" y="367"/>
                        <a:pt x="94" y="366"/>
                        <a:pt x="93" y="367"/>
                      </a:cubicBezTo>
                      <a:cubicBezTo>
                        <a:pt x="92" y="367"/>
                        <a:pt x="91" y="368"/>
                        <a:pt x="91" y="370"/>
                      </a:cubicBezTo>
                      <a:cubicBezTo>
                        <a:pt x="93" y="374"/>
                        <a:pt x="95" y="379"/>
                        <a:pt x="96" y="384"/>
                      </a:cubicBezTo>
                      <a:cubicBezTo>
                        <a:pt x="97" y="385"/>
                        <a:pt x="98" y="386"/>
                        <a:pt x="100" y="385"/>
                      </a:cubicBezTo>
                      <a:cubicBezTo>
                        <a:pt x="101" y="385"/>
                        <a:pt x="102" y="383"/>
                        <a:pt x="101" y="382"/>
                      </a:cubicBezTo>
                      <a:close/>
                      <a:moveTo>
                        <a:pt x="114" y="409"/>
                      </a:moveTo>
                      <a:cubicBezTo>
                        <a:pt x="111" y="405"/>
                        <a:pt x="109" y="400"/>
                        <a:pt x="107" y="396"/>
                      </a:cubicBezTo>
                      <a:cubicBezTo>
                        <a:pt x="106" y="395"/>
                        <a:pt x="105" y="394"/>
                        <a:pt x="104" y="395"/>
                      </a:cubicBezTo>
                      <a:cubicBezTo>
                        <a:pt x="102" y="395"/>
                        <a:pt x="102" y="397"/>
                        <a:pt x="102" y="398"/>
                      </a:cubicBezTo>
                      <a:cubicBezTo>
                        <a:pt x="104" y="402"/>
                        <a:pt x="107" y="407"/>
                        <a:pt x="109" y="411"/>
                      </a:cubicBezTo>
                      <a:cubicBezTo>
                        <a:pt x="110" y="413"/>
                        <a:pt x="111" y="413"/>
                        <a:pt x="113" y="412"/>
                      </a:cubicBezTo>
                      <a:cubicBezTo>
                        <a:pt x="114" y="412"/>
                        <a:pt x="114" y="410"/>
                        <a:pt x="114" y="409"/>
                      </a:cubicBezTo>
                      <a:close/>
                      <a:moveTo>
                        <a:pt x="110" y="432"/>
                      </a:moveTo>
                      <a:cubicBezTo>
                        <a:pt x="114" y="430"/>
                        <a:pt x="117" y="429"/>
                        <a:pt x="121" y="428"/>
                      </a:cubicBezTo>
                      <a:cubicBezTo>
                        <a:pt x="122" y="428"/>
                        <a:pt x="123" y="427"/>
                        <a:pt x="123" y="426"/>
                      </a:cubicBezTo>
                      <a:cubicBezTo>
                        <a:pt x="123" y="426"/>
                        <a:pt x="123" y="425"/>
                        <a:pt x="123" y="424"/>
                      </a:cubicBezTo>
                      <a:cubicBezTo>
                        <a:pt x="122" y="423"/>
                        <a:pt x="122" y="423"/>
                        <a:pt x="121" y="422"/>
                      </a:cubicBezTo>
                      <a:cubicBezTo>
                        <a:pt x="120" y="421"/>
                        <a:pt x="119" y="420"/>
                        <a:pt x="118" y="421"/>
                      </a:cubicBezTo>
                      <a:cubicBezTo>
                        <a:pt x="117" y="422"/>
                        <a:pt x="116" y="423"/>
                        <a:pt x="117" y="424"/>
                      </a:cubicBezTo>
                      <a:cubicBezTo>
                        <a:pt x="117" y="425"/>
                        <a:pt x="118" y="426"/>
                        <a:pt x="118" y="427"/>
                      </a:cubicBezTo>
                      <a:cubicBezTo>
                        <a:pt x="120" y="425"/>
                        <a:pt x="120" y="425"/>
                        <a:pt x="120" y="425"/>
                      </a:cubicBezTo>
                      <a:cubicBezTo>
                        <a:pt x="120" y="423"/>
                        <a:pt x="120" y="423"/>
                        <a:pt x="120" y="423"/>
                      </a:cubicBezTo>
                      <a:cubicBezTo>
                        <a:pt x="116" y="424"/>
                        <a:pt x="112" y="426"/>
                        <a:pt x="108" y="427"/>
                      </a:cubicBezTo>
                      <a:cubicBezTo>
                        <a:pt x="107" y="428"/>
                        <a:pt x="106" y="429"/>
                        <a:pt x="107" y="430"/>
                      </a:cubicBezTo>
                      <a:cubicBezTo>
                        <a:pt x="107" y="432"/>
                        <a:pt x="109" y="432"/>
                        <a:pt x="110" y="432"/>
                      </a:cubicBezTo>
                      <a:close/>
                      <a:moveTo>
                        <a:pt x="84" y="445"/>
                      </a:moveTo>
                      <a:cubicBezTo>
                        <a:pt x="88" y="443"/>
                        <a:pt x="92" y="440"/>
                        <a:pt x="96" y="438"/>
                      </a:cubicBezTo>
                      <a:cubicBezTo>
                        <a:pt x="98" y="437"/>
                        <a:pt x="98" y="436"/>
                        <a:pt x="97" y="434"/>
                      </a:cubicBezTo>
                      <a:cubicBezTo>
                        <a:pt x="97" y="433"/>
                        <a:pt x="95" y="433"/>
                        <a:pt x="94" y="433"/>
                      </a:cubicBezTo>
                      <a:cubicBezTo>
                        <a:pt x="90" y="436"/>
                        <a:pt x="85" y="438"/>
                        <a:pt x="81" y="441"/>
                      </a:cubicBezTo>
                      <a:cubicBezTo>
                        <a:pt x="80" y="442"/>
                        <a:pt x="79" y="443"/>
                        <a:pt x="80" y="445"/>
                      </a:cubicBezTo>
                      <a:cubicBezTo>
                        <a:pt x="81" y="446"/>
                        <a:pt x="83" y="446"/>
                        <a:pt x="84" y="445"/>
                      </a:cubicBezTo>
                      <a:close/>
                      <a:moveTo>
                        <a:pt x="61" y="464"/>
                      </a:moveTo>
                      <a:cubicBezTo>
                        <a:pt x="64" y="460"/>
                        <a:pt x="68" y="457"/>
                        <a:pt x="72" y="454"/>
                      </a:cubicBezTo>
                      <a:cubicBezTo>
                        <a:pt x="73" y="453"/>
                        <a:pt x="73" y="452"/>
                        <a:pt x="72" y="450"/>
                      </a:cubicBezTo>
                      <a:cubicBezTo>
                        <a:pt x="71" y="449"/>
                        <a:pt x="70" y="449"/>
                        <a:pt x="69" y="450"/>
                      </a:cubicBezTo>
                      <a:cubicBezTo>
                        <a:pt x="65" y="453"/>
                        <a:pt x="61" y="457"/>
                        <a:pt x="57" y="460"/>
                      </a:cubicBezTo>
                      <a:cubicBezTo>
                        <a:pt x="56" y="461"/>
                        <a:pt x="56" y="463"/>
                        <a:pt x="57" y="464"/>
                      </a:cubicBezTo>
                      <a:cubicBezTo>
                        <a:pt x="58" y="465"/>
                        <a:pt x="60" y="465"/>
                        <a:pt x="61" y="464"/>
                      </a:cubicBezTo>
                      <a:close/>
                      <a:moveTo>
                        <a:pt x="41" y="486"/>
                      </a:moveTo>
                      <a:cubicBezTo>
                        <a:pt x="44" y="482"/>
                        <a:pt x="47" y="478"/>
                        <a:pt x="50" y="474"/>
                      </a:cubicBezTo>
                      <a:cubicBezTo>
                        <a:pt x="51" y="473"/>
                        <a:pt x="51" y="472"/>
                        <a:pt x="50" y="471"/>
                      </a:cubicBezTo>
                      <a:cubicBezTo>
                        <a:pt x="49" y="470"/>
                        <a:pt x="48" y="470"/>
                        <a:pt x="47" y="471"/>
                      </a:cubicBezTo>
                      <a:cubicBezTo>
                        <a:pt x="43" y="475"/>
                        <a:pt x="40" y="479"/>
                        <a:pt x="37" y="483"/>
                      </a:cubicBezTo>
                      <a:cubicBezTo>
                        <a:pt x="36" y="484"/>
                        <a:pt x="36" y="486"/>
                        <a:pt x="38" y="486"/>
                      </a:cubicBezTo>
                      <a:cubicBezTo>
                        <a:pt x="39" y="487"/>
                        <a:pt x="40" y="487"/>
                        <a:pt x="41" y="486"/>
                      </a:cubicBezTo>
                      <a:close/>
                      <a:moveTo>
                        <a:pt x="25" y="511"/>
                      </a:moveTo>
                      <a:cubicBezTo>
                        <a:pt x="28" y="507"/>
                        <a:pt x="30" y="502"/>
                        <a:pt x="33" y="498"/>
                      </a:cubicBezTo>
                      <a:cubicBezTo>
                        <a:pt x="33" y="497"/>
                        <a:pt x="33" y="495"/>
                        <a:pt x="32" y="495"/>
                      </a:cubicBezTo>
                      <a:cubicBezTo>
                        <a:pt x="31" y="494"/>
                        <a:pt x="29" y="494"/>
                        <a:pt x="28" y="495"/>
                      </a:cubicBezTo>
                      <a:cubicBezTo>
                        <a:pt x="26" y="500"/>
                        <a:pt x="23" y="504"/>
                        <a:pt x="21" y="509"/>
                      </a:cubicBezTo>
                      <a:cubicBezTo>
                        <a:pt x="20" y="510"/>
                        <a:pt x="21" y="511"/>
                        <a:pt x="22" y="512"/>
                      </a:cubicBezTo>
                      <a:cubicBezTo>
                        <a:pt x="23" y="513"/>
                        <a:pt x="25" y="512"/>
                        <a:pt x="25" y="511"/>
                      </a:cubicBezTo>
                      <a:close/>
                      <a:moveTo>
                        <a:pt x="14" y="538"/>
                      </a:moveTo>
                      <a:cubicBezTo>
                        <a:pt x="15" y="533"/>
                        <a:pt x="17" y="529"/>
                        <a:pt x="19" y="524"/>
                      </a:cubicBezTo>
                      <a:cubicBezTo>
                        <a:pt x="19" y="523"/>
                        <a:pt x="19" y="522"/>
                        <a:pt x="18" y="521"/>
                      </a:cubicBezTo>
                      <a:cubicBezTo>
                        <a:pt x="16" y="520"/>
                        <a:pt x="15" y="521"/>
                        <a:pt x="14" y="522"/>
                      </a:cubicBezTo>
                      <a:cubicBezTo>
                        <a:pt x="12" y="527"/>
                        <a:pt x="10" y="532"/>
                        <a:pt x="9" y="536"/>
                      </a:cubicBezTo>
                      <a:cubicBezTo>
                        <a:pt x="8" y="538"/>
                        <a:pt x="9" y="539"/>
                        <a:pt x="10" y="540"/>
                      </a:cubicBezTo>
                      <a:cubicBezTo>
                        <a:pt x="12" y="540"/>
                        <a:pt x="13" y="539"/>
                        <a:pt x="14" y="538"/>
                      </a:cubicBezTo>
                      <a:close/>
                      <a:moveTo>
                        <a:pt x="7" y="567"/>
                      </a:moveTo>
                      <a:cubicBezTo>
                        <a:pt x="7" y="562"/>
                        <a:pt x="8" y="557"/>
                        <a:pt x="9" y="552"/>
                      </a:cubicBezTo>
                      <a:cubicBezTo>
                        <a:pt x="10" y="551"/>
                        <a:pt x="9" y="550"/>
                        <a:pt x="8" y="549"/>
                      </a:cubicBezTo>
                      <a:cubicBezTo>
                        <a:pt x="6" y="549"/>
                        <a:pt x="5" y="550"/>
                        <a:pt x="5" y="551"/>
                      </a:cubicBezTo>
                      <a:cubicBezTo>
                        <a:pt x="3" y="556"/>
                        <a:pt x="2" y="561"/>
                        <a:pt x="2" y="566"/>
                      </a:cubicBezTo>
                      <a:cubicBezTo>
                        <a:pt x="1" y="567"/>
                        <a:pt x="2" y="569"/>
                        <a:pt x="4" y="569"/>
                      </a:cubicBezTo>
                      <a:cubicBezTo>
                        <a:pt x="5" y="569"/>
                        <a:pt x="6" y="568"/>
                        <a:pt x="7" y="567"/>
                      </a:cubicBezTo>
                      <a:close/>
                      <a:moveTo>
                        <a:pt x="5" y="596"/>
                      </a:moveTo>
                      <a:cubicBezTo>
                        <a:pt x="5" y="594"/>
                        <a:pt x="5" y="592"/>
                        <a:pt x="5" y="590"/>
                      </a:cubicBezTo>
                      <a:cubicBezTo>
                        <a:pt x="5" y="587"/>
                        <a:pt x="5" y="584"/>
                        <a:pt x="5" y="581"/>
                      </a:cubicBezTo>
                      <a:cubicBezTo>
                        <a:pt x="5" y="580"/>
                        <a:pt x="4" y="579"/>
                        <a:pt x="3" y="579"/>
                      </a:cubicBezTo>
                      <a:cubicBezTo>
                        <a:pt x="1" y="579"/>
                        <a:pt x="0" y="580"/>
                        <a:pt x="0" y="581"/>
                      </a:cubicBezTo>
                      <a:cubicBezTo>
                        <a:pt x="0" y="584"/>
                        <a:pt x="0" y="587"/>
                        <a:pt x="0" y="590"/>
                      </a:cubicBezTo>
                      <a:cubicBezTo>
                        <a:pt x="0" y="592"/>
                        <a:pt x="0" y="594"/>
                        <a:pt x="0" y="596"/>
                      </a:cubicBezTo>
                      <a:cubicBezTo>
                        <a:pt x="0" y="598"/>
                        <a:pt x="1" y="599"/>
                        <a:pt x="2" y="599"/>
                      </a:cubicBezTo>
                      <a:cubicBezTo>
                        <a:pt x="4" y="599"/>
                        <a:pt x="5" y="598"/>
                        <a:pt x="5" y="596"/>
                      </a:cubicBezTo>
                      <a:close/>
                      <a:moveTo>
                        <a:pt x="10" y="625"/>
                      </a:moveTo>
                      <a:cubicBezTo>
                        <a:pt x="8" y="620"/>
                        <a:pt x="7" y="616"/>
                        <a:pt x="6" y="611"/>
                      </a:cubicBezTo>
                      <a:cubicBezTo>
                        <a:pt x="6" y="609"/>
                        <a:pt x="5" y="608"/>
                        <a:pt x="3" y="609"/>
                      </a:cubicBezTo>
                      <a:cubicBezTo>
                        <a:pt x="2" y="609"/>
                        <a:pt x="1" y="610"/>
                        <a:pt x="1" y="612"/>
                      </a:cubicBezTo>
                      <a:cubicBezTo>
                        <a:pt x="2" y="617"/>
                        <a:pt x="3" y="622"/>
                        <a:pt x="5" y="627"/>
                      </a:cubicBezTo>
                      <a:cubicBezTo>
                        <a:pt x="5" y="628"/>
                        <a:pt x="6" y="629"/>
                        <a:pt x="8" y="628"/>
                      </a:cubicBezTo>
                      <a:cubicBezTo>
                        <a:pt x="9" y="628"/>
                        <a:pt x="10" y="626"/>
                        <a:pt x="10" y="625"/>
                      </a:cubicBezTo>
                      <a:close/>
                      <a:moveTo>
                        <a:pt x="20" y="653"/>
                      </a:moveTo>
                      <a:cubicBezTo>
                        <a:pt x="18" y="648"/>
                        <a:pt x="16" y="644"/>
                        <a:pt x="14" y="639"/>
                      </a:cubicBezTo>
                      <a:cubicBezTo>
                        <a:pt x="14" y="638"/>
                        <a:pt x="12" y="637"/>
                        <a:pt x="11" y="638"/>
                      </a:cubicBezTo>
                      <a:cubicBezTo>
                        <a:pt x="10" y="638"/>
                        <a:pt x="9" y="640"/>
                        <a:pt x="10" y="641"/>
                      </a:cubicBezTo>
                      <a:cubicBezTo>
                        <a:pt x="12" y="646"/>
                        <a:pt x="14" y="650"/>
                        <a:pt x="16" y="655"/>
                      </a:cubicBezTo>
                      <a:cubicBezTo>
                        <a:pt x="16" y="656"/>
                        <a:pt x="18" y="657"/>
                        <a:pt x="19" y="656"/>
                      </a:cubicBezTo>
                      <a:cubicBezTo>
                        <a:pt x="20" y="655"/>
                        <a:pt x="21" y="654"/>
                        <a:pt x="20" y="653"/>
                      </a:cubicBezTo>
                      <a:close/>
                      <a:moveTo>
                        <a:pt x="36" y="678"/>
                      </a:moveTo>
                      <a:cubicBezTo>
                        <a:pt x="33" y="674"/>
                        <a:pt x="30" y="670"/>
                        <a:pt x="27" y="666"/>
                      </a:cubicBezTo>
                      <a:cubicBezTo>
                        <a:pt x="27" y="664"/>
                        <a:pt x="25" y="664"/>
                        <a:pt x="24" y="665"/>
                      </a:cubicBezTo>
                      <a:cubicBezTo>
                        <a:pt x="23" y="665"/>
                        <a:pt x="22" y="667"/>
                        <a:pt x="23" y="668"/>
                      </a:cubicBezTo>
                      <a:cubicBezTo>
                        <a:pt x="26" y="673"/>
                        <a:pt x="29" y="677"/>
                        <a:pt x="32" y="681"/>
                      </a:cubicBezTo>
                      <a:cubicBezTo>
                        <a:pt x="32" y="682"/>
                        <a:pt x="34" y="682"/>
                        <a:pt x="35" y="681"/>
                      </a:cubicBezTo>
                      <a:cubicBezTo>
                        <a:pt x="36" y="681"/>
                        <a:pt x="36" y="679"/>
                        <a:pt x="36" y="678"/>
                      </a:cubicBezTo>
                      <a:close/>
                      <a:moveTo>
                        <a:pt x="55" y="700"/>
                      </a:moveTo>
                      <a:cubicBezTo>
                        <a:pt x="51" y="697"/>
                        <a:pt x="48" y="693"/>
                        <a:pt x="45" y="689"/>
                      </a:cubicBezTo>
                      <a:cubicBezTo>
                        <a:pt x="44" y="688"/>
                        <a:pt x="42" y="688"/>
                        <a:pt x="41" y="689"/>
                      </a:cubicBezTo>
                      <a:cubicBezTo>
                        <a:pt x="40" y="690"/>
                        <a:pt x="40" y="692"/>
                        <a:pt x="41" y="693"/>
                      </a:cubicBezTo>
                      <a:cubicBezTo>
                        <a:pt x="44" y="697"/>
                        <a:pt x="48" y="700"/>
                        <a:pt x="52" y="704"/>
                      </a:cubicBezTo>
                      <a:cubicBezTo>
                        <a:pt x="53" y="705"/>
                        <a:pt x="54" y="705"/>
                        <a:pt x="55" y="704"/>
                      </a:cubicBezTo>
                      <a:cubicBezTo>
                        <a:pt x="56" y="703"/>
                        <a:pt x="56" y="701"/>
                        <a:pt x="55" y="700"/>
                      </a:cubicBezTo>
                      <a:close/>
                      <a:moveTo>
                        <a:pt x="78" y="718"/>
                      </a:moveTo>
                      <a:cubicBezTo>
                        <a:pt x="74" y="716"/>
                        <a:pt x="70" y="713"/>
                        <a:pt x="66" y="710"/>
                      </a:cubicBezTo>
                      <a:cubicBezTo>
                        <a:pt x="65" y="709"/>
                        <a:pt x="63" y="709"/>
                        <a:pt x="63" y="710"/>
                      </a:cubicBezTo>
                      <a:cubicBezTo>
                        <a:pt x="62" y="711"/>
                        <a:pt x="62" y="713"/>
                        <a:pt x="63" y="714"/>
                      </a:cubicBezTo>
                      <a:cubicBezTo>
                        <a:pt x="67" y="717"/>
                        <a:pt x="71" y="720"/>
                        <a:pt x="75" y="723"/>
                      </a:cubicBezTo>
                      <a:cubicBezTo>
                        <a:pt x="76" y="723"/>
                        <a:pt x="78" y="723"/>
                        <a:pt x="79" y="722"/>
                      </a:cubicBezTo>
                      <a:cubicBezTo>
                        <a:pt x="80" y="721"/>
                        <a:pt x="79" y="719"/>
                        <a:pt x="78" y="718"/>
                      </a:cubicBezTo>
                      <a:close/>
                      <a:moveTo>
                        <a:pt x="104" y="733"/>
                      </a:moveTo>
                      <a:cubicBezTo>
                        <a:pt x="99" y="731"/>
                        <a:pt x="95" y="729"/>
                        <a:pt x="91" y="726"/>
                      </a:cubicBezTo>
                      <a:cubicBezTo>
                        <a:pt x="89" y="726"/>
                        <a:pt x="88" y="726"/>
                        <a:pt x="87" y="727"/>
                      </a:cubicBezTo>
                      <a:cubicBezTo>
                        <a:pt x="87" y="728"/>
                        <a:pt x="87" y="730"/>
                        <a:pt x="88" y="731"/>
                      </a:cubicBezTo>
                      <a:cubicBezTo>
                        <a:pt x="93" y="733"/>
                        <a:pt x="97" y="735"/>
                        <a:pt x="102" y="737"/>
                      </a:cubicBezTo>
                      <a:cubicBezTo>
                        <a:pt x="103" y="738"/>
                        <a:pt x="105" y="737"/>
                        <a:pt x="105" y="736"/>
                      </a:cubicBezTo>
                      <a:cubicBezTo>
                        <a:pt x="106" y="735"/>
                        <a:pt x="105" y="733"/>
                        <a:pt x="104" y="733"/>
                      </a:cubicBezTo>
                      <a:close/>
                      <a:moveTo>
                        <a:pt x="132" y="743"/>
                      </a:moveTo>
                      <a:cubicBezTo>
                        <a:pt x="127" y="742"/>
                        <a:pt x="122" y="740"/>
                        <a:pt x="118" y="738"/>
                      </a:cubicBezTo>
                      <a:cubicBezTo>
                        <a:pt x="116" y="738"/>
                        <a:pt x="115" y="739"/>
                        <a:pt x="114" y="740"/>
                      </a:cubicBezTo>
                      <a:cubicBezTo>
                        <a:pt x="114" y="741"/>
                        <a:pt x="115" y="743"/>
                        <a:pt x="116" y="743"/>
                      </a:cubicBezTo>
                      <a:cubicBezTo>
                        <a:pt x="121" y="745"/>
                        <a:pt x="125" y="746"/>
                        <a:pt x="130" y="748"/>
                      </a:cubicBezTo>
                      <a:cubicBezTo>
                        <a:pt x="132" y="748"/>
                        <a:pt x="133" y="747"/>
                        <a:pt x="133" y="746"/>
                      </a:cubicBezTo>
                      <a:cubicBezTo>
                        <a:pt x="134" y="745"/>
                        <a:pt x="133" y="743"/>
                        <a:pt x="132" y="743"/>
                      </a:cubicBezTo>
                      <a:close/>
                      <a:moveTo>
                        <a:pt x="161" y="749"/>
                      </a:moveTo>
                      <a:cubicBezTo>
                        <a:pt x="156" y="748"/>
                        <a:pt x="151" y="748"/>
                        <a:pt x="146" y="747"/>
                      </a:cubicBezTo>
                      <a:cubicBezTo>
                        <a:pt x="145" y="746"/>
                        <a:pt x="143" y="747"/>
                        <a:pt x="143" y="748"/>
                      </a:cubicBezTo>
                      <a:cubicBezTo>
                        <a:pt x="143" y="750"/>
                        <a:pt x="144" y="751"/>
                        <a:pt x="145" y="751"/>
                      </a:cubicBezTo>
                      <a:cubicBezTo>
                        <a:pt x="150" y="752"/>
                        <a:pt x="155" y="753"/>
                        <a:pt x="160" y="754"/>
                      </a:cubicBezTo>
                      <a:cubicBezTo>
                        <a:pt x="161" y="754"/>
                        <a:pt x="163" y="753"/>
                        <a:pt x="163" y="752"/>
                      </a:cubicBezTo>
                      <a:cubicBezTo>
                        <a:pt x="163" y="750"/>
                        <a:pt x="162" y="749"/>
                        <a:pt x="161" y="749"/>
                      </a:cubicBezTo>
                      <a:close/>
                      <a:moveTo>
                        <a:pt x="190" y="751"/>
                      </a:moveTo>
                      <a:cubicBezTo>
                        <a:pt x="185" y="751"/>
                        <a:pt x="180" y="751"/>
                        <a:pt x="175" y="751"/>
                      </a:cubicBezTo>
                      <a:cubicBezTo>
                        <a:pt x="174" y="750"/>
                        <a:pt x="173" y="751"/>
                        <a:pt x="173" y="753"/>
                      </a:cubicBezTo>
                      <a:cubicBezTo>
                        <a:pt x="173" y="754"/>
                        <a:pt x="174" y="755"/>
                        <a:pt x="175" y="756"/>
                      </a:cubicBezTo>
                      <a:cubicBezTo>
                        <a:pt x="180" y="756"/>
                        <a:pt x="185" y="756"/>
                        <a:pt x="190" y="756"/>
                      </a:cubicBezTo>
                      <a:cubicBezTo>
                        <a:pt x="192" y="756"/>
                        <a:pt x="193" y="755"/>
                        <a:pt x="193" y="754"/>
                      </a:cubicBezTo>
                      <a:cubicBezTo>
                        <a:pt x="193" y="752"/>
                        <a:pt x="192" y="751"/>
                        <a:pt x="190" y="751"/>
                      </a:cubicBezTo>
                      <a:close/>
                      <a:moveTo>
                        <a:pt x="220" y="749"/>
                      </a:moveTo>
                      <a:cubicBezTo>
                        <a:pt x="215" y="750"/>
                        <a:pt x="210" y="750"/>
                        <a:pt x="205" y="751"/>
                      </a:cubicBezTo>
                      <a:cubicBezTo>
                        <a:pt x="204" y="751"/>
                        <a:pt x="203" y="752"/>
                        <a:pt x="203" y="753"/>
                      </a:cubicBezTo>
                      <a:cubicBezTo>
                        <a:pt x="203" y="755"/>
                        <a:pt x="204" y="756"/>
                        <a:pt x="205" y="756"/>
                      </a:cubicBezTo>
                      <a:cubicBezTo>
                        <a:pt x="210" y="755"/>
                        <a:pt x="215" y="755"/>
                        <a:pt x="221" y="754"/>
                      </a:cubicBezTo>
                      <a:cubicBezTo>
                        <a:pt x="222" y="754"/>
                        <a:pt x="223" y="753"/>
                        <a:pt x="223" y="751"/>
                      </a:cubicBezTo>
                      <a:cubicBezTo>
                        <a:pt x="223" y="750"/>
                        <a:pt x="221" y="749"/>
                        <a:pt x="220" y="749"/>
                      </a:cubicBezTo>
                      <a:close/>
                      <a:moveTo>
                        <a:pt x="249" y="744"/>
                      </a:moveTo>
                      <a:cubicBezTo>
                        <a:pt x="244" y="745"/>
                        <a:pt x="239" y="746"/>
                        <a:pt x="235" y="747"/>
                      </a:cubicBezTo>
                      <a:cubicBezTo>
                        <a:pt x="233" y="747"/>
                        <a:pt x="232" y="749"/>
                        <a:pt x="233" y="750"/>
                      </a:cubicBezTo>
                      <a:cubicBezTo>
                        <a:pt x="233" y="751"/>
                        <a:pt x="234" y="752"/>
                        <a:pt x="235" y="752"/>
                      </a:cubicBezTo>
                      <a:cubicBezTo>
                        <a:pt x="240" y="751"/>
                        <a:pt x="245" y="750"/>
                        <a:pt x="250" y="749"/>
                      </a:cubicBezTo>
                      <a:cubicBezTo>
                        <a:pt x="252" y="748"/>
                        <a:pt x="252" y="747"/>
                        <a:pt x="252" y="745"/>
                      </a:cubicBezTo>
                      <a:cubicBezTo>
                        <a:pt x="252" y="744"/>
                        <a:pt x="250" y="743"/>
                        <a:pt x="249" y="744"/>
                      </a:cubicBezTo>
                      <a:close/>
                      <a:moveTo>
                        <a:pt x="245" y="767"/>
                      </a:moveTo>
                      <a:cubicBezTo>
                        <a:pt x="246" y="763"/>
                        <a:pt x="248" y="758"/>
                        <a:pt x="251" y="754"/>
                      </a:cubicBezTo>
                      <a:cubicBezTo>
                        <a:pt x="252" y="753"/>
                        <a:pt x="251" y="751"/>
                        <a:pt x="250" y="751"/>
                      </a:cubicBezTo>
                      <a:cubicBezTo>
                        <a:pt x="249" y="750"/>
                        <a:pt x="247" y="750"/>
                        <a:pt x="247" y="751"/>
                      </a:cubicBezTo>
                      <a:cubicBezTo>
                        <a:pt x="244" y="756"/>
                        <a:pt x="242" y="761"/>
                        <a:pt x="240" y="766"/>
                      </a:cubicBezTo>
                      <a:cubicBezTo>
                        <a:pt x="240" y="767"/>
                        <a:pt x="241" y="768"/>
                        <a:pt x="242" y="769"/>
                      </a:cubicBezTo>
                      <a:cubicBezTo>
                        <a:pt x="243" y="769"/>
                        <a:pt x="245" y="768"/>
                        <a:pt x="245" y="767"/>
                      </a:cubicBezTo>
                      <a:close/>
                      <a:moveTo>
                        <a:pt x="244" y="796"/>
                      </a:moveTo>
                      <a:cubicBezTo>
                        <a:pt x="243" y="791"/>
                        <a:pt x="243" y="787"/>
                        <a:pt x="243" y="783"/>
                      </a:cubicBezTo>
                      <a:cubicBezTo>
                        <a:pt x="243" y="782"/>
                        <a:pt x="243" y="782"/>
                        <a:pt x="243" y="781"/>
                      </a:cubicBezTo>
                      <a:cubicBezTo>
                        <a:pt x="243" y="780"/>
                        <a:pt x="242" y="779"/>
                        <a:pt x="241" y="779"/>
                      </a:cubicBezTo>
                      <a:cubicBezTo>
                        <a:pt x="239" y="779"/>
                        <a:pt x="238" y="780"/>
                        <a:pt x="238" y="781"/>
                      </a:cubicBezTo>
                      <a:cubicBezTo>
                        <a:pt x="238" y="782"/>
                        <a:pt x="238" y="782"/>
                        <a:pt x="238" y="783"/>
                      </a:cubicBezTo>
                      <a:cubicBezTo>
                        <a:pt x="238" y="787"/>
                        <a:pt x="238" y="792"/>
                        <a:pt x="239" y="797"/>
                      </a:cubicBezTo>
                      <a:cubicBezTo>
                        <a:pt x="239" y="798"/>
                        <a:pt x="241" y="799"/>
                        <a:pt x="242" y="799"/>
                      </a:cubicBezTo>
                      <a:cubicBezTo>
                        <a:pt x="243" y="798"/>
                        <a:pt x="244" y="797"/>
                        <a:pt x="244" y="796"/>
                      </a:cubicBezTo>
                      <a:close/>
                      <a:moveTo>
                        <a:pt x="253" y="824"/>
                      </a:moveTo>
                      <a:cubicBezTo>
                        <a:pt x="251" y="819"/>
                        <a:pt x="249" y="814"/>
                        <a:pt x="248" y="810"/>
                      </a:cubicBezTo>
                      <a:cubicBezTo>
                        <a:pt x="247" y="809"/>
                        <a:pt x="246" y="808"/>
                        <a:pt x="245" y="808"/>
                      </a:cubicBezTo>
                      <a:cubicBezTo>
                        <a:pt x="243" y="809"/>
                        <a:pt x="243" y="810"/>
                        <a:pt x="243" y="811"/>
                      </a:cubicBezTo>
                      <a:cubicBezTo>
                        <a:pt x="245" y="816"/>
                        <a:pt x="247" y="821"/>
                        <a:pt x="249" y="826"/>
                      </a:cubicBezTo>
                      <a:cubicBezTo>
                        <a:pt x="249" y="827"/>
                        <a:pt x="251" y="827"/>
                        <a:pt x="252" y="827"/>
                      </a:cubicBezTo>
                      <a:cubicBezTo>
                        <a:pt x="253" y="826"/>
                        <a:pt x="254" y="825"/>
                        <a:pt x="253" y="824"/>
                      </a:cubicBezTo>
                      <a:close/>
                      <a:moveTo>
                        <a:pt x="268" y="849"/>
                      </a:moveTo>
                      <a:cubicBezTo>
                        <a:pt x="265" y="845"/>
                        <a:pt x="263" y="841"/>
                        <a:pt x="260" y="837"/>
                      </a:cubicBezTo>
                      <a:cubicBezTo>
                        <a:pt x="259" y="835"/>
                        <a:pt x="258" y="835"/>
                        <a:pt x="257" y="836"/>
                      </a:cubicBezTo>
                      <a:cubicBezTo>
                        <a:pt x="256" y="836"/>
                        <a:pt x="255" y="838"/>
                        <a:pt x="256" y="839"/>
                      </a:cubicBezTo>
                      <a:cubicBezTo>
                        <a:pt x="258" y="844"/>
                        <a:pt x="261" y="848"/>
                        <a:pt x="264" y="852"/>
                      </a:cubicBezTo>
                      <a:cubicBezTo>
                        <a:pt x="265" y="853"/>
                        <a:pt x="266" y="853"/>
                        <a:pt x="267" y="853"/>
                      </a:cubicBezTo>
                      <a:cubicBezTo>
                        <a:pt x="269" y="852"/>
                        <a:pt x="269" y="850"/>
                        <a:pt x="268" y="849"/>
                      </a:cubicBezTo>
                      <a:close/>
                      <a:moveTo>
                        <a:pt x="286" y="873"/>
                      </a:moveTo>
                      <a:cubicBezTo>
                        <a:pt x="283" y="869"/>
                        <a:pt x="280" y="865"/>
                        <a:pt x="277" y="861"/>
                      </a:cubicBezTo>
                      <a:cubicBezTo>
                        <a:pt x="276" y="860"/>
                        <a:pt x="274" y="860"/>
                        <a:pt x="273" y="861"/>
                      </a:cubicBezTo>
                      <a:cubicBezTo>
                        <a:pt x="272" y="862"/>
                        <a:pt x="272" y="863"/>
                        <a:pt x="273" y="864"/>
                      </a:cubicBezTo>
                      <a:cubicBezTo>
                        <a:pt x="276" y="868"/>
                        <a:pt x="279" y="872"/>
                        <a:pt x="282" y="876"/>
                      </a:cubicBezTo>
                      <a:cubicBezTo>
                        <a:pt x="283" y="877"/>
                        <a:pt x="285" y="877"/>
                        <a:pt x="286" y="876"/>
                      </a:cubicBezTo>
                      <a:cubicBezTo>
                        <a:pt x="287" y="875"/>
                        <a:pt x="287" y="874"/>
                        <a:pt x="286" y="873"/>
                      </a:cubicBezTo>
                      <a:close/>
                      <a:moveTo>
                        <a:pt x="307" y="894"/>
                      </a:moveTo>
                      <a:cubicBezTo>
                        <a:pt x="303" y="891"/>
                        <a:pt x="300" y="887"/>
                        <a:pt x="296" y="884"/>
                      </a:cubicBezTo>
                      <a:cubicBezTo>
                        <a:pt x="295" y="883"/>
                        <a:pt x="294" y="883"/>
                        <a:pt x="293" y="884"/>
                      </a:cubicBezTo>
                      <a:cubicBezTo>
                        <a:pt x="292" y="885"/>
                        <a:pt x="292" y="886"/>
                        <a:pt x="293" y="887"/>
                      </a:cubicBezTo>
                      <a:cubicBezTo>
                        <a:pt x="296" y="891"/>
                        <a:pt x="300" y="895"/>
                        <a:pt x="303" y="898"/>
                      </a:cubicBezTo>
                      <a:cubicBezTo>
                        <a:pt x="305" y="899"/>
                        <a:pt x="306" y="899"/>
                        <a:pt x="307" y="898"/>
                      </a:cubicBezTo>
                      <a:cubicBezTo>
                        <a:pt x="308" y="897"/>
                        <a:pt x="308" y="895"/>
                        <a:pt x="307" y="894"/>
                      </a:cubicBezTo>
                      <a:close/>
                      <a:moveTo>
                        <a:pt x="330" y="913"/>
                      </a:moveTo>
                      <a:cubicBezTo>
                        <a:pt x="326" y="910"/>
                        <a:pt x="322" y="907"/>
                        <a:pt x="318" y="904"/>
                      </a:cubicBezTo>
                      <a:cubicBezTo>
                        <a:pt x="317" y="903"/>
                        <a:pt x="316" y="903"/>
                        <a:pt x="315" y="904"/>
                      </a:cubicBezTo>
                      <a:cubicBezTo>
                        <a:pt x="314" y="905"/>
                        <a:pt x="314" y="907"/>
                        <a:pt x="315" y="908"/>
                      </a:cubicBezTo>
                      <a:cubicBezTo>
                        <a:pt x="319" y="911"/>
                        <a:pt x="323" y="914"/>
                        <a:pt x="327" y="917"/>
                      </a:cubicBezTo>
                      <a:cubicBezTo>
                        <a:pt x="328" y="918"/>
                        <a:pt x="330" y="917"/>
                        <a:pt x="331" y="916"/>
                      </a:cubicBezTo>
                      <a:cubicBezTo>
                        <a:pt x="331" y="915"/>
                        <a:pt x="331" y="914"/>
                        <a:pt x="330" y="913"/>
                      </a:cubicBezTo>
                      <a:close/>
                      <a:moveTo>
                        <a:pt x="355" y="929"/>
                      </a:moveTo>
                      <a:cubicBezTo>
                        <a:pt x="351" y="926"/>
                        <a:pt x="346" y="924"/>
                        <a:pt x="342" y="921"/>
                      </a:cubicBezTo>
                      <a:cubicBezTo>
                        <a:pt x="341" y="920"/>
                        <a:pt x="340" y="921"/>
                        <a:pt x="339" y="922"/>
                      </a:cubicBezTo>
                      <a:cubicBezTo>
                        <a:pt x="338" y="923"/>
                        <a:pt x="338" y="925"/>
                        <a:pt x="340" y="925"/>
                      </a:cubicBezTo>
                      <a:cubicBezTo>
                        <a:pt x="344" y="928"/>
                        <a:pt x="348" y="931"/>
                        <a:pt x="352" y="933"/>
                      </a:cubicBezTo>
                      <a:cubicBezTo>
                        <a:pt x="354" y="934"/>
                        <a:pt x="355" y="934"/>
                        <a:pt x="356" y="932"/>
                      </a:cubicBezTo>
                      <a:cubicBezTo>
                        <a:pt x="357" y="931"/>
                        <a:pt x="356" y="930"/>
                        <a:pt x="355" y="929"/>
                      </a:cubicBezTo>
                      <a:close/>
                      <a:moveTo>
                        <a:pt x="381" y="943"/>
                      </a:moveTo>
                      <a:cubicBezTo>
                        <a:pt x="377" y="941"/>
                        <a:pt x="372" y="939"/>
                        <a:pt x="368" y="936"/>
                      </a:cubicBezTo>
                      <a:cubicBezTo>
                        <a:pt x="367" y="936"/>
                        <a:pt x="365" y="936"/>
                        <a:pt x="365" y="937"/>
                      </a:cubicBezTo>
                      <a:cubicBezTo>
                        <a:pt x="364" y="939"/>
                        <a:pt x="364" y="940"/>
                        <a:pt x="366" y="941"/>
                      </a:cubicBezTo>
                      <a:cubicBezTo>
                        <a:pt x="370" y="943"/>
                        <a:pt x="375" y="945"/>
                        <a:pt x="379" y="947"/>
                      </a:cubicBezTo>
                      <a:cubicBezTo>
                        <a:pt x="380" y="948"/>
                        <a:pt x="382" y="947"/>
                        <a:pt x="382" y="946"/>
                      </a:cubicBezTo>
                      <a:cubicBezTo>
                        <a:pt x="383" y="945"/>
                        <a:pt x="383" y="943"/>
                        <a:pt x="381" y="943"/>
                      </a:cubicBezTo>
                      <a:close/>
                      <a:moveTo>
                        <a:pt x="409" y="954"/>
                      </a:moveTo>
                      <a:cubicBezTo>
                        <a:pt x="404" y="952"/>
                        <a:pt x="400" y="951"/>
                        <a:pt x="395" y="949"/>
                      </a:cubicBezTo>
                      <a:cubicBezTo>
                        <a:pt x="394" y="948"/>
                        <a:pt x="392" y="949"/>
                        <a:pt x="392" y="950"/>
                      </a:cubicBezTo>
                      <a:cubicBezTo>
                        <a:pt x="391" y="951"/>
                        <a:pt x="392" y="953"/>
                        <a:pt x="393" y="953"/>
                      </a:cubicBezTo>
                      <a:cubicBezTo>
                        <a:pt x="398" y="955"/>
                        <a:pt x="402" y="957"/>
                        <a:pt x="407" y="959"/>
                      </a:cubicBezTo>
                      <a:cubicBezTo>
                        <a:pt x="408" y="959"/>
                        <a:pt x="410" y="959"/>
                        <a:pt x="410" y="957"/>
                      </a:cubicBezTo>
                      <a:cubicBezTo>
                        <a:pt x="411" y="956"/>
                        <a:pt x="410" y="955"/>
                        <a:pt x="409" y="954"/>
                      </a:cubicBezTo>
                      <a:close/>
                      <a:moveTo>
                        <a:pt x="437" y="962"/>
                      </a:moveTo>
                      <a:cubicBezTo>
                        <a:pt x="433" y="961"/>
                        <a:pt x="428" y="960"/>
                        <a:pt x="423" y="959"/>
                      </a:cubicBezTo>
                      <a:cubicBezTo>
                        <a:pt x="422" y="958"/>
                        <a:pt x="420" y="959"/>
                        <a:pt x="420" y="960"/>
                      </a:cubicBezTo>
                      <a:cubicBezTo>
                        <a:pt x="420" y="962"/>
                        <a:pt x="420" y="963"/>
                        <a:pt x="422" y="963"/>
                      </a:cubicBezTo>
                      <a:cubicBezTo>
                        <a:pt x="426" y="965"/>
                        <a:pt x="431" y="966"/>
                        <a:pt x="436" y="967"/>
                      </a:cubicBezTo>
                      <a:cubicBezTo>
                        <a:pt x="438" y="967"/>
                        <a:pt x="439" y="967"/>
                        <a:pt x="439" y="965"/>
                      </a:cubicBezTo>
                      <a:cubicBezTo>
                        <a:pt x="440" y="964"/>
                        <a:pt x="439" y="963"/>
                        <a:pt x="437" y="962"/>
                      </a:cubicBezTo>
                      <a:close/>
                      <a:moveTo>
                        <a:pt x="467" y="967"/>
                      </a:moveTo>
                      <a:cubicBezTo>
                        <a:pt x="462" y="966"/>
                        <a:pt x="457" y="966"/>
                        <a:pt x="452" y="965"/>
                      </a:cubicBezTo>
                      <a:cubicBezTo>
                        <a:pt x="451" y="965"/>
                        <a:pt x="449" y="966"/>
                        <a:pt x="449" y="967"/>
                      </a:cubicBezTo>
                      <a:cubicBezTo>
                        <a:pt x="449" y="968"/>
                        <a:pt x="450" y="970"/>
                        <a:pt x="451" y="970"/>
                      </a:cubicBezTo>
                      <a:cubicBezTo>
                        <a:pt x="456" y="971"/>
                        <a:pt x="461" y="971"/>
                        <a:pt x="466" y="972"/>
                      </a:cubicBezTo>
                      <a:cubicBezTo>
                        <a:pt x="468" y="972"/>
                        <a:pt x="469" y="971"/>
                        <a:pt x="469" y="970"/>
                      </a:cubicBezTo>
                      <a:cubicBezTo>
                        <a:pt x="469" y="968"/>
                        <a:pt x="468" y="967"/>
                        <a:pt x="467" y="967"/>
                      </a:cubicBezTo>
                      <a:close/>
                      <a:moveTo>
                        <a:pt x="496" y="967"/>
                      </a:moveTo>
                      <a:cubicBezTo>
                        <a:pt x="494" y="968"/>
                        <a:pt x="491" y="968"/>
                        <a:pt x="488" y="968"/>
                      </a:cubicBezTo>
                      <a:cubicBezTo>
                        <a:pt x="487" y="968"/>
                        <a:pt x="486" y="968"/>
                        <a:pt x="485" y="968"/>
                      </a:cubicBezTo>
                      <a:cubicBezTo>
                        <a:pt x="483" y="968"/>
                        <a:pt x="482" y="968"/>
                        <a:pt x="481" y="968"/>
                      </a:cubicBezTo>
                      <a:cubicBezTo>
                        <a:pt x="480" y="968"/>
                        <a:pt x="479" y="969"/>
                        <a:pt x="479" y="970"/>
                      </a:cubicBezTo>
                      <a:cubicBezTo>
                        <a:pt x="479" y="971"/>
                        <a:pt x="480" y="973"/>
                        <a:pt x="481" y="973"/>
                      </a:cubicBezTo>
                      <a:cubicBezTo>
                        <a:pt x="482" y="973"/>
                        <a:pt x="483" y="973"/>
                        <a:pt x="485" y="973"/>
                      </a:cubicBezTo>
                      <a:cubicBezTo>
                        <a:pt x="486" y="973"/>
                        <a:pt x="487" y="973"/>
                        <a:pt x="489" y="973"/>
                      </a:cubicBezTo>
                      <a:cubicBezTo>
                        <a:pt x="491" y="973"/>
                        <a:pt x="494" y="972"/>
                        <a:pt x="496" y="972"/>
                      </a:cubicBezTo>
                      <a:cubicBezTo>
                        <a:pt x="498" y="972"/>
                        <a:pt x="499" y="971"/>
                        <a:pt x="499" y="970"/>
                      </a:cubicBezTo>
                      <a:cubicBezTo>
                        <a:pt x="499" y="968"/>
                        <a:pt x="498" y="967"/>
                        <a:pt x="496" y="967"/>
                      </a:cubicBezTo>
                      <a:close/>
                      <a:moveTo>
                        <a:pt x="526" y="965"/>
                      </a:moveTo>
                      <a:cubicBezTo>
                        <a:pt x="521" y="965"/>
                        <a:pt x="516" y="966"/>
                        <a:pt x="511" y="966"/>
                      </a:cubicBezTo>
                      <a:cubicBezTo>
                        <a:pt x="510" y="966"/>
                        <a:pt x="509" y="968"/>
                        <a:pt x="509" y="969"/>
                      </a:cubicBezTo>
                      <a:cubicBezTo>
                        <a:pt x="509" y="970"/>
                        <a:pt x="510" y="971"/>
                        <a:pt x="512" y="971"/>
                      </a:cubicBezTo>
                      <a:cubicBezTo>
                        <a:pt x="517" y="971"/>
                        <a:pt x="522" y="970"/>
                        <a:pt x="527" y="969"/>
                      </a:cubicBezTo>
                      <a:cubicBezTo>
                        <a:pt x="528" y="969"/>
                        <a:pt x="529" y="968"/>
                        <a:pt x="529" y="967"/>
                      </a:cubicBezTo>
                      <a:cubicBezTo>
                        <a:pt x="528" y="965"/>
                        <a:pt x="527" y="964"/>
                        <a:pt x="526" y="9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6699" tIns="43349" rIns="86699" bIns="43349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66943" fontAlgn="base">
                    <a:spcBef>
                      <a:spcPct val="0"/>
                    </a:spcBef>
                    <a:spcAft>
                      <a:spcPct val="0"/>
                    </a:spcAft>
                    <a:buClrTx/>
                  </a:pPr>
                  <a:endParaRPr lang="zh-CN" altLang="en-US" sz="1707" kern="1200">
                    <a:solidFill>
                      <a:prstClr val="black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7" name="TextBox 16"/>
              <p:cNvSpPr txBox="1"/>
              <p:nvPr/>
            </p:nvSpPr>
            <p:spPr>
              <a:xfrm>
                <a:off x="5723896" y="3682297"/>
                <a:ext cx="3292841" cy="1463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i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 thành </a:t>
                </a:r>
              </a:p>
              <a:p>
                <a:pPr algn="ctr"/>
                <a:r>
                  <a:rPr lang="en-US" sz="1400" b="1" i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kiến thức</a:t>
                </a:r>
              </a:p>
            </p:txBody>
          </p:sp>
        </p:grpSp>
        <p:pic>
          <p:nvPicPr>
            <p:cNvPr id="15" name="Picture 4" descr="Đồ hoạ vector miễn phí của Một quyển sách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457" y="21019"/>
              <a:ext cx="923925" cy="9239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" name="Group 19"/>
          <p:cNvGrpSpPr/>
          <p:nvPr/>
        </p:nvGrpSpPr>
        <p:grpSpPr>
          <a:xfrm>
            <a:off x="1447800" y="1467181"/>
            <a:ext cx="3604591" cy="1871767"/>
            <a:chOff x="1563775" y="1250985"/>
            <a:chExt cx="4191000" cy="2209800"/>
          </a:xfrm>
        </p:grpSpPr>
        <p:sp>
          <p:nvSpPr>
            <p:cNvPr id="21" name="Rectangle 20"/>
            <p:cNvSpPr/>
            <p:nvPr/>
          </p:nvSpPr>
          <p:spPr>
            <a:xfrm>
              <a:off x="1563775" y="1250985"/>
              <a:ext cx="4191000" cy="2209800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716175" y="1422846"/>
              <a:ext cx="1650652" cy="1231640"/>
            </a:xfrm>
            <a:prstGeom prst="rect">
              <a:avLst/>
            </a:prstGeom>
          </p:spPr>
        </p:pic>
        <p:sp>
          <p:nvSpPr>
            <p:cNvPr id="23" name="Rounded Rectangle 22"/>
            <p:cNvSpPr/>
            <p:nvPr/>
          </p:nvSpPr>
          <p:spPr>
            <a:xfrm>
              <a:off x="2156092" y="2826346"/>
              <a:ext cx="2978508" cy="412446"/>
            </a:xfrm>
            <a:prstGeom prst="roundRect">
              <a:avLst/>
            </a:prstGeom>
            <a:solidFill>
              <a:schemeClr val="accent1">
                <a:lumMod val="10000"/>
                <a:lumOff val="90000"/>
              </a:schemeClr>
            </a:solidFill>
            <a:ln w="3175"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>
                  <a:solidFill>
                    <a:srgbClr val="008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HĐ CẶP: 05 phút</a:t>
              </a:r>
            </a:p>
          </p:txBody>
        </p:sp>
        <p:pic>
          <p:nvPicPr>
            <p:cNvPr id="24" name="5">
              <a:hlinkClick r:id="" action="ppaction://media"/>
            </p:cNvPr>
            <p:cNvPicPr>
              <a:picLocks noChangeAspect="1"/>
            </p:cNvPicPr>
            <p:nvPr>
              <a:videoFile r:link="rId5"/>
              <p:extLst>
                <p:ext uri="{DAA4B4D4-6D71-4841-9C94-3DE7FCFB9230}">
                  <p14:media xmlns:p14="http://schemas.microsoft.com/office/powerpoint/2010/main" r:embed="rId4"/>
                </p:ext>
              </p:extLst>
            </p:nvPr>
          </p:nvPicPr>
          <p:blipFill>
            <a:blip r:embed="rId12"/>
            <a:stretch>
              <a:fillRect/>
            </a:stretch>
          </p:blipFill>
          <p:spPr>
            <a:xfrm>
              <a:off x="3500469" y="1524637"/>
              <a:ext cx="1999440" cy="1124685"/>
            </a:xfrm>
            <a:prstGeom prst="rect">
              <a:avLst/>
            </a:prstGeom>
          </p:spPr>
        </p:pic>
      </p:grpSp>
      <p:sp>
        <p:nvSpPr>
          <p:cNvPr id="25" name="Cloud Callout 24"/>
          <p:cNvSpPr/>
          <p:nvPr/>
        </p:nvSpPr>
        <p:spPr>
          <a:xfrm>
            <a:off x="5791200" y="990600"/>
            <a:ext cx="4192037" cy="1314762"/>
          </a:xfrm>
          <a:prstGeom prst="cloudCallout">
            <a:avLst>
              <a:gd name="adj1" fmla="val -65173"/>
              <a:gd name="adj2" fmla="val 22424"/>
            </a:avLst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Hoàn thành</a:t>
            </a:r>
            <a:r>
              <a:rPr kumimoji="0" lang="en-US" sz="2200" i="0" u="none" strike="noStrike" kern="1200" cap="none" spc="0" normalizeH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thông tin bảng dưới đây.</a:t>
            </a:r>
            <a:endParaRPr kumimoji="0" lang="en-US" sz="2200" i="0" u="none" strike="noStrike" kern="1200" cap="none" spc="0" normalizeH="0" baseline="0" noProof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2143C0D2-F68A-464D-B146-1CADFA6DD49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34384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025"/>
    </mc:Choice>
    <mc:Fallback>
      <p:transition spd="slow" advTm="170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0" fill="hold" display="0">
                  <p:stCondLst>
                    <p:cond delay="indefinite"/>
                  </p:stCondLst>
                </p:cTn>
                <p:tgtEl>
                  <p:spTgt spid="24"/>
                </p:tgtEl>
              </p:cMediaNode>
            </p:video>
            <p:audio isNarration="1"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037" grpId="0"/>
      <p:bldP spid="7" grpId="0" animBg="1"/>
      <p:bldP spid="13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Google Shape;1037;p5"/>
          <p:cNvSpPr txBox="1"/>
          <p:nvPr/>
        </p:nvSpPr>
        <p:spPr>
          <a:xfrm>
            <a:off x="2321115" y="304800"/>
            <a:ext cx="9108886" cy="954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spAutoFit/>
          </a:bodyPr>
          <a:lstStyle/>
          <a:p>
            <a:pPr algn="just"/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 VỎ TRÁI ĐẤT. VẬT LIỆU CẤU TẠO VỎ TRÁI ĐẤT</a:t>
            </a:r>
          </a:p>
          <a:p>
            <a:pPr algn="just"/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Vỏ Trái Đất</a:t>
            </a:r>
            <a:endParaRPr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337989"/>
            <a:ext cx="6762749" cy="33196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E:\ôn đại học và HSG\Tài nguyên Địa lí\Tài liệu tham khảo trên internet\Tổng hợp\Giáo án\PPT\CÁC ICON HỖ TRỢ SOẠN GIẢNG PPT\Học cặp nhóm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007945"/>
            <a:ext cx="2724978" cy="2372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066511" y="5029200"/>
            <a:ext cx="8058978" cy="1371600"/>
          </a:xfrm>
          <a:prstGeom prst="rect">
            <a:avLst/>
          </a:prstGeom>
          <a:solidFill>
            <a:srgbClr val="FF006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8" rIns="91432" bIns="45718" spcCol="0" rtlCol="0" anchor="ctr"/>
          <a:lstStyle/>
          <a:p>
            <a:pPr algn="just"/>
            <a:r>
              <a:rPr lang="en-U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Nằm ở ngoài cùng của Trái Đất.</a:t>
            </a:r>
          </a:p>
          <a:p>
            <a:pPr algn="just"/>
            <a:r>
              <a:rPr lang="en-U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Gồm vỏ lục địa và vỏ đại dương.</a:t>
            </a:r>
          </a:p>
          <a:p>
            <a:pPr algn="just"/>
            <a:r>
              <a:rPr lang="en-U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Độ dày: từ 5 km (ở đại dương) đến 70 km (ở lục địa).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2057588" cy="1141426"/>
            <a:chOff x="438457" y="21019"/>
            <a:chExt cx="2057588" cy="1141426"/>
          </a:xfrm>
        </p:grpSpPr>
        <p:grpSp>
          <p:nvGrpSpPr>
            <p:cNvPr id="9" name="Group 8"/>
            <p:cNvGrpSpPr/>
            <p:nvPr/>
          </p:nvGrpSpPr>
          <p:grpSpPr>
            <a:xfrm>
              <a:off x="1094718" y="498395"/>
              <a:ext cx="1401327" cy="664050"/>
              <a:chOff x="5507432" y="3371212"/>
              <a:chExt cx="3674668" cy="1857615"/>
            </a:xfrm>
          </p:grpSpPr>
          <p:grpSp>
            <p:nvGrpSpPr>
              <p:cNvPr id="12" name="组合 1483"/>
              <p:cNvGrpSpPr/>
              <p:nvPr/>
            </p:nvGrpSpPr>
            <p:grpSpPr>
              <a:xfrm>
                <a:off x="5507432" y="3371212"/>
                <a:ext cx="3674668" cy="1857615"/>
                <a:chOff x="28079" y="1041053"/>
                <a:chExt cx="7035801" cy="4572000"/>
              </a:xfrm>
            </p:grpSpPr>
            <p:sp>
              <p:nvSpPr>
                <p:cNvPr id="14" name="Freeform 422"/>
                <p:cNvSpPr>
                  <a:spLocks/>
                </p:cNvSpPr>
                <p:nvPr/>
              </p:nvSpPr>
              <p:spPr bwMode="auto">
                <a:xfrm>
                  <a:off x="28079" y="1041053"/>
                  <a:ext cx="7035801" cy="4572000"/>
                </a:xfrm>
                <a:custGeom>
                  <a:avLst/>
                  <a:gdLst>
                    <a:gd name="T0" fmla="*/ 929 w 1660"/>
                    <a:gd name="T1" fmla="*/ 1077 h 1077"/>
                    <a:gd name="T2" fmla="*/ 867 w 1660"/>
                    <a:gd name="T3" fmla="*/ 1073 h 1077"/>
                    <a:gd name="T4" fmla="*/ 763 w 1660"/>
                    <a:gd name="T5" fmla="*/ 1036 h 1077"/>
                    <a:gd name="T6" fmla="*/ 674 w 1660"/>
                    <a:gd name="T7" fmla="*/ 987 h 1077"/>
                    <a:gd name="T8" fmla="*/ 601 w 1660"/>
                    <a:gd name="T9" fmla="*/ 1022 h 1077"/>
                    <a:gd name="T10" fmla="*/ 526 w 1660"/>
                    <a:gd name="T11" fmla="*/ 1033 h 1077"/>
                    <a:gd name="T12" fmla="*/ 522 w 1660"/>
                    <a:gd name="T13" fmla="*/ 1033 h 1077"/>
                    <a:gd name="T14" fmla="*/ 328 w 1660"/>
                    <a:gd name="T15" fmla="*/ 957 h 1077"/>
                    <a:gd name="T16" fmla="*/ 245 w 1660"/>
                    <a:gd name="T17" fmla="*/ 821 h 1077"/>
                    <a:gd name="T18" fmla="*/ 245 w 1660"/>
                    <a:gd name="T19" fmla="*/ 816 h 1077"/>
                    <a:gd name="T20" fmla="*/ 228 w 1660"/>
                    <a:gd name="T21" fmla="*/ 816 h 1077"/>
                    <a:gd name="T22" fmla="*/ 16 w 1660"/>
                    <a:gd name="T23" fmla="*/ 673 h 1077"/>
                    <a:gd name="T24" fmla="*/ 31 w 1660"/>
                    <a:gd name="T25" fmla="*/ 526 h 1077"/>
                    <a:gd name="T26" fmla="*/ 112 w 1660"/>
                    <a:gd name="T27" fmla="*/ 440 h 1077"/>
                    <a:gd name="T28" fmla="*/ 100 w 1660"/>
                    <a:gd name="T29" fmla="*/ 272 h 1077"/>
                    <a:gd name="T30" fmla="*/ 219 w 1660"/>
                    <a:gd name="T31" fmla="*/ 167 h 1077"/>
                    <a:gd name="T32" fmla="*/ 271 w 1660"/>
                    <a:gd name="T33" fmla="*/ 162 h 1077"/>
                    <a:gd name="T34" fmla="*/ 336 w 1660"/>
                    <a:gd name="T35" fmla="*/ 169 h 1077"/>
                    <a:gd name="T36" fmla="*/ 360 w 1660"/>
                    <a:gd name="T37" fmla="*/ 109 h 1077"/>
                    <a:gd name="T38" fmla="*/ 603 w 1660"/>
                    <a:gd name="T39" fmla="*/ 0 h 1077"/>
                    <a:gd name="T40" fmla="*/ 613 w 1660"/>
                    <a:gd name="T41" fmla="*/ 0 h 1077"/>
                    <a:gd name="T42" fmla="*/ 831 w 1660"/>
                    <a:gd name="T43" fmla="*/ 112 h 1077"/>
                    <a:gd name="T44" fmla="*/ 863 w 1660"/>
                    <a:gd name="T45" fmla="*/ 196 h 1077"/>
                    <a:gd name="T46" fmla="*/ 878 w 1660"/>
                    <a:gd name="T47" fmla="*/ 195 h 1077"/>
                    <a:gd name="T48" fmla="*/ 933 w 1660"/>
                    <a:gd name="T49" fmla="*/ 208 h 1077"/>
                    <a:gd name="T50" fmla="*/ 973 w 1660"/>
                    <a:gd name="T51" fmla="*/ 136 h 1077"/>
                    <a:gd name="T52" fmla="*/ 1251 w 1660"/>
                    <a:gd name="T53" fmla="*/ 33 h 1077"/>
                    <a:gd name="T54" fmla="*/ 1287 w 1660"/>
                    <a:gd name="T55" fmla="*/ 35 h 1077"/>
                    <a:gd name="T56" fmla="*/ 1455 w 1660"/>
                    <a:gd name="T57" fmla="*/ 129 h 1077"/>
                    <a:gd name="T58" fmla="*/ 1513 w 1660"/>
                    <a:gd name="T59" fmla="*/ 253 h 1077"/>
                    <a:gd name="T60" fmla="*/ 1619 w 1660"/>
                    <a:gd name="T61" fmla="*/ 370 h 1077"/>
                    <a:gd name="T62" fmla="*/ 1606 w 1660"/>
                    <a:gd name="T63" fmla="*/ 443 h 1077"/>
                    <a:gd name="T64" fmla="*/ 1618 w 1660"/>
                    <a:gd name="T65" fmla="*/ 456 h 1077"/>
                    <a:gd name="T66" fmla="*/ 1648 w 1660"/>
                    <a:gd name="T67" fmla="*/ 660 h 1077"/>
                    <a:gd name="T68" fmla="*/ 1408 w 1660"/>
                    <a:gd name="T69" fmla="*/ 814 h 1077"/>
                    <a:gd name="T70" fmla="*/ 1320 w 1660"/>
                    <a:gd name="T71" fmla="*/ 807 h 1077"/>
                    <a:gd name="T72" fmla="*/ 1122 w 1660"/>
                    <a:gd name="T73" fmla="*/ 1038 h 1077"/>
                    <a:gd name="T74" fmla="*/ 929 w 1660"/>
                    <a:gd name="T75" fmla="*/ 1077 h 10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1660" h="1077">
                      <a:moveTo>
                        <a:pt x="929" y="1077"/>
                      </a:moveTo>
                      <a:cubicBezTo>
                        <a:pt x="908" y="1077"/>
                        <a:pt x="887" y="1075"/>
                        <a:pt x="867" y="1073"/>
                      </a:cubicBezTo>
                      <a:cubicBezTo>
                        <a:pt x="853" y="1071"/>
                        <a:pt x="804" y="1053"/>
                        <a:pt x="763" y="1036"/>
                      </a:cubicBezTo>
                      <a:cubicBezTo>
                        <a:pt x="717" y="1016"/>
                        <a:pt x="690" y="1000"/>
                        <a:pt x="674" y="987"/>
                      </a:cubicBezTo>
                      <a:cubicBezTo>
                        <a:pt x="653" y="1003"/>
                        <a:pt x="629" y="1014"/>
                        <a:pt x="601" y="1022"/>
                      </a:cubicBezTo>
                      <a:cubicBezTo>
                        <a:pt x="578" y="1029"/>
                        <a:pt x="553" y="1032"/>
                        <a:pt x="526" y="1033"/>
                      </a:cubicBezTo>
                      <a:cubicBezTo>
                        <a:pt x="525" y="1033"/>
                        <a:pt x="523" y="1033"/>
                        <a:pt x="522" y="1033"/>
                      </a:cubicBezTo>
                      <a:cubicBezTo>
                        <a:pt x="457" y="1033"/>
                        <a:pt x="385" y="1004"/>
                        <a:pt x="328" y="957"/>
                      </a:cubicBezTo>
                      <a:cubicBezTo>
                        <a:pt x="299" y="933"/>
                        <a:pt x="250" y="877"/>
                        <a:pt x="245" y="821"/>
                      </a:cubicBezTo>
                      <a:cubicBezTo>
                        <a:pt x="245" y="819"/>
                        <a:pt x="245" y="817"/>
                        <a:pt x="245" y="816"/>
                      </a:cubicBezTo>
                      <a:cubicBezTo>
                        <a:pt x="239" y="816"/>
                        <a:pt x="234" y="816"/>
                        <a:pt x="228" y="816"/>
                      </a:cubicBezTo>
                      <a:cubicBezTo>
                        <a:pt x="127" y="816"/>
                        <a:pt x="46" y="761"/>
                        <a:pt x="16" y="673"/>
                      </a:cubicBezTo>
                      <a:cubicBezTo>
                        <a:pt x="0" y="628"/>
                        <a:pt x="5" y="574"/>
                        <a:pt x="31" y="526"/>
                      </a:cubicBezTo>
                      <a:cubicBezTo>
                        <a:pt x="50" y="488"/>
                        <a:pt x="79" y="458"/>
                        <a:pt x="112" y="440"/>
                      </a:cubicBezTo>
                      <a:cubicBezTo>
                        <a:pt x="86" y="384"/>
                        <a:pt x="81" y="323"/>
                        <a:pt x="100" y="272"/>
                      </a:cubicBezTo>
                      <a:cubicBezTo>
                        <a:pt x="120" y="221"/>
                        <a:pt x="162" y="184"/>
                        <a:pt x="219" y="167"/>
                      </a:cubicBezTo>
                      <a:cubicBezTo>
                        <a:pt x="236" y="162"/>
                        <a:pt x="259" y="162"/>
                        <a:pt x="271" y="162"/>
                      </a:cubicBezTo>
                      <a:cubicBezTo>
                        <a:pt x="286" y="162"/>
                        <a:pt x="311" y="163"/>
                        <a:pt x="336" y="169"/>
                      </a:cubicBezTo>
                      <a:cubicBezTo>
                        <a:pt x="339" y="148"/>
                        <a:pt x="347" y="128"/>
                        <a:pt x="360" y="109"/>
                      </a:cubicBezTo>
                      <a:cubicBezTo>
                        <a:pt x="409" y="38"/>
                        <a:pt x="522" y="0"/>
                        <a:pt x="603" y="0"/>
                      </a:cubicBezTo>
                      <a:cubicBezTo>
                        <a:pt x="607" y="0"/>
                        <a:pt x="610" y="0"/>
                        <a:pt x="613" y="0"/>
                      </a:cubicBezTo>
                      <a:cubicBezTo>
                        <a:pt x="681" y="3"/>
                        <a:pt x="779" y="39"/>
                        <a:pt x="831" y="112"/>
                      </a:cubicBezTo>
                      <a:cubicBezTo>
                        <a:pt x="850" y="139"/>
                        <a:pt x="861" y="167"/>
                        <a:pt x="863" y="196"/>
                      </a:cubicBezTo>
                      <a:cubicBezTo>
                        <a:pt x="868" y="196"/>
                        <a:pt x="873" y="195"/>
                        <a:pt x="878" y="195"/>
                      </a:cubicBezTo>
                      <a:cubicBezTo>
                        <a:pt x="897" y="195"/>
                        <a:pt x="916" y="200"/>
                        <a:pt x="933" y="208"/>
                      </a:cubicBezTo>
                      <a:cubicBezTo>
                        <a:pt x="940" y="182"/>
                        <a:pt x="954" y="158"/>
                        <a:pt x="973" y="136"/>
                      </a:cubicBezTo>
                      <a:cubicBezTo>
                        <a:pt x="1040" y="60"/>
                        <a:pt x="1165" y="33"/>
                        <a:pt x="1251" y="33"/>
                      </a:cubicBezTo>
                      <a:cubicBezTo>
                        <a:pt x="1263" y="33"/>
                        <a:pt x="1275" y="34"/>
                        <a:pt x="1287" y="35"/>
                      </a:cubicBezTo>
                      <a:cubicBezTo>
                        <a:pt x="1360" y="42"/>
                        <a:pt x="1409" y="69"/>
                        <a:pt x="1455" y="129"/>
                      </a:cubicBezTo>
                      <a:cubicBezTo>
                        <a:pt x="1488" y="171"/>
                        <a:pt x="1508" y="212"/>
                        <a:pt x="1513" y="253"/>
                      </a:cubicBezTo>
                      <a:cubicBezTo>
                        <a:pt x="1571" y="260"/>
                        <a:pt x="1612" y="316"/>
                        <a:pt x="1619" y="370"/>
                      </a:cubicBezTo>
                      <a:cubicBezTo>
                        <a:pt x="1623" y="397"/>
                        <a:pt x="1618" y="423"/>
                        <a:pt x="1606" y="443"/>
                      </a:cubicBezTo>
                      <a:cubicBezTo>
                        <a:pt x="1610" y="447"/>
                        <a:pt x="1614" y="451"/>
                        <a:pt x="1618" y="456"/>
                      </a:cubicBezTo>
                      <a:cubicBezTo>
                        <a:pt x="1660" y="512"/>
                        <a:pt x="1658" y="624"/>
                        <a:pt x="1648" y="660"/>
                      </a:cubicBezTo>
                      <a:cubicBezTo>
                        <a:pt x="1628" y="731"/>
                        <a:pt x="1570" y="814"/>
                        <a:pt x="1408" y="814"/>
                      </a:cubicBezTo>
                      <a:cubicBezTo>
                        <a:pt x="1381" y="814"/>
                        <a:pt x="1351" y="812"/>
                        <a:pt x="1320" y="807"/>
                      </a:cubicBezTo>
                      <a:cubicBezTo>
                        <a:pt x="1288" y="919"/>
                        <a:pt x="1222" y="997"/>
                        <a:pt x="1122" y="1038"/>
                      </a:cubicBezTo>
                      <a:cubicBezTo>
                        <a:pt x="1062" y="1063"/>
                        <a:pt x="996" y="1077"/>
                        <a:pt x="929" y="1077"/>
                      </a:cubicBezTo>
                      <a:close/>
                    </a:path>
                  </a:pathLst>
                </a:custGeom>
                <a:solidFill>
                  <a:srgbClr val="FF99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6699" tIns="43349" rIns="86699" bIns="43349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66943" fontAlgn="base">
                    <a:spcBef>
                      <a:spcPct val="0"/>
                    </a:spcBef>
                    <a:spcAft>
                      <a:spcPct val="0"/>
                    </a:spcAft>
                    <a:buClrTx/>
                  </a:pPr>
                  <a:endParaRPr lang="zh-CN" altLang="en-US" sz="1707" kern="1200">
                    <a:solidFill>
                      <a:prstClr val="black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5" name="Freeform 423"/>
                <p:cNvSpPr>
                  <a:spLocks noEditPoints="1"/>
                </p:cNvSpPr>
                <p:nvPr/>
              </p:nvSpPr>
              <p:spPr bwMode="auto">
                <a:xfrm>
                  <a:off x="185242" y="1168053"/>
                  <a:ext cx="6726238" cy="4318000"/>
                </a:xfrm>
                <a:custGeom>
                  <a:avLst/>
                  <a:gdLst>
                    <a:gd name="T0" fmla="*/ 607 w 1587"/>
                    <a:gd name="T1" fmla="*/ 941 h 1017"/>
                    <a:gd name="T2" fmla="*/ 647 w 1587"/>
                    <a:gd name="T3" fmla="*/ 905 h 1017"/>
                    <a:gd name="T4" fmla="*/ 685 w 1587"/>
                    <a:gd name="T5" fmla="*/ 947 h 1017"/>
                    <a:gd name="T6" fmla="*/ 765 w 1587"/>
                    <a:gd name="T7" fmla="*/ 989 h 1017"/>
                    <a:gd name="T8" fmla="*/ 834 w 1587"/>
                    <a:gd name="T9" fmla="*/ 1010 h 1017"/>
                    <a:gd name="T10" fmla="*/ 941 w 1587"/>
                    <a:gd name="T11" fmla="*/ 1009 h 1017"/>
                    <a:gd name="T12" fmla="*/ 1003 w 1587"/>
                    <a:gd name="T13" fmla="*/ 1001 h 1017"/>
                    <a:gd name="T14" fmla="*/ 1070 w 1587"/>
                    <a:gd name="T15" fmla="*/ 980 h 1017"/>
                    <a:gd name="T16" fmla="*/ 1136 w 1587"/>
                    <a:gd name="T17" fmla="*/ 940 h 1017"/>
                    <a:gd name="T18" fmla="*/ 1202 w 1587"/>
                    <a:gd name="T19" fmla="*/ 880 h 1017"/>
                    <a:gd name="T20" fmla="*/ 1236 w 1587"/>
                    <a:gd name="T21" fmla="*/ 815 h 1017"/>
                    <a:gd name="T22" fmla="*/ 1288 w 1587"/>
                    <a:gd name="T23" fmla="*/ 742 h 1017"/>
                    <a:gd name="T24" fmla="*/ 1349 w 1587"/>
                    <a:gd name="T25" fmla="*/ 751 h 1017"/>
                    <a:gd name="T26" fmla="*/ 1421 w 1587"/>
                    <a:gd name="T27" fmla="*/ 746 h 1017"/>
                    <a:gd name="T28" fmla="*/ 1492 w 1587"/>
                    <a:gd name="T29" fmla="*/ 725 h 1017"/>
                    <a:gd name="T30" fmla="*/ 1562 w 1587"/>
                    <a:gd name="T31" fmla="*/ 670 h 1017"/>
                    <a:gd name="T32" fmla="*/ 1582 w 1587"/>
                    <a:gd name="T33" fmla="*/ 583 h 1017"/>
                    <a:gd name="T34" fmla="*/ 1581 w 1587"/>
                    <a:gd name="T35" fmla="*/ 521 h 1017"/>
                    <a:gd name="T36" fmla="*/ 1561 w 1587"/>
                    <a:gd name="T37" fmla="*/ 451 h 1017"/>
                    <a:gd name="T38" fmla="*/ 1496 w 1587"/>
                    <a:gd name="T39" fmla="*/ 427 h 1017"/>
                    <a:gd name="T40" fmla="*/ 1548 w 1587"/>
                    <a:gd name="T41" fmla="*/ 358 h 1017"/>
                    <a:gd name="T42" fmla="*/ 1537 w 1587"/>
                    <a:gd name="T43" fmla="*/ 299 h 1017"/>
                    <a:gd name="T44" fmla="*/ 1477 w 1587"/>
                    <a:gd name="T45" fmla="*/ 259 h 1017"/>
                    <a:gd name="T46" fmla="*/ 1448 w 1587"/>
                    <a:gd name="T47" fmla="*/ 244 h 1017"/>
                    <a:gd name="T48" fmla="*/ 1428 w 1587"/>
                    <a:gd name="T49" fmla="*/ 175 h 1017"/>
                    <a:gd name="T50" fmla="*/ 1384 w 1587"/>
                    <a:gd name="T51" fmla="*/ 108 h 1017"/>
                    <a:gd name="T52" fmla="*/ 1331 w 1587"/>
                    <a:gd name="T53" fmla="*/ 59 h 1017"/>
                    <a:gd name="T54" fmla="*/ 1243 w 1587"/>
                    <a:gd name="T55" fmla="*/ 39 h 1017"/>
                    <a:gd name="T56" fmla="*/ 1169 w 1587"/>
                    <a:gd name="T57" fmla="*/ 41 h 1017"/>
                    <a:gd name="T58" fmla="*/ 1080 w 1587"/>
                    <a:gd name="T59" fmla="*/ 54 h 1017"/>
                    <a:gd name="T60" fmla="*/ 1014 w 1587"/>
                    <a:gd name="T61" fmla="*/ 85 h 1017"/>
                    <a:gd name="T62" fmla="*/ 940 w 1587"/>
                    <a:gd name="T63" fmla="*/ 160 h 1017"/>
                    <a:gd name="T64" fmla="*/ 922 w 1587"/>
                    <a:gd name="T65" fmla="*/ 219 h 1017"/>
                    <a:gd name="T66" fmla="*/ 906 w 1587"/>
                    <a:gd name="T67" fmla="*/ 219 h 1017"/>
                    <a:gd name="T68" fmla="*/ 837 w 1587"/>
                    <a:gd name="T69" fmla="*/ 198 h 1017"/>
                    <a:gd name="T70" fmla="*/ 791 w 1587"/>
                    <a:gd name="T71" fmla="*/ 166 h 1017"/>
                    <a:gd name="T72" fmla="*/ 783 w 1587"/>
                    <a:gd name="T73" fmla="*/ 122 h 1017"/>
                    <a:gd name="T74" fmla="*/ 720 w 1587"/>
                    <a:gd name="T75" fmla="*/ 58 h 1017"/>
                    <a:gd name="T76" fmla="*/ 655 w 1587"/>
                    <a:gd name="T77" fmla="*/ 23 h 1017"/>
                    <a:gd name="T78" fmla="*/ 583 w 1587"/>
                    <a:gd name="T79" fmla="*/ 1 h 1017"/>
                    <a:gd name="T80" fmla="*/ 480 w 1587"/>
                    <a:gd name="T81" fmla="*/ 19 h 1017"/>
                    <a:gd name="T82" fmla="*/ 421 w 1587"/>
                    <a:gd name="T83" fmla="*/ 39 h 1017"/>
                    <a:gd name="T84" fmla="*/ 361 w 1587"/>
                    <a:gd name="T85" fmla="*/ 80 h 1017"/>
                    <a:gd name="T86" fmla="*/ 332 w 1587"/>
                    <a:gd name="T87" fmla="*/ 162 h 1017"/>
                    <a:gd name="T88" fmla="*/ 334 w 1587"/>
                    <a:gd name="T89" fmla="*/ 194 h 1017"/>
                    <a:gd name="T90" fmla="*/ 269 w 1587"/>
                    <a:gd name="T91" fmla="*/ 164 h 1017"/>
                    <a:gd name="T92" fmla="*/ 195 w 1587"/>
                    <a:gd name="T93" fmla="*/ 170 h 1017"/>
                    <a:gd name="T94" fmla="*/ 116 w 1587"/>
                    <a:gd name="T95" fmla="*/ 211 h 1017"/>
                    <a:gd name="T96" fmla="*/ 87 w 1587"/>
                    <a:gd name="T97" fmla="*/ 278 h 1017"/>
                    <a:gd name="T98" fmla="*/ 101 w 1587"/>
                    <a:gd name="T99" fmla="*/ 382 h 1017"/>
                    <a:gd name="T100" fmla="*/ 118 w 1587"/>
                    <a:gd name="T101" fmla="*/ 421 h 1017"/>
                    <a:gd name="T102" fmla="*/ 57 w 1587"/>
                    <a:gd name="T103" fmla="*/ 460 h 1017"/>
                    <a:gd name="T104" fmla="*/ 18 w 1587"/>
                    <a:gd name="T105" fmla="*/ 521 h 1017"/>
                    <a:gd name="T106" fmla="*/ 2 w 1587"/>
                    <a:gd name="T107" fmla="*/ 599 h 1017"/>
                    <a:gd name="T108" fmla="*/ 23 w 1587"/>
                    <a:gd name="T109" fmla="*/ 668 h 1017"/>
                    <a:gd name="T110" fmla="*/ 91 w 1587"/>
                    <a:gd name="T111" fmla="*/ 726 h 1017"/>
                    <a:gd name="T112" fmla="*/ 161 w 1587"/>
                    <a:gd name="T113" fmla="*/ 749 h 1017"/>
                    <a:gd name="T114" fmla="*/ 250 w 1587"/>
                    <a:gd name="T115" fmla="*/ 749 h 1017"/>
                    <a:gd name="T116" fmla="*/ 253 w 1587"/>
                    <a:gd name="T117" fmla="*/ 824 h 1017"/>
                    <a:gd name="T118" fmla="*/ 286 w 1587"/>
                    <a:gd name="T119" fmla="*/ 876 h 1017"/>
                    <a:gd name="T120" fmla="*/ 340 w 1587"/>
                    <a:gd name="T121" fmla="*/ 925 h 1017"/>
                    <a:gd name="T122" fmla="*/ 423 w 1587"/>
                    <a:gd name="T123" fmla="*/ 959 h 1017"/>
                    <a:gd name="T124" fmla="*/ 485 w 1587"/>
                    <a:gd name="T125" fmla="*/ 973 h 10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587" h="1017">
                      <a:moveTo>
                        <a:pt x="555" y="958"/>
                      </a:moveTo>
                      <a:cubicBezTo>
                        <a:pt x="550" y="960"/>
                        <a:pt x="545" y="961"/>
                        <a:pt x="540" y="962"/>
                      </a:cubicBezTo>
                      <a:cubicBezTo>
                        <a:pt x="539" y="962"/>
                        <a:pt x="538" y="963"/>
                        <a:pt x="539" y="965"/>
                      </a:cubicBezTo>
                      <a:cubicBezTo>
                        <a:pt x="539" y="966"/>
                        <a:pt x="540" y="967"/>
                        <a:pt x="542" y="967"/>
                      </a:cubicBezTo>
                      <a:cubicBezTo>
                        <a:pt x="546" y="966"/>
                        <a:pt x="551" y="965"/>
                        <a:pt x="556" y="963"/>
                      </a:cubicBezTo>
                      <a:cubicBezTo>
                        <a:pt x="558" y="963"/>
                        <a:pt x="558" y="961"/>
                        <a:pt x="558" y="960"/>
                      </a:cubicBezTo>
                      <a:cubicBezTo>
                        <a:pt x="558" y="959"/>
                        <a:pt x="556" y="958"/>
                        <a:pt x="555" y="958"/>
                      </a:cubicBezTo>
                      <a:close/>
                      <a:moveTo>
                        <a:pt x="578" y="950"/>
                      </a:moveTo>
                      <a:cubicBezTo>
                        <a:pt x="573" y="952"/>
                        <a:pt x="569" y="954"/>
                        <a:pt x="564" y="956"/>
                      </a:cubicBezTo>
                      <a:cubicBezTo>
                        <a:pt x="563" y="956"/>
                        <a:pt x="562" y="957"/>
                        <a:pt x="563" y="959"/>
                      </a:cubicBezTo>
                      <a:cubicBezTo>
                        <a:pt x="563" y="960"/>
                        <a:pt x="564" y="961"/>
                        <a:pt x="566" y="960"/>
                      </a:cubicBezTo>
                      <a:cubicBezTo>
                        <a:pt x="571" y="959"/>
                        <a:pt x="575" y="957"/>
                        <a:pt x="580" y="955"/>
                      </a:cubicBezTo>
                      <a:cubicBezTo>
                        <a:pt x="581" y="955"/>
                        <a:pt x="582" y="953"/>
                        <a:pt x="581" y="952"/>
                      </a:cubicBezTo>
                      <a:cubicBezTo>
                        <a:pt x="581" y="950"/>
                        <a:pt x="579" y="950"/>
                        <a:pt x="578" y="950"/>
                      </a:cubicBezTo>
                      <a:close/>
                      <a:moveTo>
                        <a:pt x="604" y="937"/>
                      </a:moveTo>
                      <a:cubicBezTo>
                        <a:pt x="600" y="940"/>
                        <a:pt x="596" y="942"/>
                        <a:pt x="591" y="944"/>
                      </a:cubicBezTo>
                      <a:cubicBezTo>
                        <a:pt x="590" y="945"/>
                        <a:pt x="590" y="946"/>
                        <a:pt x="590" y="948"/>
                      </a:cubicBezTo>
                      <a:cubicBezTo>
                        <a:pt x="591" y="949"/>
                        <a:pt x="593" y="949"/>
                        <a:pt x="594" y="949"/>
                      </a:cubicBezTo>
                      <a:cubicBezTo>
                        <a:pt x="598" y="946"/>
                        <a:pt x="603" y="944"/>
                        <a:pt x="607" y="941"/>
                      </a:cubicBezTo>
                      <a:cubicBezTo>
                        <a:pt x="608" y="940"/>
                        <a:pt x="608" y="939"/>
                        <a:pt x="608" y="938"/>
                      </a:cubicBezTo>
                      <a:cubicBezTo>
                        <a:pt x="607" y="937"/>
                        <a:pt x="605" y="936"/>
                        <a:pt x="604" y="937"/>
                      </a:cubicBezTo>
                      <a:close/>
                      <a:moveTo>
                        <a:pt x="628" y="919"/>
                      </a:moveTo>
                      <a:cubicBezTo>
                        <a:pt x="624" y="922"/>
                        <a:pt x="620" y="925"/>
                        <a:pt x="616" y="928"/>
                      </a:cubicBezTo>
                      <a:cubicBezTo>
                        <a:pt x="615" y="929"/>
                        <a:pt x="615" y="931"/>
                        <a:pt x="616" y="932"/>
                      </a:cubicBezTo>
                      <a:cubicBezTo>
                        <a:pt x="617" y="933"/>
                        <a:pt x="618" y="933"/>
                        <a:pt x="619" y="932"/>
                      </a:cubicBezTo>
                      <a:cubicBezTo>
                        <a:pt x="623" y="929"/>
                        <a:pt x="627" y="926"/>
                        <a:pt x="631" y="922"/>
                      </a:cubicBezTo>
                      <a:cubicBezTo>
                        <a:pt x="632" y="921"/>
                        <a:pt x="632" y="920"/>
                        <a:pt x="631" y="919"/>
                      </a:cubicBezTo>
                      <a:cubicBezTo>
                        <a:pt x="630" y="918"/>
                        <a:pt x="629" y="918"/>
                        <a:pt x="628" y="919"/>
                      </a:cubicBezTo>
                      <a:close/>
                      <a:moveTo>
                        <a:pt x="645" y="909"/>
                      </a:moveTo>
                      <a:cubicBezTo>
                        <a:pt x="645" y="908"/>
                        <a:pt x="646" y="906"/>
                        <a:pt x="647" y="905"/>
                      </a:cubicBezTo>
                      <a:cubicBezTo>
                        <a:pt x="647" y="904"/>
                        <a:pt x="647" y="903"/>
                        <a:pt x="647" y="903"/>
                      </a:cubicBezTo>
                      <a:cubicBezTo>
                        <a:pt x="647" y="902"/>
                        <a:pt x="647" y="901"/>
                        <a:pt x="646" y="901"/>
                      </a:cubicBezTo>
                      <a:cubicBezTo>
                        <a:pt x="646" y="901"/>
                        <a:pt x="645" y="900"/>
                        <a:pt x="644" y="901"/>
                      </a:cubicBezTo>
                      <a:cubicBezTo>
                        <a:pt x="644" y="901"/>
                        <a:pt x="643" y="901"/>
                        <a:pt x="643" y="902"/>
                      </a:cubicBezTo>
                      <a:cubicBezTo>
                        <a:pt x="641" y="904"/>
                        <a:pt x="639" y="906"/>
                        <a:pt x="638" y="908"/>
                      </a:cubicBezTo>
                      <a:cubicBezTo>
                        <a:pt x="637" y="909"/>
                        <a:pt x="637" y="911"/>
                        <a:pt x="638" y="912"/>
                      </a:cubicBezTo>
                      <a:cubicBezTo>
                        <a:pt x="639" y="913"/>
                        <a:pt x="641" y="912"/>
                        <a:pt x="641" y="911"/>
                      </a:cubicBezTo>
                      <a:cubicBezTo>
                        <a:pt x="643" y="909"/>
                        <a:pt x="645" y="907"/>
                        <a:pt x="647" y="905"/>
                      </a:cubicBezTo>
                      <a:cubicBezTo>
                        <a:pt x="648" y="903"/>
                        <a:pt x="647" y="902"/>
                        <a:pt x="646" y="901"/>
                      </a:cubicBezTo>
                      <a:cubicBezTo>
                        <a:pt x="645" y="900"/>
                        <a:pt x="644" y="900"/>
                        <a:pt x="643" y="902"/>
                      </a:cubicBezTo>
                      <a:cubicBezTo>
                        <a:pt x="641" y="904"/>
                        <a:pt x="640" y="906"/>
                        <a:pt x="640" y="909"/>
                      </a:cubicBezTo>
                      <a:cubicBezTo>
                        <a:pt x="640" y="910"/>
                        <a:pt x="641" y="911"/>
                        <a:pt x="642" y="912"/>
                      </a:cubicBezTo>
                      <a:cubicBezTo>
                        <a:pt x="644" y="912"/>
                        <a:pt x="645" y="911"/>
                        <a:pt x="645" y="909"/>
                      </a:cubicBezTo>
                      <a:close/>
                      <a:moveTo>
                        <a:pt x="660" y="931"/>
                      </a:moveTo>
                      <a:cubicBezTo>
                        <a:pt x="656" y="928"/>
                        <a:pt x="652" y="924"/>
                        <a:pt x="650" y="921"/>
                      </a:cubicBezTo>
                      <a:cubicBezTo>
                        <a:pt x="649" y="920"/>
                        <a:pt x="647" y="920"/>
                        <a:pt x="646" y="921"/>
                      </a:cubicBezTo>
                      <a:cubicBezTo>
                        <a:pt x="645" y="921"/>
                        <a:pt x="645" y="923"/>
                        <a:pt x="646" y="924"/>
                      </a:cubicBezTo>
                      <a:cubicBezTo>
                        <a:pt x="649" y="928"/>
                        <a:pt x="652" y="931"/>
                        <a:pt x="657" y="935"/>
                      </a:cubicBezTo>
                      <a:cubicBezTo>
                        <a:pt x="658" y="936"/>
                        <a:pt x="660" y="936"/>
                        <a:pt x="660" y="935"/>
                      </a:cubicBezTo>
                      <a:cubicBezTo>
                        <a:pt x="661" y="933"/>
                        <a:pt x="661" y="932"/>
                        <a:pt x="660" y="931"/>
                      </a:cubicBezTo>
                      <a:close/>
                      <a:moveTo>
                        <a:pt x="685" y="947"/>
                      </a:moveTo>
                      <a:cubicBezTo>
                        <a:pt x="680" y="945"/>
                        <a:pt x="676" y="942"/>
                        <a:pt x="672" y="940"/>
                      </a:cubicBezTo>
                      <a:cubicBezTo>
                        <a:pt x="671" y="939"/>
                        <a:pt x="669" y="939"/>
                        <a:pt x="669" y="940"/>
                      </a:cubicBezTo>
                      <a:cubicBezTo>
                        <a:pt x="668" y="941"/>
                        <a:pt x="668" y="943"/>
                        <a:pt x="669" y="944"/>
                      </a:cubicBezTo>
                      <a:cubicBezTo>
                        <a:pt x="673" y="946"/>
                        <a:pt x="678" y="949"/>
                        <a:pt x="682" y="952"/>
                      </a:cubicBezTo>
                      <a:cubicBezTo>
                        <a:pt x="684" y="952"/>
                        <a:pt x="685" y="952"/>
                        <a:pt x="686" y="951"/>
                      </a:cubicBezTo>
                      <a:cubicBezTo>
                        <a:pt x="686" y="950"/>
                        <a:pt x="686" y="948"/>
                        <a:pt x="685" y="947"/>
                      </a:cubicBezTo>
                      <a:close/>
                      <a:moveTo>
                        <a:pt x="711" y="961"/>
                      </a:moveTo>
                      <a:cubicBezTo>
                        <a:pt x="707" y="959"/>
                        <a:pt x="702" y="957"/>
                        <a:pt x="698" y="954"/>
                      </a:cubicBezTo>
                      <a:cubicBezTo>
                        <a:pt x="697" y="954"/>
                        <a:pt x="695" y="954"/>
                        <a:pt x="695" y="955"/>
                      </a:cubicBezTo>
                      <a:cubicBezTo>
                        <a:pt x="694" y="957"/>
                        <a:pt x="694" y="958"/>
                        <a:pt x="696" y="959"/>
                      </a:cubicBezTo>
                      <a:cubicBezTo>
                        <a:pt x="700" y="961"/>
                        <a:pt x="705" y="963"/>
                        <a:pt x="709" y="966"/>
                      </a:cubicBezTo>
                      <a:cubicBezTo>
                        <a:pt x="710" y="966"/>
                        <a:pt x="712" y="966"/>
                        <a:pt x="713" y="964"/>
                      </a:cubicBezTo>
                      <a:cubicBezTo>
                        <a:pt x="713" y="963"/>
                        <a:pt x="713" y="962"/>
                        <a:pt x="711" y="961"/>
                      </a:cubicBezTo>
                      <a:close/>
                      <a:moveTo>
                        <a:pt x="739" y="973"/>
                      </a:moveTo>
                      <a:cubicBezTo>
                        <a:pt x="734" y="971"/>
                        <a:pt x="730" y="969"/>
                        <a:pt x="725" y="967"/>
                      </a:cubicBezTo>
                      <a:cubicBezTo>
                        <a:pt x="724" y="967"/>
                        <a:pt x="722" y="967"/>
                        <a:pt x="722" y="969"/>
                      </a:cubicBezTo>
                      <a:cubicBezTo>
                        <a:pt x="721" y="970"/>
                        <a:pt x="722" y="971"/>
                        <a:pt x="723" y="972"/>
                      </a:cubicBezTo>
                      <a:cubicBezTo>
                        <a:pt x="727" y="974"/>
                        <a:pt x="732" y="976"/>
                        <a:pt x="737" y="978"/>
                      </a:cubicBezTo>
                      <a:cubicBezTo>
                        <a:pt x="738" y="979"/>
                        <a:pt x="739" y="978"/>
                        <a:pt x="740" y="977"/>
                      </a:cubicBezTo>
                      <a:cubicBezTo>
                        <a:pt x="741" y="975"/>
                        <a:pt x="740" y="974"/>
                        <a:pt x="739" y="973"/>
                      </a:cubicBezTo>
                      <a:close/>
                      <a:moveTo>
                        <a:pt x="766" y="985"/>
                      </a:moveTo>
                      <a:cubicBezTo>
                        <a:pt x="762" y="983"/>
                        <a:pt x="757" y="981"/>
                        <a:pt x="753" y="979"/>
                      </a:cubicBezTo>
                      <a:cubicBezTo>
                        <a:pt x="751" y="979"/>
                        <a:pt x="750" y="979"/>
                        <a:pt x="749" y="981"/>
                      </a:cubicBezTo>
                      <a:cubicBezTo>
                        <a:pt x="749" y="982"/>
                        <a:pt x="749" y="983"/>
                        <a:pt x="751" y="984"/>
                      </a:cubicBezTo>
                      <a:cubicBezTo>
                        <a:pt x="755" y="986"/>
                        <a:pt x="760" y="988"/>
                        <a:pt x="765" y="989"/>
                      </a:cubicBezTo>
                      <a:cubicBezTo>
                        <a:pt x="766" y="990"/>
                        <a:pt x="767" y="989"/>
                        <a:pt x="768" y="988"/>
                      </a:cubicBezTo>
                      <a:cubicBezTo>
                        <a:pt x="768" y="987"/>
                        <a:pt x="768" y="985"/>
                        <a:pt x="766" y="985"/>
                      </a:cubicBezTo>
                      <a:close/>
                      <a:moveTo>
                        <a:pt x="795" y="995"/>
                      </a:moveTo>
                      <a:cubicBezTo>
                        <a:pt x="790" y="994"/>
                        <a:pt x="785" y="992"/>
                        <a:pt x="780" y="990"/>
                      </a:cubicBezTo>
                      <a:cubicBezTo>
                        <a:pt x="779" y="990"/>
                        <a:pt x="778" y="990"/>
                        <a:pt x="777" y="992"/>
                      </a:cubicBezTo>
                      <a:cubicBezTo>
                        <a:pt x="777" y="993"/>
                        <a:pt x="777" y="994"/>
                        <a:pt x="779" y="995"/>
                      </a:cubicBezTo>
                      <a:cubicBezTo>
                        <a:pt x="784" y="997"/>
                        <a:pt x="788" y="998"/>
                        <a:pt x="793" y="1000"/>
                      </a:cubicBezTo>
                      <a:cubicBezTo>
                        <a:pt x="794" y="1000"/>
                        <a:pt x="796" y="1000"/>
                        <a:pt x="796" y="998"/>
                      </a:cubicBezTo>
                      <a:cubicBezTo>
                        <a:pt x="797" y="997"/>
                        <a:pt x="796" y="996"/>
                        <a:pt x="795" y="995"/>
                      </a:cubicBezTo>
                      <a:close/>
                      <a:moveTo>
                        <a:pt x="823" y="1005"/>
                      </a:moveTo>
                      <a:cubicBezTo>
                        <a:pt x="819" y="1004"/>
                        <a:pt x="814" y="1002"/>
                        <a:pt x="809" y="1000"/>
                      </a:cubicBezTo>
                      <a:cubicBezTo>
                        <a:pt x="807" y="1000"/>
                        <a:pt x="806" y="1000"/>
                        <a:pt x="806" y="1002"/>
                      </a:cubicBezTo>
                      <a:cubicBezTo>
                        <a:pt x="805" y="1003"/>
                        <a:pt x="806" y="1004"/>
                        <a:pt x="807" y="1005"/>
                      </a:cubicBezTo>
                      <a:cubicBezTo>
                        <a:pt x="813" y="1007"/>
                        <a:pt x="817" y="1008"/>
                        <a:pt x="822" y="1010"/>
                      </a:cubicBezTo>
                      <a:cubicBezTo>
                        <a:pt x="823" y="1010"/>
                        <a:pt x="824" y="1009"/>
                        <a:pt x="825" y="1008"/>
                      </a:cubicBezTo>
                      <a:cubicBezTo>
                        <a:pt x="825" y="1007"/>
                        <a:pt x="824" y="1005"/>
                        <a:pt x="823" y="1005"/>
                      </a:cubicBezTo>
                      <a:close/>
                      <a:moveTo>
                        <a:pt x="852" y="1010"/>
                      </a:moveTo>
                      <a:cubicBezTo>
                        <a:pt x="847" y="1009"/>
                        <a:pt x="842" y="1009"/>
                        <a:pt x="837" y="1008"/>
                      </a:cubicBezTo>
                      <a:cubicBezTo>
                        <a:pt x="836" y="1008"/>
                        <a:pt x="835" y="1009"/>
                        <a:pt x="834" y="1010"/>
                      </a:cubicBezTo>
                      <a:cubicBezTo>
                        <a:pt x="834" y="1012"/>
                        <a:pt x="835" y="1013"/>
                        <a:pt x="837" y="1013"/>
                      </a:cubicBezTo>
                      <a:cubicBezTo>
                        <a:pt x="842" y="1014"/>
                        <a:pt x="847" y="1014"/>
                        <a:pt x="852" y="1015"/>
                      </a:cubicBezTo>
                      <a:cubicBezTo>
                        <a:pt x="853" y="1015"/>
                        <a:pt x="854" y="1014"/>
                        <a:pt x="854" y="1012"/>
                      </a:cubicBezTo>
                      <a:cubicBezTo>
                        <a:pt x="854" y="1011"/>
                        <a:pt x="853" y="1010"/>
                        <a:pt x="852" y="1010"/>
                      </a:cubicBezTo>
                      <a:close/>
                      <a:moveTo>
                        <a:pt x="882" y="1011"/>
                      </a:moveTo>
                      <a:cubicBezTo>
                        <a:pt x="877" y="1011"/>
                        <a:pt x="872" y="1011"/>
                        <a:pt x="867" y="1011"/>
                      </a:cubicBezTo>
                      <a:cubicBezTo>
                        <a:pt x="866" y="1011"/>
                        <a:pt x="864" y="1012"/>
                        <a:pt x="864" y="1013"/>
                      </a:cubicBezTo>
                      <a:cubicBezTo>
                        <a:pt x="864" y="1015"/>
                        <a:pt x="865" y="1016"/>
                        <a:pt x="867" y="1016"/>
                      </a:cubicBezTo>
                      <a:cubicBezTo>
                        <a:pt x="872" y="1016"/>
                        <a:pt x="877" y="1016"/>
                        <a:pt x="882" y="1016"/>
                      </a:cubicBezTo>
                      <a:cubicBezTo>
                        <a:pt x="883" y="1016"/>
                        <a:pt x="884" y="1015"/>
                        <a:pt x="884" y="1014"/>
                      </a:cubicBezTo>
                      <a:cubicBezTo>
                        <a:pt x="884" y="1013"/>
                        <a:pt x="883" y="1011"/>
                        <a:pt x="882" y="1011"/>
                      </a:cubicBezTo>
                      <a:close/>
                      <a:moveTo>
                        <a:pt x="912" y="1011"/>
                      </a:moveTo>
                      <a:cubicBezTo>
                        <a:pt x="907" y="1011"/>
                        <a:pt x="902" y="1011"/>
                        <a:pt x="897" y="1012"/>
                      </a:cubicBezTo>
                      <a:cubicBezTo>
                        <a:pt x="895" y="1012"/>
                        <a:pt x="894" y="1013"/>
                        <a:pt x="894" y="1014"/>
                      </a:cubicBezTo>
                      <a:cubicBezTo>
                        <a:pt x="894" y="1015"/>
                        <a:pt x="895" y="1017"/>
                        <a:pt x="897" y="1017"/>
                      </a:cubicBezTo>
                      <a:cubicBezTo>
                        <a:pt x="902" y="1016"/>
                        <a:pt x="907" y="1016"/>
                        <a:pt x="912" y="1016"/>
                      </a:cubicBezTo>
                      <a:cubicBezTo>
                        <a:pt x="913" y="1016"/>
                        <a:pt x="914" y="1015"/>
                        <a:pt x="914" y="1014"/>
                      </a:cubicBezTo>
                      <a:cubicBezTo>
                        <a:pt x="914" y="1012"/>
                        <a:pt x="913" y="1011"/>
                        <a:pt x="912" y="1011"/>
                      </a:cubicBezTo>
                      <a:close/>
                      <a:moveTo>
                        <a:pt x="941" y="1009"/>
                      </a:moveTo>
                      <a:cubicBezTo>
                        <a:pt x="936" y="1009"/>
                        <a:pt x="932" y="1010"/>
                        <a:pt x="927" y="1010"/>
                      </a:cubicBezTo>
                      <a:cubicBezTo>
                        <a:pt x="925" y="1010"/>
                        <a:pt x="924" y="1012"/>
                        <a:pt x="924" y="1013"/>
                      </a:cubicBezTo>
                      <a:cubicBezTo>
                        <a:pt x="924" y="1014"/>
                        <a:pt x="926" y="1015"/>
                        <a:pt x="927" y="1015"/>
                      </a:cubicBezTo>
                      <a:cubicBezTo>
                        <a:pt x="932" y="1015"/>
                        <a:pt x="937" y="1014"/>
                        <a:pt x="942" y="1014"/>
                      </a:cubicBezTo>
                      <a:cubicBezTo>
                        <a:pt x="943" y="1014"/>
                        <a:pt x="944" y="1013"/>
                        <a:pt x="944" y="1011"/>
                      </a:cubicBezTo>
                      <a:cubicBezTo>
                        <a:pt x="944" y="1010"/>
                        <a:pt x="943" y="1009"/>
                        <a:pt x="941" y="1009"/>
                      </a:cubicBezTo>
                      <a:close/>
                      <a:moveTo>
                        <a:pt x="971" y="1005"/>
                      </a:moveTo>
                      <a:cubicBezTo>
                        <a:pt x="966" y="1006"/>
                        <a:pt x="961" y="1006"/>
                        <a:pt x="956" y="1007"/>
                      </a:cubicBezTo>
                      <a:cubicBezTo>
                        <a:pt x="955" y="1007"/>
                        <a:pt x="954" y="1009"/>
                        <a:pt x="954" y="1010"/>
                      </a:cubicBezTo>
                      <a:cubicBezTo>
                        <a:pt x="954" y="1011"/>
                        <a:pt x="956" y="1012"/>
                        <a:pt x="957" y="1012"/>
                      </a:cubicBezTo>
                      <a:cubicBezTo>
                        <a:pt x="962" y="1011"/>
                        <a:pt x="967" y="1011"/>
                        <a:pt x="972" y="1010"/>
                      </a:cubicBezTo>
                      <a:cubicBezTo>
                        <a:pt x="973" y="1010"/>
                        <a:pt x="974" y="1008"/>
                        <a:pt x="974" y="1007"/>
                      </a:cubicBezTo>
                      <a:cubicBezTo>
                        <a:pt x="974" y="1006"/>
                        <a:pt x="972" y="1005"/>
                        <a:pt x="971" y="1005"/>
                      </a:cubicBezTo>
                      <a:close/>
                      <a:moveTo>
                        <a:pt x="1000" y="999"/>
                      </a:moveTo>
                      <a:cubicBezTo>
                        <a:pt x="995" y="1000"/>
                        <a:pt x="991" y="1001"/>
                        <a:pt x="986" y="1002"/>
                      </a:cubicBezTo>
                      <a:cubicBezTo>
                        <a:pt x="984" y="1002"/>
                        <a:pt x="983" y="1004"/>
                        <a:pt x="984" y="1005"/>
                      </a:cubicBezTo>
                      <a:cubicBezTo>
                        <a:pt x="984" y="1006"/>
                        <a:pt x="985" y="1007"/>
                        <a:pt x="987" y="1007"/>
                      </a:cubicBezTo>
                      <a:cubicBezTo>
                        <a:pt x="992" y="1006"/>
                        <a:pt x="997" y="1005"/>
                        <a:pt x="1001" y="1004"/>
                      </a:cubicBezTo>
                      <a:cubicBezTo>
                        <a:pt x="1003" y="1004"/>
                        <a:pt x="1004" y="1002"/>
                        <a:pt x="1003" y="1001"/>
                      </a:cubicBezTo>
                      <a:cubicBezTo>
                        <a:pt x="1003" y="1000"/>
                        <a:pt x="1002" y="999"/>
                        <a:pt x="1000" y="999"/>
                      </a:cubicBezTo>
                      <a:close/>
                      <a:moveTo>
                        <a:pt x="1029" y="991"/>
                      </a:moveTo>
                      <a:cubicBezTo>
                        <a:pt x="1024" y="993"/>
                        <a:pt x="1020" y="994"/>
                        <a:pt x="1015" y="995"/>
                      </a:cubicBezTo>
                      <a:cubicBezTo>
                        <a:pt x="1013" y="996"/>
                        <a:pt x="1013" y="997"/>
                        <a:pt x="1013" y="998"/>
                      </a:cubicBezTo>
                      <a:cubicBezTo>
                        <a:pt x="1013" y="1000"/>
                        <a:pt x="1015" y="1001"/>
                        <a:pt x="1016" y="1000"/>
                      </a:cubicBezTo>
                      <a:cubicBezTo>
                        <a:pt x="1021" y="999"/>
                        <a:pt x="1026" y="998"/>
                        <a:pt x="1031" y="996"/>
                      </a:cubicBezTo>
                      <a:cubicBezTo>
                        <a:pt x="1032" y="996"/>
                        <a:pt x="1033" y="994"/>
                        <a:pt x="1032" y="993"/>
                      </a:cubicBezTo>
                      <a:cubicBezTo>
                        <a:pt x="1032" y="992"/>
                        <a:pt x="1030" y="991"/>
                        <a:pt x="1029" y="991"/>
                      </a:cubicBezTo>
                      <a:close/>
                      <a:moveTo>
                        <a:pt x="1057" y="982"/>
                      </a:moveTo>
                      <a:cubicBezTo>
                        <a:pt x="1053" y="983"/>
                        <a:pt x="1048" y="985"/>
                        <a:pt x="1043" y="987"/>
                      </a:cubicBezTo>
                      <a:cubicBezTo>
                        <a:pt x="1042" y="987"/>
                        <a:pt x="1041" y="989"/>
                        <a:pt x="1042" y="990"/>
                      </a:cubicBezTo>
                      <a:cubicBezTo>
                        <a:pt x="1042" y="991"/>
                        <a:pt x="1044" y="992"/>
                        <a:pt x="1045" y="991"/>
                      </a:cubicBezTo>
                      <a:cubicBezTo>
                        <a:pt x="1050" y="990"/>
                        <a:pt x="1054" y="988"/>
                        <a:pt x="1059" y="986"/>
                      </a:cubicBezTo>
                      <a:cubicBezTo>
                        <a:pt x="1060" y="986"/>
                        <a:pt x="1061" y="984"/>
                        <a:pt x="1061" y="983"/>
                      </a:cubicBezTo>
                      <a:cubicBezTo>
                        <a:pt x="1060" y="982"/>
                        <a:pt x="1059" y="981"/>
                        <a:pt x="1057" y="982"/>
                      </a:cubicBezTo>
                      <a:close/>
                      <a:moveTo>
                        <a:pt x="1085" y="970"/>
                      </a:moveTo>
                      <a:cubicBezTo>
                        <a:pt x="1080" y="972"/>
                        <a:pt x="1076" y="974"/>
                        <a:pt x="1072" y="976"/>
                      </a:cubicBezTo>
                      <a:cubicBezTo>
                        <a:pt x="1071" y="976"/>
                        <a:pt x="1071" y="976"/>
                        <a:pt x="1071" y="976"/>
                      </a:cubicBezTo>
                      <a:cubicBezTo>
                        <a:pt x="1070" y="977"/>
                        <a:pt x="1069" y="978"/>
                        <a:pt x="1070" y="980"/>
                      </a:cubicBezTo>
                      <a:cubicBezTo>
                        <a:pt x="1070" y="981"/>
                        <a:pt x="1072" y="981"/>
                        <a:pt x="1073" y="981"/>
                      </a:cubicBezTo>
                      <a:cubicBezTo>
                        <a:pt x="1073" y="981"/>
                        <a:pt x="1073" y="981"/>
                        <a:pt x="1073" y="981"/>
                      </a:cubicBezTo>
                      <a:cubicBezTo>
                        <a:pt x="1078" y="979"/>
                        <a:pt x="1083" y="977"/>
                        <a:pt x="1087" y="975"/>
                      </a:cubicBezTo>
                      <a:cubicBezTo>
                        <a:pt x="1088" y="974"/>
                        <a:pt x="1089" y="973"/>
                        <a:pt x="1088" y="971"/>
                      </a:cubicBezTo>
                      <a:cubicBezTo>
                        <a:pt x="1088" y="970"/>
                        <a:pt x="1086" y="970"/>
                        <a:pt x="1085" y="970"/>
                      </a:cubicBezTo>
                      <a:close/>
                      <a:moveTo>
                        <a:pt x="1111" y="956"/>
                      </a:moveTo>
                      <a:cubicBezTo>
                        <a:pt x="1107" y="959"/>
                        <a:pt x="1103" y="961"/>
                        <a:pt x="1098" y="964"/>
                      </a:cubicBezTo>
                      <a:cubicBezTo>
                        <a:pt x="1097" y="964"/>
                        <a:pt x="1096" y="966"/>
                        <a:pt x="1097" y="967"/>
                      </a:cubicBezTo>
                      <a:cubicBezTo>
                        <a:pt x="1098" y="968"/>
                        <a:pt x="1099" y="969"/>
                        <a:pt x="1100" y="968"/>
                      </a:cubicBezTo>
                      <a:cubicBezTo>
                        <a:pt x="1105" y="966"/>
                        <a:pt x="1109" y="963"/>
                        <a:pt x="1114" y="961"/>
                      </a:cubicBezTo>
                      <a:cubicBezTo>
                        <a:pt x="1115" y="960"/>
                        <a:pt x="1115" y="958"/>
                        <a:pt x="1114" y="957"/>
                      </a:cubicBezTo>
                      <a:cubicBezTo>
                        <a:pt x="1114" y="956"/>
                        <a:pt x="1112" y="956"/>
                        <a:pt x="1111" y="956"/>
                      </a:cubicBezTo>
                      <a:close/>
                      <a:moveTo>
                        <a:pt x="1136" y="940"/>
                      </a:moveTo>
                      <a:cubicBezTo>
                        <a:pt x="1132" y="943"/>
                        <a:pt x="1128" y="946"/>
                        <a:pt x="1124" y="948"/>
                      </a:cubicBezTo>
                      <a:cubicBezTo>
                        <a:pt x="1123" y="949"/>
                        <a:pt x="1122" y="951"/>
                        <a:pt x="1123" y="952"/>
                      </a:cubicBezTo>
                      <a:cubicBezTo>
                        <a:pt x="1124" y="953"/>
                        <a:pt x="1125" y="953"/>
                        <a:pt x="1126" y="953"/>
                      </a:cubicBezTo>
                      <a:cubicBezTo>
                        <a:pt x="1131" y="950"/>
                        <a:pt x="1135" y="947"/>
                        <a:pt x="1139" y="944"/>
                      </a:cubicBezTo>
                      <a:cubicBezTo>
                        <a:pt x="1140" y="943"/>
                        <a:pt x="1140" y="942"/>
                        <a:pt x="1139" y="940"/>
                      </a:cubicBezTo>
                      <a:cubicBezTo>
                        <a:pt x="1139" y="939"/>
                        <a:pt x="1137" y="939"/>
                        <a:pt x="1136" y="940"/>
                      </a:cubicBezTo>
                      <a:close/>
                      <a:moveTo>
                        <a:pt x="1159" y="921"/>
                      </a:moveTo>
                      <a:cubicBezTo>
                        <a:pt x="1155" y="924"/>
                        <a:pt x="1151" y="928"/>
                        <a:pt x="1148" y="931"/>
                      </a:cubicBezTo>
                      <a:cubicBezTo>
                        <a:pt x="1147" y="932"/>
                        <a:pt x="1146" y="933"/>
                        <a:pt x="1147" y="934"/>
                      </a:cubicBezTo>
                      <a:cubicBezTo>
                        <a:pt x="1148" y="935"/>
                        <a:pt x="1150" y="935"/>
                        <a:pt x="1151" y="935"/>
                      </a:cubicBezTo>
                      <a:cubicBezTo>
                        <a:pt x="1155" y="931"/>
                        <a:pt x="1158" y="928"/>
                        <a:pt x="1162" y="925"/>
                      </a:cubicBezTo>
                      <a:cubicBezTo>
                        <a:pt x="1163" y="924"/>
                        <a:pt x="1163" y="922"/>
                        <a:pt x="1162" y="921"/>
                      </a:cubicBezTo>
                      <a:cubicBezTo>
                        <a:pt x="1161" y="920"/>
                        <a:pt x="1160" y="920"/>
                        <a:pt x="1159" y="921"/>
                      </a:cubicBezTo>
                      <a:close/>
                      <a:moveTo>
                        <a:pt x="1180" y="900"/>
                      </a:moveTo>
                      <a:cubicBezTo>
                        <a:pt x="1176" y="904"/>
                        <a:pt x="1173" y="907"/>
                        <a:pt x="1169" y="911"/>
                      </a:cubicBezTo>
                      <a:cubicBezTo>
                        <a:pt x="1169" y="912"/>
                        <a:pt x="1169" y="913"/>
                        <a:pt x="1170" y="914"/>
                      </a:cubicBezTo>
                      <a:cubicBezTo>
                        <a:pt x="1170" y="915"/>
                        <a:pt x="1172" y="915"/>
                        <a:pt x="1173" y="914"/>
                      </a:cubicBezTo>
                      <a:cubicBezTo>
                        <a:pt x="1177" y="911"/>
                        <a:pt x="1180" y="907"/>
                        <a:pt x="1183" y="903"/>
                      </a:cubicBezTo>
                      <a:cubicBezTo>
                        <a:pt x="1184" y="902"/>
                        <a:pt x="1184" y="901"/>
                        <a:pt x="1183" y="900"/>
                      </a:cubicBezTo>
                      <a:cubicBezTo>
                        <a:pt x="1182" y="899"/>
                        <a:pt x="1181" y="899"/>
                        <a:pt x="1180" y="900"/>
                      </a:cubicBezTo>
                      <a:close/>
                      <a:moveTo>
                        <a:pt x="1198" y="877"/>
                      </a:moveTo>
                      <a:cubicBezTo>
                        <a:pt x="1195" y="881"/>
                        <a:pt x="1192" y="885"/>
                        <a:pt x="1189" y="888"/>
                      </a:cubicBezTo>
                      <a:cubicBezTo>
                        <a:pt x="1188" y="890"/>
                        <a:pt x="1189" y="891"/>
                        <a:pt x="1190" y="892"/>
                      </a:cubicBezTo>
                      <a:cubicBezTo>
                        <a:pt x="1191" y="893"/>
                        <a:pt x="1192" y="893"/>
                        <a:pt x="1193" y="892"/>
                      </a:cubicBezTo>
                      <a:cubicBezTo>
                        <a:pt x="1196" y="888"/>
                        <a:pt x="1199" y="884"/>
                        <a:pt x="1202" y="880"/>
                      </a:cubicBezTo>
                      <a:cubicBezTo>
                        <a:pt x="1203" y="878"/>
                        <a:pt x="1203" y="877"/>
                        <a:pt x="1202" y="876"/>
                      </a:cubicBezTo>
                      <a:cubicBezTo>
                        <a:pt x="1201" y="875"/>
                        <a:pt x="1199" y="876"/>
                        <a:pt x="1198" y="877"/>
                      </a:cubicBezTo>
                      <a:close/>
                      <a:moveTo>
                        <a:pt x="1214" y="852"/>
                      </a:moveTo>
                      <a:cubicBezTo>
                        <a:pt x="1212" y="856"/>
                        <a:pt x="1209" y="860"/>
                        <a:pt x="1207" y="864"/>
                      </a:cubicBezTo>
                      <a:cubicBezTo>
                        <a:pt x="1206" y="865"/>
                        <a:pt x="1206" y="867"/>
                        <a:pt x="1207" y="868"/>
                      </a:cubicBezTo>
                      <a:cubicBezTo>
                        <a:pt x="1208" y="869"/>
                        <a:pt x="1210" y="868"/>
                        <a:pt x="1211" y="867"/>
                      </a:cubicBezTo>
                      <a:cubicBezTo>
                        <a:pt x="1213" y="863"/>
                        <a:pt x="1216" y="859"/>
                        <a:pt x="1219" y="854"/>
                      </a:cubicBezTo>
                      <a:cubicBezTo>
                        <a:pt x="1219" y="853"/>
                        <a:pt x="1219" y="851"/>
                        <a:pt x="1218" y="851"/>
                      </a:cubicBezTo>
                      <a:cubicBezTo>
                        <a:pt x="1217" y="850"/>
                        <a:pt x="1215" y="850"/>
                        <a:pt x="1214" y="852"/>
                      </a:cubicBezTo>
                      <a:close/>
                      <a:moveTo>
                        <a:pt x="1228" y="825"/>
                      </a:moveTo>
                      <a:cubicBezTo>
                        <a:pt x="1226" y="830"/>
                        <a:pt x="1224" y="834"/>
                        <a:pt x="1222" y="839"/>
                      </a:cubicBezTo>
                      <a:cubicBezTo>
                        <a:pt x="1221" y="840"/>
                        <a:pt x="1221" y="841"/>
                        <a:pt x="1223" y="842"/>
                      </a:cubicBezTo>
                      <a:cubicBezTo>
                        <a:pt x="1224" y="843"/>
                        <a:pt x="1225" y="842"/>
                        <a:pt x="1226" y="841"/>
                      </a:cubicBezTo>
                      <a:cubicBezTo>
                        <a:pt x="1228" y="836"/>
                        <a:pt x="1231" y="832"/>
                        <a:pt x="1233" y="827"/>
                      </a:cubicBezTo>
                      <a:cubicBezTo>
                        <a:pt x="1233" y="826"/>
                        <a:pt x="1233" y="825"/>
                        <a:pt x="1231" y="824"/>
                      </a:cubicBezTo>
                      <a:cubicBezTo>
                        <a:pt x="1230" y="823"/>
                        <a:pt x="1229" y="824"/>
                        <a:pt x="1228" y="825"/>
                      </a:cubicBezTo>
                      <a:close/>
                      <a:moveTo>
                        <a:pt x="1240" y="798"/>
                      </a:moveTo>
                      <a:cubicBezTo>
                        <a:pt x="1238" y="802"/>
                        <a:pt x="1236" y="807"/>
                        <a:pt x="1234" y="812"/>
                      </a:cubicBezTo>
                      <a:cubicBezTo>
                        <a:pt x="1234" y="813"/>
                        <a:pt x="1234" y="814"/>
                        <a:pt x="1236" y="815"/>
                      </a:cubicBezTo>
                      <a:cubicBezTo>
                        <a:pt x="1237" y="815"/>
                        <a:pt x="1238" y="815"/>
                        <a:pt x="1239" y="814"/>
                      </a:cubicBezTo>
                      <a:cubicBezTo>
                        <a:pt x="1241" y="809"/>
                        <a:pt x="1243" y="804"/>
                        <a:pt x="1244" y="800"/>
                      </a:cubicBezTo>
                      <a:cubicBezTo>
                        <a:pt x="1245" y="798"/>
                        <a:pt x="1244" y="797"/>
                        <a:pt x="1243" y="796"/>
                      </a:cubicBezTo>
                      <a:cubicBezTo>
                        <a:pt x="1242" y="796"/>
                        <a:pt x="1240" y="796"/>
                        <a:pt x="1240" y="798"/>
                      </a:cubicBezTo>
                      <a:close/>
                      <a:moveTo>
                        <a:pt x="1249" y="769"/>
                      </a:moveTo>
                      <a:cubicBezTo>
                        <a:pt x="1248" y="774"/>
                        <a:pt x="1246" y="779"/>
                        <a:pt x="1245" y="784"/>
                      </a:cubicBezTo>
                      <a:cubicBezTo>
                        <a:pt x="1244" y="785"/>
                        <a:pt x="1245" y="786"/>
                        <a:pt x="1246" y="787"/>
                      </a:cubicBezTo>
                      <a:cubicBezTo>
                        <a:pt x="1247" y="787"/>
                        <a:pt x="1249" y="787"/>
                        <a:pt x="1249" y="785"/>
                      </a:cubicBezTo>
                      <a:cubicBezTo>
                        <a:pt x="1251" y="781"/>
                        <a:pt x="1252" y="776"/>
                        <a:pt x="1254" y="771"/>
                      </a:cubicBezTo>
                      <a:cubicBezTo>
                        <a:pt x="1254" y="770"/>
                        <a:pt x="1253" y="768"/>
                        <a:pt x="1252" y="768"/>
                      </a:cubicBezTo>
                      <a:cubicBezTo>
                        <a:pt x="1251" y="767"/>
                        <a:pt x="1249" y="768"/>
                        <a:pt x="1249" y="769"/>
                      </a:cubicBezTo>
                      <a:close/>
                      <a:moveTo>
                        <a:pt x="1256" y="741"/>
                      </a:moveTo>
                      <a:cubicBezTo>
                        <a:pt x="1255" y="745"/>
                        <a:pt x="1254" y="750"/>
                        <a:pt x="1253" y="755"/>
                      </a:cubicBezTo>
                      <a:cubicBezTo>
                        <a:pt x="1253" y="756"/>
                        <a:pt x="1253" y="758"/>
                        <a:pt x="1255" y="758"/>
                      </a:cubicBezTo>
                      <a:cubicBezTo>
                        <a:pt x="1256" y="758"/>
                        <a:pt x="1257" y="758"/>
                        <a:pt x="1258" y="756"/>
                      </a:cubicBezTo>
                      <a:cubicBezTo>
                        <a:pt x="1259" y="751"/>
                        <a:pt x="1260" y="747"/>
                        <a:pt x="1261" y="742"/>
                      </a:cubicBezTo>
                      <a:cubicBezTo>
                        <a:pt x="1262" y="740"/>
                        <a:pt x="1261" y="739"/>
                        <a:pt x="1259" y="739"/>
                      </a:cubicBezTo>
                      <a:cubicBezTo>
                        <a:pt x="1258" y="738"/>
                        <a:pt x="1257" y="739"/>
                        <a:pt x="1256" y="741"/>
                      </a:cubicBezTo>
                      <a:close/>
                      <a:moveTo>
                        <a:pt x="1288" y="742"/>
                      </a:moveTo>
                      <a:cubicBezTo>
                        <a:pt x="1283" y="742"/>
                        <a:pt x="1278" y="741"/>
                        <a:pt x="1273" y="740"/>
                      </a:cubicBezTo>
                      <a:cubicBezTo>
                        <a:pt x="1272" y="740"/>
                        <a:pt x="1270" y="741"/>
                        <a:pt x="1270" y="742"/>
                      </a:cubicBezTo>
                      <a:cubicBezTo>
                        <a:pt x="1270" y="743"/>
                        <a:pt x="1271" y="745"/>
                        <a:pt x="1272" y="745"/>
                      </a:cubicBezTo>
                      <a:cubicBezTo>
                        <a:pt x="1277" y="746"/>
                        <a:pt x="1282" y="747"/>
                        <a:pt x="1287" y="747"/>
                      </a:cubicBezTo>
                      <a:cubicBezTo>
                        <a:pt x="1288" y="748"/>
                        <a:pt x="1290" y="747"/>
                        <a:pt x="1290" y="745"/>
                      </a:cubicBezTo>
                      <a:cubicBezTo>
                        <a:pt x="1290" y="744"/>
                        <a:pt x="1289" y="743"/>
                        <a:pt x="1288" y="742"/>
                      </a:cubicBezTo>
                      <a:close/>
                      <a:moveTo>
                        <a:pt x="1317" y="746"/>
                      </a:moveTo>
                      <a:cubicBezTo>
                        <a:pt x="1312" y="746"/>
                        <a:pt x="1307" y="745"/>
                        <a:pt x="1302" y="745"/>
                      </a:cubicBezTo>
                      <a:cubicBezTo>
                        <a:pt x="1301" y="744"/>
                        <a:pt x="1300" y="745"/>
                        <a:pt x="1300" y="747"/>
                      </a:cubicBezTo>
                      <a:cubicBezTo>
                        <a:pt x="1299" y="748"/>
                        <a:pt x="1300" y="749"/>
                        <a:pt x="1302" y="750"/>
                      </a:cubicBezTo>
                      <a:cubicBezTo>
                        <a:pt x="1307" y="750"/>
                        <a:pt x="1312" y="751"/>
                        <a:pt x="1317" y="751"/>
                      </a:cubicBezTo>
                      <a:cubicBezTo>
                        <a:pt x="1318" y="752"/>
                        <a:pt x="1319" y="751"/>
                        <a:pt x="1320" y="749"/>
                      </a:cubicBezTo>
                      <a:cubicBezTo>
                        <a:pt x="1320" y="748"/>
                        <a:pt x="1319" y="747"/>
                        <a:pt x="1317" y="746"/>
                      </a:cubicBezTo>
                      <a:close/>
                      <a:moveTo>
                        <a:pt x="1347" y="749"/>
                      </a:moveTo>
                      <a:cubicBezTo>
                        <a:pt x="1342" y="749"/>
                        <a:pt x="1337" y="748"/>
                        <a:pt x="1332" y="748"/>
                      </a:cubicBezTo>
                      <a:cubicBezTo>
                        <a:pt x="1331" y="748"/>
                        <a:pt x="1330" y="749"/>
                        <a:pt x="1329" y="750"/>
                      </a:cubicBezTo>
                      <a:cubicBezTo>
                        <a:pt x="1329" y="751"/>
                        <a:pt x="1330" y="753"/>
                        <a:pt x="1332" y="753"/>
                      </a:cubicBezTo>
                      <a:cubicBezTo>
                        <a:pt x="1337" y="753"/>
                        <a:pt x="1342" y="754"/>
                        <a:pt x="1347" y="754"/>
                      </a:cubicBezTo>
                      <a:cubicBezTo>
                        <a:pt x="1348" y="754"/>
                        <a:pt x="1349" y="753"/>
                        <a:pt x="1349" y="751"/>
                      </a:cubicBezTo>
                      <a:cubicBezTo>
                        <a:pt x="1350" y="750"/>
                        <a:pt x="1348" y="749"/>
                        <a:pt x="1347" y="749"/>
                      </a:cubicBezTo>
                      <a:close/>
                      <a:moveTo>
                        <a:pt x="1377" y="749"/>
                      </a:moveTo>
                      <a:cubicBezTo>
                        <a:pt x="1375" y="749"/>
                        <a:pt x="1373" y="749"/>
                        <a:pt x="1371" y="749"/>
                      </a:cubicBezTo>
                      <a:cubicBezTo>
                        <a:pt x="1368" y="749"/>
                        <a:pt x="1365" y="749"/>
                        <a:pt x="1362" y="749"/>
                      </a:cubicBezTo>
                      <a:cubicBezTo>
                        <a:pt x="1361" y="749"/>
                        <a:pt x="1359" y="750"/>
                        <a:pt x="1359" y="752"/>
                      </a:cubicBezTo>
                      <a:cubicBezTo>
                        <a:pt x="1359" y="753"/>
                        <a:pt x="1361" y="754"/>
                        <a:pt x="1362" y="754"/>
                      </a:cubicBezTo>
                      <a:cubicBezTo>
                        <a:pt x="1365" y="754"/>
                        <a:pt x="1368" y="754"/>
                        <a:pt x="1371" y="754"/>
                      </a:cubicBezTo>
                      <a:cubicBezTo>
                        <a:pt x="1373" y="754"/>
                        <a:pt x="1375" y="754"/>
                        <a:pt x="1377" y="754"/>
                      </a:cubicBezTo>
                      <a:cubicBezTo>
                        <a:pt x="1378" y="754"/>
                        <a:pt x="1379" y="753"/>
                        <a:pt x="1379" y="752"/>
                      </a:cubicBezTo>
                      <a:cubicBezTo>
                        <a:pt x="1379" y="751"/>
                        <a:pt x="1378" y="749"/>
                        <a:pt x="1377" y="749"/>
                      </a:cubicBezTo>
                      <a:close/>
                      <a:moveTo>
                        <a:pt x="1407" y="748"/>
                      </a:moveTo>
                      <a:cubicBezTo>
                        <a:pt x="1402" y="748"/>
                        <a:pt x="1397" y="749"/>
                        <a:pt x="1392" y="749"/>
                      </a:cubicBezTo>
                      <a:cubicBezTo>
                        <a:pt x="1390" y="749"/>
                        <a:pt x="1389" y="750"/>
                        <a:pt x="1389" y="752"/>
                      </a:cubicBezTo>
                      <a:cubicBezTo>
                        <a:pt x="1389" y="753"/>
                        <a:pt x="1391" y="754"/>
                        <a:pt x="1392" y="754"/>
                      </a:cubicBezTo>
                      <a:cubicBezTo>
                        <a:pt x="1397" y="754"/>
                        <a:pt x="1402" y="753"/>
                        <a:pt x="1407" y="753"/>
                      </a:cubicBezTo>
                      <a:cubicBezTo>
                        <a:pt x="1408" y="753"/>
                        <a:pt x="1410" y="752"/>
                        <a:pt x="1409" y="750"/>
                      </a:cubicBezTo>
                      <a:cubicBezTo>
                        <a:pt x="1409" y="749"/>
                        <a:pt x="1408" y="748"/>
                        <a:pt x="1407" y="748"/>
                      </a:cubicBezTo>
                      <a:close/>
                      <a:moveTo>
                        <a:pt x="1436" y="744"/>
                      </a:moveTo>
                      <a:cubicBezTo>
                        <a:pt x="1431" y="745"/>
                        <a:pt x="1426" y="745"/>
                        <a:pt x="1421" y="746"/>
                      </a:cubicBezTo>
                      <a:cubicBezTo>
                        <a:pt x="1420" y="746"/>
                        <a:pt x="1419" y="748"/>
                        <a:pt x="1419" y="749"/>
                      </a:cubicBezTo>
                      <a:cubicBezTo>
                        <a:pt x="1420" y="750"/>
                        <a:pt x="1421" y="751"/>
                        <a:pt x="1422" y="751"/>
                      </a:cubicBezTo>
                      <a:cubicBezTo>
                        <a:pt x="1427" y="750"/>
                        <a:pt x="1432" y="750"/>
                        <a:pt x="1437" y="749"/>
                      </a:cubicBezTo>
                      <a:cubicBezTo>
                        <a:pt x="1438" y="748"/>
                        <a:pt x="1439" y="747"/>
                        <a:pt x="1439" y="746"/>
                      </a:cubicBezTo>
                      <a:cubicBezTo>
                        <a:pt x="1439" y="744"/>
                        <a:pt x="1437" y="743"/>
                        <a:pt x="1436" y="744"/>
                      </a:cubicBezTo>
                      <a:close/>
                      <a:moveTo>
                        <a:pt x="1465" y="736"/>
                      </a:moveTo>
                      <a:cubicBezTo>
                        <a:pt x="1460" y="738"/>
                        <a:pt x="1455" y="739"/>
                        <a:pt x="1451" y="740"/>
                      </a:cubicBezTo>
                      <a:cubicBezTo>
                        <a:pt x="1449" y="741"/>
                        <a:pt x="1448" y="742"/>
                        <a:pt x="1449" y="744"/>
                      </a:cubicBezTo>
                      <a:cubicBezTo>
                        <a:pt x="1449" y="745"/>
                        <a:pt x="1451" y="746"/>
                        <a:pt x="1452" y="745"/>
                      </a:cubicBezTo>
                      <a:cubicBezTo>
                        <a:pt x="1457" y="744"/>
                        <a:pt x="1462" y="743"/>
                        <a:pt x="1466" y="741"/>
                      </a:cubicBezTo>
                      <a:cubicBezTo>
                        <a:pt x="1468" y="741"/>
                        <a:pt x="1468" y="739"/>
                        <a:pt x="1468" y="738"/>
                      </a:cubicBezTo>
                      <a:cubicBezTo>
                        <a:pt x="1468" y="737"/>
                        <a:pt x="1466" y="736"/>
                        <a:pt x="1465" y="736"/>
                      </a:cubicBezTo>
                      <a:close/>
                      <a:moveTo>
                        <a:pt x="1492" y="725"/>
                      </a:moveTo>
                      <a:cubicBezTo>
                        <a:pt x="1488" y="728"/>
                        <a:pt x="1483" y="730"/>
                        <a:pt x="1479" y="731"/>
                      </a:cubicBezTo>
                      <a:cubicBezTo>
                        <a:pt x="1478" y="732"/>
                        <a:pt x="1477" y="733"/>
                        <a:pt x="1477" y="735"/>
                      </a:cubicBezTo>
                      <a:cubicBezTo>
                        <a:pt x="1478" y="736"/>
                        <a:pt x="1479" y="737"/>
                        <a:pt x="1481" y="736"/>
                      </a:cubicBezTo>
                      <a:cubicBezTo>
                        <a:pt x="1485" y="734"/>
                        <a:pt x="1490" y="732"/>
                        <a:pt x="1495" y="730"/>
                      </a:cubicBezTo>
                      <a:cubicBezTo>
                        <a:pt x="1496" y="729"/>
                        <a:pt x="1496" y="728"/>
                        <a:pt x="1496" y="726"/>
                      </a:cubicBezTo>
                      <a:cubicBezTo>
                        <a:pt x="1495" y="725"/>
                        <a:pt x="1494" y="725"/>
                        <a:pt x="1492" y="725"/>
                      </a:cubicBezTo>
                      <a:close/>
                      <a:moveTo>
                        <a:pt x="1518" y="710"/>
                      </a:moveTo>
                      <a:cubicBezTo>
                        <a:pt x="1514" y="713"/>
                        <a:pt x="1509" y="716"/>
                        <a:pt x="1505" y="718"/>
                      </a:cubicBezTo>
                      <a:cubicBezTo>
                        <a:pt x="1504" y="719"/>
                        <a:pt x="1504" y="720"/>
                        <a:pt x="1504" y="722"/>
                      </a:cubicBezTo>
                      <a:cubicBezTo>
                        <a:pt x="1505" y="723"/>
                        <a:pt x="1507" y="723"/>
                        <a:pt x="1508" y="723"/>
                      </a:cubicBezTo>
                      <a:cubicBezTo>
                        <a:pt x="1512" y="720"/>
                        <a:pt x="1516" y="717"/>
                        <a:pt x="1521" y="714"/>
                      </a:cubicBezTo>
                      <a:cubicBezTo>
                        <a:pt x="1522" y="713"/>
                        <a:pt x="1522" y="712"/>
                        <a:pt x="1521" y="711"/>
                      </a:cubicBezTo>
                      <a:cubicBezTo>
                        <a:pt x="1520" y="709"/>
                        <a:pt x="1519" y="709"/>
                        <a:pt x="1518" y="710"/>
                      </a:cubicBezTo>
                      <a:close/>
                      <a:moveTo>
                        <a:pt x="1539" y="690"/>
                      </a:moveTo>
                      <a:cubicBezTo>
                        <a:pt x="1536" y="694"/>
                        <a:pt x="1533" y="697"/>
                        <a:pt x="1529" y="701"/>
                      </a:cubicBezTo>
                      <a:cubicBezTo>
                        <a:pt x="1528" y="702"/>
                        <a:pt x="1528" y="703"/>
                        <a:pt x="1529" y="704"/>
                      </a:cubicBezTo>
                      <a:cubicBezTo>
                        <a:pt x="1530" y="705"/>
                        <a:pt x="1531" y="705"/>
                        <a:pt x="1532" y="704"/>
                      </a:cubicBezTo>
                      <a:cubicBezTo>
                        <a:pt x="1536" y="701"/>
                        <a:pt x="1540" y="698"/>
                        <a:pt x="1543" y="694"/>
                      </a:cubicBezTo>
                      <a:cubicBezTo>
                        <a:pt x="1544" y="693"/>
                        <a:pt x="1544" y="691"/>
                        <a:pt x="1543" y="690"/>
                      </a:cubicBezTo>
                      <a:cubicBezTo>
                        <a:pt x="1542" y="689"/>
                        <a:pt x="1540" y="689"/>
                        <a:pt x="1539" y="690"/>
                      </a:cubicBezTo>
                      <a:close/>
                      <a:moveTo>
                        <a:pt x="1557" y="667"/>
                      </a:moveTo>
                      <a:cubicBezTo>
                        <a:pt x="1555" y="671"/>
                        <a:pt x="1552" y="675"/>
                        <a:pt x="1549" y="679"/>
                      </a:cubicBezTo>
                      <a:cubicBezTo>
                        <a:pt x="1548" y="680"/>
                        <a:pt x="1548" y="682"/>
                        <a:pt x="1549" y="683"/>
                      </a:cubicBezTo>
                      <a:cubicBezTo>
                        <a:pt x="1551" y="683"/>
                        <a:pt x="1552" y="683"/>
                        <a:pt x="1553" y="682"/>
                      </a:cubicBezTo>
                      <a:cubicBezTo>
                        <a:pt x="1556" y="678"/>
                        <a:pt x="1559" y="674"/>
                        <a:pt x="1562" y="670"/>
                      </a:cubicBezTo>
                      <a:cubicBezTo>
                        <a:pt x="1562" y="668"/>
                        <a:pt x="1562" y="667"/>
                        <a:pt x="1561" y="666"/>
                      </a:cubicBezTo>
                      <a:cubicBezTo>
                        <a:pt x="1560" y="665"/>
                        <a:pt x="1558" y="666"/>
                        <a:pt x="1557" y="667"/>
                      </a:cubicBezTo>
                      <a:close/>
                      <a:moveTo>
                        <a:pt x="1570" y="641"/>
                      </a:moveTo>
                      <a:cubicBezTo>
                        <a:pt x="1569" y="645"/>
                        <a:pt x="1567" y="650"/>
                        <a:pt x="1564" y="654"/>
                      </a:cubicBezTo>
                      <a:cubicBezTo>
                        <a:pt x="1564" y="655"/>
                        <a:pt x="1564" y="657"/>
                        <a:pt x="1566" y="657"/>
                      </a:cubicBezTo>
                      <a:cubicBezTo>
                        <a:pt x="1567" y="658"/>
                        <a:pt x="1568" y="657"/>
                        <a:pt x="1569" y="656"/>
                      </a:cubicBezTo>
                      <a:cubicBezTo>
                        <a:pt x="1571" y="652"/>
                        <a:pt x="1573" y="647"/>
                        <a:pt x="1575" y="642"/>
                      </a:cubicBezTo>
                      <a:cubicBezTo>
                        <a:pt x="1576" y="641"/>
                        <a:pt x="1575" y="640"/>
                        <a:pt x="1574" y="639"/>
                      </a:cubicBezTo>
                      <a:cubicBezTo>
                        <a:pt x="1572" y="639"/>
                        <a:pt x="1571" y="639"/>
                        <a:pt x="1570" y="641"/>
                      </a:cubicBezTo>
                      <a:close/>
                      <a:moveTo>
                        <a:pt x="1579" y="612"/>
                      </a:moveTo>
                      <a:cubicBezTo>
                        <a:pt x="1578" y="616"/>
                        <a:pt x="1578" y="618"/>
                        <a:pt x="1577" y="621"/>
                      </a:cubicBezTo>
                      <a:cubicBezTo>
                        <a:pt x="1577" y="623"/>
                        <a:pt x="1576" y="625"/>
                        <a:pt x="1575" y="627"/>
                      </a:cubicBezTo>
                      <a:cubicBezTo>
                        <a:pt x="1575" y="628"/>
                        <a:pt x="1576" y="629"/>
                        <a:pt x="1577" y="630"/>
                      </a:cubicBezTo>
                      <a:cubicBezTo>
                        <a:pt x="1578" y="630"/>
                        <a:pt x="1580" y="629"/>
                        <a:pt x="1580" y="628"/>
                      </a:cubicBezTo>
                      <a:cubicBezTo>
                        <a:pt x="1581" y="626"/>
                        <a:pt x="1581" y="624"/>
                        <a:pt x="1582" y="622"/>
                      </a:cubicBezTo>
                      <a:cubicBezTo>
                        <a:pt x="1583" y="619"/>
                        <a:pt x="1583" y="617"/>
                        <a:pt x="1584" y="613"/>
                      </a:cubicBezTo>
                      <a:cubicBezTo>
                        <a:pt x="1584" y="612"/>
                        <a:pt x="1583" y="611"/>
                        <a:pt x="1582" y="610"/>
                      </a:cubicBezTo>
                      <a:cubicBezTo>
                        <a:pt x="1581" y="610"/>
                        <a:pt x="1579" y="611"/>
                        <a:pt x="1579" y="612"/>
                      </a:cubicBezTo>
                      <a:close/>
                      <a:moveTo>
                        <a:pt x="1582" y="583"/>
                      </a:moveTo>
                      <a:cubicBezTo>
                        <a:pt x="1581" y="588"/>
                        <a:pt x="1581" y="593"/>
                        <a:pt x="1581" y="598"/>
                      </a:cubicBezTo>
                      <a:cubicBezTo>
                        <a:pt x="1581" y="599"/>
                        <a:pt x="1582" y="600"/>
                        <a:pt x="1583" y="600"/>
                      </a:cubicBezTo>
                      <a:cubicBezTo>
                        <a:pt x="1584" y="601"/>
                        <a:pt x="1586" y="600"/>
                        <a:pt x="1586" y="598"/>
                      </a:cubicBezTo>
                      <a:cubicBezTo>
                        <a:pt x="1586" y="593"/>
                        <a:pt x="1586" y="588"/>
                        <a:pt x="1587" y="583"/>
                      </a:cubicBezTo>
                      <a:cubicBezTo>
                        <a:pt x="1587" y="582"/>
                        <a:pt x="1586" y="580"/>
                        <a:pt x="1584" y="580"/>
                      </a:cubicBezTo>
                      <a:cubicBezTo>
                        <a:pt x="1583" y="580"/>
                        <a:pt x="1582" y="581"/>
                        <a:pt x="1582" y="583"/>
                      </a:cubicBezTo>
                      <a:close/>
                      <a:moveTo>
                        <a:pt x="1581" y="553"/>
                      </a:moveTo>
                      <a:cubicBezTo>
                        <a:pt x="1582" y="558"/>
                        <a:pt x="1582" y="563"/>
                        <a:pt x="1582" y="568"/>
                      </a:cubicBezTo>
                      <a:cubicBezTo>
                        <a:pt x="1582" y="569"/>
                        <a:pt x="1583" y="570"/>
                        <a:pt x="1584" y="570"/>
                      </a:cubicBezTo>
                      <a:cubicBezTo>
                        <a:pt x="1586" y="570"/>
                        <a:pt x="1587" y="569"/>
                        <a:pt x="1587" y="568"/>
                      </a:cubicBezTo>
                      <a:cubicBezTo>
                        <a:pt x="1587" y="563"/>
                        <a:pt x="1587" y="558"/>
                        <a:pt x="1586" y="553"/>
                      </a:cubicBezTo>
                      <a:cubicBezTo>
                        <a:pt x="1586" y="551"/>
                        <a:pt x="1585" y="550"/>
                        <a:pt x="1584" y="550"/>
                      </a:cubicBezTo>
                      <a:cubicBezTo>
                        <a:pt x="1582" y="551"/>
                        <a:pt x="1581" y="552"/>
                        <a:pt x="1581" y="553"/>
                      </a:cubicBezTo>
                      <a:close/>
                      <a:moveTo>
                        <a:pt x="1579" y="523"/>
                      </a:moveTo>
                      <a:cubicBezTo>
                        <a:pt x="1579" y="528"/>
                        <a:pt x="1580" y="533"/>
                        <a:pt x="1580" y="538"/>
                      </a:cubicBezTo>
                      <a:cubicBezTo>
                        <a:pt x="1580" y="540"/>
                        <a:pt x="1582" y="541"/>
                        <a:pt x="1583" y="540"/>
                      </a:cubicBezTo>
                      <a:cubicBezTo>
                        <a:pt x="1584" y="540"/>
                        <a:pt x="1585" y="539"/>
                        <a:pt x="1585" y="538"/>
                      </a:cubicBezTo>
                      <a:cubicBezTo>
                        <a:pt x="1585" y="533"/>
                        <a:pt x="1584" y="528"/>
                        <a:pt x="1584" y="523"/>
                      </a:cubicBezTo>
                      <a:cubicBezTo>
                        <a:pt x="1583" y="521"/>
                        <a:pt x="1582" y="520"/>
                        <a:pt x="1581" y="521"/>
                      </a:cubicBezTo>
                      <a:cubicBezTo>
                        <a:pt x="1579" y="521"/>
                        <a:pt x="1578" y="522"/>
                        <a:pt x="1579" y="523"/>
                      </a:cubicBezTo>
                      <a:close/>
                      <a:moveTo>
                        <a:pt x="1573" y="494"/>
                      </a:moveTo>
                      <a:cubicBezTo>
                        <a:pt x="1574" y="499"/>
                        <a:pt x="1575" y="504"/>
                        <a:pt x="1576" y="509"/>
                      </a:cubicBezTo>
                      <a:cubicBezTo>
                        <a:pt x="1577" y="510"/>
                        <a:pt x="1578" y="511"/>
                        <a:pt x="1579" y="511"/>
                      </a:cubicBezTo>
                      <a:cubicBezTo>
                        <a:pt x="1581" y="510"/>
                        <a:pt x="1581" y="509"/>
                        <a:pt x="1581" y="508"/>
                      </a:cubicBezTo>
                      <a:cubicBezTo>
                        <a:pt x="1580" y="503"/>
                        <a:pt x="1579" y="498"/>
                        <a:pt x="1578" y="493"/>
                      </a:cubicBezTo>
                      <a:cubicBezTo>
                        <a:pt x="1578" y="492"/>
                        <a:pt x="1576" y="491"/>
                        <a:pt x="1575" y="491"/>
                      </a:cubicBezTo>
                      <a:cubicBezTo>
                        <a:pt x="1574" y="491"/>
                        <a:pt x="1573" y="493"/>
                        <a:pt x="1573" y="494"/>
                      </a:cubicBezTo>
                      <a:close/>
                      <a:moveTo>
                        <a:pt x="1564" y="466"/>
                      </a:moveTo>
                      <a:cubicBezTo>
                        <a:pt x="1566" y="471"/>
                        <a:pt x="1567" y="475"/>
                        <a:pt x="1569" y="480"/>
                      </a:cubicBezTo>
                      <a:cubicBezTo>
                        <a:pt x="1569" y="481"/>
                        <a:pt x="1571" y="482"/>
                        <a:pt x="1572" y="482"/>
                      </a:cubicBezTo>
                      <a:cubicBezTo>
                        <a:pt x="1573" y="481"/>
                        <a:pt x="1574" y="480"/>
                        <a:pt x="1574" y="478"/>
                      </a:cubicBezTo>
                      <a:cubicBezTo>
                        <a:pt x="1572" y="473"/>
                        <a:pt x="1570" y="469"/>
                        <a:pt x="1568" y="464"/>
                      </a:cubicBezTo>
                      <a:cubicBezTo>
                        <a:pt x="1568" y="463"/>
                        <a:pt x="1566" y="462"/>
                        <a:pt x="1565" y="463"/>
                      </a:cubicBezTo>
                      <a:cubicBezTo>
                        <a:pt x="1564" y="463"/>
                        <a:pt x="1563" y="465"/>
                        <a:pt x="1564" y="466"/>
                      </a:cubicBezTo>
                      <a:close/>
                      <a:moveTo>
                        <a:pt x="1548" y="442"/>
                      </a:moveTo>
                      <a:cubicBezTo>
                        <a:pt x="1551" y="445"/>
                        <a:pt x="1554" y="449"/>
                        <a:pt x="1557" y="453"/>
                      </a:cubicBezTo>
                      <a:cubicBezTo>
                        <a:pt x="1557" y="454"/>
                        <a:pt x="1559" y="455"/>
                        <a:pt x="1560" y="454"/>
                      </a:cubicBezTo>
                      <a:cubicBezTo>
                        <a:pt x="1561" y="453"/>
                        <a:pt x="1562" y="452"/>
                        <a:pt x="1561" y="451"/>
                      </a:cubicBezTo>
                      <a:cubicBezTo>
                        <a:pt x="1558" y="446"/>
                        <a:pt x="1555" y="442"/>
                        <a:pt x="1552" y="438"/>
                      </a:cubicBezTo>
                      <a:cubicBezTo>
                        <a:pt x="1551" y="437"/>
                        <a:pt x="1549" y="437"/>
                        <a:pt x="1548" y="438"/>
                      </a:cubicBezTo>
                      <a:cubicBezTo>
                        <a:pt x="1547" y="439"/>
                        <a:pt x="1547" y="441"/>
                        <a:pt x="1548" y="442"/>
                      </a:cubicBezTo>
                      <a:close/>
                      <a:moveTo>
                        <a:pt x="1524" y="428"/>
                      </a:moveTo>
                      <a:cubicBezTo>
                        <a:pt x="1529" y="429"/>
                        <a:pt x="1533" y="430"/>
                        <a:pt x="1537" y="433"/>
                      </a:cubicBezTo>
                      <a:cubicBezTo>
                        <a:pt x="1538" y="433"/>
                        <a:pt x="1540" y="433"/>
                        <a:pt x="1540" y="432"/>
                      </a:cubicBezTo>
                      <a:cubicBezTo>
                        <a:pt x="1541" y="431"/>
                        <a:pt x="1541" y="429"/>
                        <a:pt x="1540" y="428"/>
                      </a:cubicBezTo>
                      <a:cubicBezTo>
                        <a:pt x="1535" y="426"/>
                        <a:pt x="1530" y="424"/>
                        <a:pt x="1525" y="423"/>
                      </a:cubicBezTo>
                      <a:cubicBezTo>
                        <a:pt x="1524" y="422"/>
                        <a:pt x="1522" y="423"/>
                        <a:pt x="1522" y="425"/>
                      </a:cubicBezTo>
                      <a:cubicBezTo>
                        <a:pt x="1522" y="426"/>
                        <a:pt x="1523" y="427"/>
                        <a:pt x="1524" y="428"/>
                      </a:cubicBezTo>
                      <a:close/>
                      <a:moveTo>
                        <a:pt x="1501" y="423"/>
                      </a:moveTo>
                      <a:cubicBezTo>
                        <a:pt x="1500" y="423"/>
                        <a:pt x="1499" y="424"/>
                        <a:pt x="1498" y="424"/>
                      </a:cubicBezTo>
                      <a:cubicBezTo>
                        <a:pt x="1496" y="424"/>
                        <a:pt x="1495" y="426"/>
                        <a:pt x="1496" y="427"/>
                      </a:cubicBezTo>
                      <a:cubicBezTo>
                        <a:pt x="1496" y="428"/>
                        <a:pt x="1498" y="429"/>
                        <a:pt x="1499" y="429"/>
                      </a:cubicBezTo>
                      <a:cubicBezTo>
                        <a:pt x="1503" y="428"/>
                        <a:pt x="1506" y="427"/>
                        <a:pt x="1510" y="427"/>
                      </a:cubicBezTo>
                      <a:cubicBezTo>
                        <a:pt x="1511" y="427"/>
                        <a:pt x="1512" y="425"/>
                        <a:pt x="1512" y="424"/>
                      </a:cubicBezTo>
                      <a:cubicBezTo>
                        <a:pt x="1512" y="423"/>
                        <a:pt x="1511" y="422"/>
                        <a:pt x="1509" y="422"/>
                      </a:cubicBezTo>
                      <a:cubicBezTo>
                        <a:pt x="1506" y="422"/>
                        <a:pt x="1502" y="423"/>
                        <a:pt x="1498" y="424"/>
                      </a:cubicBezTo>
                      <a:cubicBezTo>
                        <a:pt x="1496" y="424"/>
                        <a:pt x="1495" y="426"/>
                        <a:pt x="1496" y="427"/>
                      </a:cubicBezTo>
                      <a:cubicBezTo>
                        <a:pt x="1496" y="428"/>
                        <a:pt x="1498" y="429"/>
                        <a:pt x="1499" y="429"/>
                      </a:cubicBezTo>
                      <a:cubicBezTo>
                        <a:pt x="1500" y="428"/>
                        <a:pt x="1501" y="428"/>
                        <a:pt x="1502" y="428"/>
                      </a:cubicBezTo>
                      <a:cubicBezTo>
                        <a:pt x="1504" y="427"/>
                        <a:pt x="1504" y="426"/>
                        <a:pt x="1504" y="425"/>
                      </a:cubicBezTo>
                      <a:cubicBezTo>
                        <a:pt x="1504" y="423"/>
                        <a:pt x="1502" y="423"/>
                        <a:pt x="1501" y="423"/>
                      </a:cubicBezTo>
                      <a:close/>
                      <a:moveTo>
                        <a:pt x="1526" y="409"/>
                      </a:moveTo>
                      <a:cubicBezTo>
                        <a:pt x="1523" y="412"/>
                        <a:pt x="1519" y="415"/>
                        <a:pt x="1514" y="417"/>
                      </a:cubicBezTo>
                      <a:cubicBezTo>
                        <a:pt x="1513" y="418"/>
                        <a:pt x="1513" y="420"/>
                        <a:pt x="1513" y="421"/>
                      </a:cubicBezTo>
                      <a:cubicBezTo>
                        <a:pt x="1514" y="422"/>
                        <a:pt x="1515" y="422"/>
                        <a:pt x="1517" y="422"/>
                      </a:cubicBezTo>
                      <a:cubicBezTo>
                        <a:pt x="1521" y="419"/>
                        <a:pt x="1526" y="416"/>
                        <a:pt x="1529" y="413"/>
                      </a:cubicBezTo>
                      <a:cubicBezTo>
                        <a:pt x="1531" y="412"/>
                        <a:pt x="1531" y="411"/>
                        <a:pt x="1530" y="410"/>
                      </a:cubicBezTo>
                      <a:cubicBezTo>
                        <a:pt x="1529" y="409"/>
                        <a:pt x="1527" y="408"/>
                        <a:pt x="1526" y="409"/>
                      </a:cubicBezTo>
                      <a:close/>
                      <a:moveTo>
                        <a:pt x="1543" y="386"/>
                      </a:moveTo>
                      <a:cubicBezTo>
                        <a:pt x="1541" y="391"/>
                        <a:pt x="1539" y="395"/>
                        <a:pt x="1536" y="399"/>
                      </a:cubicBezTo>
                      <a:cubicBezTo>
                        <a:pt x="1535" y="400"/>
                        <a:pt x="1535" y="401"/>
                        <a:pt x="1537" y="402"/>
                      </a:cubicBezTo>
                      <a:cubicBezTo>
                        <a:pt x="1538" y="403"/>
                        <a:pt x="1539" y="403"/>
                        <a:pt x="1540" y="402"/>
                      </a:cubicBezTo>
                      <a:cubicBezTo>
                        <a:pt x="1543" y="397"/>
                        <a:pt x="1546" y="393"/>
                        <a:pt x="1548" y="388"/>
                      </a:cubicBezTo>
                      <a:cubicBezTo>
                        <a:pt x="1548" y="387"/>
                        <a:pt x="1547" y="385"/>
                        <a:pt x="1546" y="385"/>
                      </a:cubicBezTo>
                      <a:cubicBezTo>
                        <a:pt x="1545" y="384"/>
                        <a:pt x="1543" y="385"/>
                        <a:pt x="1543" y="386"/>
                      </a:cubicBezTo>
                      <a:close/>
                      <a:moveTo>
                        <a:pt x="1548" y="358"/>
                      </a:moveTo>
                      <a:cubicBezTo>
                        <a:pt x="1548" y="363"/>
                        <a:pt x="1548" y="368"/>
                        <a:pt x="1547" y="372"/>
                      </a:cubicBezTo>
                      <a:cubicBezTo>
                        <a:pt x="1547" y="374"/>
                        <a:pt x="1548" y="375"/>
                        <a:pt x="1549" y="375"/>
                      </a:cubicBezTo>
                      <a:cubicBezTo>
                        <a:pt x="1550" y="375"/>
                        <a:pt x="1552" y="375"/>
                        <a:pt x="1552" y="373"/>
                      </a:cubicBezTo>
                      <a:cubicBezTo>
                        <a:pt x="1552" y="373"/>
                        <a:pt x="1552" y="373"/>
                        <a:pt x="1552" y="373"/>
                      </a:cubicBezTo>
                      <a:cubicBezTo>
                        <a:pt x="1553" y="368"/>
                        <a:pt x="1553" y="363"/>
                        <a:pt x="1553" y="358"/>
                      </a:cubicBezTo>
                      <a:cubicBezTo>
                        <a:pt x="1553" y="356"/>
                        <a:pt x="1552" y="355"/>
                        <a:pt x="1551" y="355"/>
                      </a:cubicBezTo>
                      <a:cubicBezTo>
                        <a:pt x="1549" y="355"/>
                        <a:pt x="1548" y="356"/>
                        <a:pt x="1548" y="358"/>
                      </a:cubicBezTo>
                      <a:close/>
                      <a:moveTo>
                        <a:pt x="1544" y="329"/>
                      </a:moveTo>
                      <a:cubicBezTo>
                        <a:pt x="1546" y="334"/>
                        <a:pt x="1547" y="338"/>
                        <a:pt x="1547" y="343"/>
                      </a:cubicBezTo>
                      <a:cubicBezTo>
                        <a:pt x="1547" y="345"/>
                        <a:pt x="1549" y="346"/>
                        <a:pt x="1550" y="345"/>
                      </a:cubicBezTo>
                      <a:cubicBezTo>
                        <a:pt x="1551" y="345"/>
                        <a:pt x="1552" y="344"/>
                        <a:pt x="1552" y="343"/>
                      </a:cubicBezTo>
                      <a:cubicBezTo>
                        <a:pt x="1551" y="337"/>
                        <a:pt x="1550" y="332"/>
                        <a:pt x="1549" y="328"/>
                      </a:cubicBezTo>
                      <a:cubicBezTo>
                        <a:pt x="1549" y="326"/>
                        <a:pt x="1547" y="325"/>
                        <a:pt x="1546" y="326"/>
                      </a:cubicBezTo>
                      <a:cubicBezTo>
                        <a:pt x="1545" y="326"/>
                        <a:pt x="1544" y="328"/>
                        <a:pt x="1544" y="329"/>
                      </a:cubicBezTo>
                      <a:close/>
                      <a:moveTo>
                        <a:pt x="1533" y="302"/>
                      </a:moveTo>
                      <a:cubicBezTo>
                        <a:pt x="1535" y="306"/>
                        <a:pt x="1537" y="311"/>
                        <a:pt x="1539" y="315"/>
                      </a:cubicBezTo>
                      <a:cubicBezTo>
                        <a:pt x="1540" y="316"/>
                        <a:pt x="1541" y="317"/>
                        <a:pt x="1542" y="316"/>
                      </a:cubicBezTo>
                      <a:cubicBezTo>
                        <a:pt x="1544" y="316"/>
                        <a:pt x="1544" y="314"/>
                        <a:pt x="1544" y="313"/>
                      </a:cubicBezTo>
                      <a:cubicBezTo>
                        <a:pt x="1542" y="308"/>
                        <a:pt x="1539" y="304"/>
                        <a:pt x="1537" y="299"/>
                      </a:cubicBezTo>
                      <a:cubicBezTo>
                        <a:pt x="1536" y="298"/>
                        <a:pt x="1535" y="298"/>
                        <a:pt x="1533" y="299"/>
                      </a:cubicBezTo>
                      <a:cubicBezTo>
                        <a:pt x="1532" y="299"/>
                        <a:pt x="1532" y="301"/>
                        <a:pt x="1533" y="302"/>
                      </a:cubicBezTo>
                      <a:close/>
                      <a:moveTo>
                        <a:pt x="1514" y="279"/>
                      </a:moveTo>
                      <a:cubicBezTo>
                        <a:pt x="1518" y="282"/>
                        <a:pt x="1521" y="286"/>
                        <a:pt x="1524" y="290"/>
                      </a:cubicBezTo>
                      <a:cubicBezTo>
                        <a:pt x="1525" y="291"/>
                        <a:pt x="1527" y="291"/>
                        <a:pt x="1528" y="290"/>
                      </a:cubicBezTo>
                      <a:cubicBezTo>
                        <a:pt x="1529" y="289"/>
                        <a:pt x="1529" y="288"/>
                        <a:pt x="1528" y="287"/>
                      </a:cubicBezTo>
                      <a:cubicBezTo>
                        <a:pt x="1525" y="283"/>
                        <a:pt x="1522" y="279"/>
                        <a:pt x="1518" y="275"/>
                      </a:cubicBezTo>
                      <a:cubicBezTo>
                        <a:pt x="1517" y="275"/>
                        <a:pt x="1515" y="275"/>
                        <a:pt x="1514" y="276"/>
                      </a:cubicBezTo>
                      <a:cubicBezTo>
                        <a:pt x="1513" y="277"/>
                        <a:pt x="1513" y="278"/>
                        <a:pt x="1514" y="279"/>
                      </a:cubicBezTo>
                      <a:close/>
                      <a:moveTo>
                        <a:pt x="1490" y="263"/>
                      </a:moveTo>
                      <a:cubicBezTo>
                        <a:pt x="1495" y="265"/>
                        <a:pt x="1499" y="267"/>
                        <a:pt x="1503" y="270"/>
                      </a:cubicBezTo>
                      <a:cubicBezTo>
                        <a:pt x="1504" y="271"/>
                        <a:pt x="1506" y="270"/>
                        <a:pt x="1507" y="269"/>
                      </a:cubicBezTo>
                      <a:cubicBezTo>
                        <a:pt x="1507" y="268"/>
                        <a:pt x="1507" y="267"/>
                        <a:pt x="1506" y="266"/>
                      </a:cubicBezTo>
                      <a:cubicBezTo>
                        <a:pt x="1502" y="263"/>
                        <a:pt x="1497" y="260"/>
                        <a:pt x="1492" y="258"/>
                      </a:cubicBezTo>
                      <a:cubicBezTo>
                        <a:pt x="1491" y="258"/>
                        <a:pt x="1490" y="258"/>
                        <a:pt x="1489" y="260"/>
                      </a:cubicBezTo>
                      <a:cubicBezTo>
                        <a:pt x="1489" y="261"/>
                        <a:pt x="1489" y="262"/>
                        <a:pt x="1490" y="263"/>
                      </a:cubicBezTo>
                      <a:close/>
                      <a:moveTo>
                        <a:pt x="1462" y="257"/>
                      </a:moveTo>
                      <a:cubicBezTo>
                        <a:pt x="1463" y="257"/>
                        <a:pt x="1463" y="257"/>
                        <a:pt x="1463" y="257"/>
                      </a:cubicBezTo>
                      <a:cubicBezTo>
                        <a:pt x="1468" y="257"/>
                        <a:pt x="1472" y="258"/>
                        <a:pt x="1477" y="259"/>
                      </a:cubicBezTo>
                      <a:cubicBezTo>
                        <a:pt x="1478" y="259"/>
                        <a:pt x="1479" y="258"/>
                        <a:pt x="1480" y="257"/>
                      </a:cubicBezTo>
                      <a:cubicBezTo>
                        <a:pt x="1480" y="255"/>
                        <a:pt x="1479" y="254"/>
                        <a:pt x="1478" y="254"/>
                      </a:cubicBezTo>
                      <a:cubicBezTo>
                        <a:pt x="1473" y="253"/>
                        <a:pt x="1468" y="252"/>
                        <a:pt x="1463" y="252"/>
                      </a:cubicBezTo>
                      <a:cubicBezTo>
                        <a:pt x="1463" y="252"/>
                        <a:pt x="1463" y="252"/>
                        <a:pt x="1462" y="252"/>
                      </a:cubicBezTo>
                      <a:cubicBezTo>
                        <a:pt x="1461" y="252"/>
                        <a:pt x="1460" y="253"/>
                        <a:pt x="1460" y="255"/>
                      </a:cubicBezTo>
                      <a:cubicBezTo>
                        <a:pt x="1460" y="256"/>
                        <a:pt x="1461" y="257"/>
                        <a:pt x="1462" y="257"/>
                      </a:cubicBezTo>
                      <a:close/>
                      <a:moveTo>
                        <a:pt x="1443" y="244"/>
                      </a:moveTo>
                      <a:cubicBezTo>
                        <a:pt x="1443" y="246"/>
                        <a:pt x="1443" y="247"/>
                        <a:pt x="1443" y="249"/>
                      </a:cubicBezTo>
                      <a:cubicBezTo>
                        <a:pt x="1443" y="251"/>
                        <a:pt x="1443" y="254"/>
                        <a:pt x="1443" y="257"/>
                      </a:cubicBezTo>
                      <a:cubicBezTo>
                        <a:pt x="1443" y="258"/>
                        <a:pt x="1443" y="258"/>
                        <a:pt x="1444" y="259"/>
                      </a:cubicBezTo>
                      <a:cubicBezTo>
                        <a:pt x="1444" y="260"/>
                        <a:pt x="1445" y="260"/>
                        <a:pt x="1446" y="259"/>
                      </a:cubicBezTo>
                      <a:cubicBezTo>
                        <a:pt x="1447" y="259"/>
                        <a:pt x="1447" y="259"/>
                        <a:pt x="1448" y="259"/>
                      </a:cubicBezTo>
                      <a:cubicBezTo>
                        <a:pt x="1449" y="259"/>
                        <a:pt x="1450" y="257"/>
                        <a:pt x="1450" y="256"/>
                      </a:cubicBezTo>
                      <a:cubicBezTo>
                        <a:pt x="1449" y="255"/>
                        <a:pt x="1448" y="254"/>
                        <a:pt x="1447" y="254"/>
                      </a:cubicBezTo>
                      <a:cubicBezTo>
                        <a:pt x="1446" y="254"/>
                        <a:pt x="1445" y="254"/>
                        <a:pt x="1445" y="255"/>
                      </a:cubicBezTo>
                      <a:cubicBezTo>
                        <a:pt x="1445" y="257"/>
                        <a:pt x="1445" y="257"/>
                        <a:pt x="1445" y="257"/>
                      </a:cubicBezTo>
                      <a:cubicBezTo>
                        <a:pt x="1448" y="257"/>
                        <a:pt x="1448" y="257"/>
                        <a:pt x="1448" y="257"/>
                      </a:cubicBezTo>
                      <a:cubicBezTo>
                        <a:pt x="1448" y="254"/>
                        <a:pt x="1448" y="252"/>
                        <a:pt x="1448" y="249"/>
                      </a:cubicBezTo>
                      <a:cubicBezTo>
                        <a:pt x="1448" y="247"/>
                        <a:pt x="1448" y="246"/>
                        <a:pt x="1448" y="244"/>
                      </a:cubicBezTo>
                      <a:cubicBezTo>
                        <a:pt x="1448" y="243"/>
                        <a:pt x="1447" y="242"/>
                        <a:pt x="1445" y="242"/>
                      </a:cubicBezTo>
                      <a:cubicBezTo>
                        <a:pt x="1444" y="242"/>
                        <a:pt x="1443" y="243"/>
                        <a:pt x="1443" y="244"/>
                      </a:cubicBezTo>
                      <a:close/>
                      <a:moveTo>
                        <a:pt x="1439" y="215"/>
                      </a:moveTo>
                      <a:cubicBezTo>
                        <a:pt x="1440" y="220"/>
                        <a:pt x="1441" y="225"/>
                        <a:pt x="1442" y="230"/>
                      </a:cubicBezTo>
                      <a:cubicBezTo>
                        <a:pt x="1442" y="231"/>
                        <a:pt x="1443" y="232"/>
                        <a:pt x="1445" y="232"/>
                      </a:cubicBezTo>
                      <a:cubicBezTo>
                        <a:pt x="1446" y="232"/>
                        <a:pt x="1447" y="230"/>
                        <a:pt x="1447" y="229"/>
                      </a:cubicBezTo>
                      <a:cubicBezTo>
                        <a:pt x="1446" y="224"/>
                        <a:pt x="1445" y="219"/>
                        <a:pt x="1444" y="214"/>
                      </a:cubicBezTo>
                      <a:cubicBezTo>
                        <a:pt x="1444" y="213"/>
                        <a:pt x="1442" y="212"/>
                        <a:pt x="1441" y="212"/>
                      </a:cubicBezTo>
                      <a:cubicBezTo>
                        <a:pt x="1440" y="212"/>
                        <a:pt x="1439" y="214"/>
                        <a:pt x="1439" y="215"/>
                      </a:cubicBezTo>
                      <a:close/>
                      <a:moveTo>
                        <a:pt x="1430" y="187"/>
                      </a:moveTo>
                      <a:cubicBezTo>
                        <a:pt x="1432" y="192"/>
                        <a:pt x="1434" y="196"/>
                        <a:pt x="1435" y="201"/>
                      </a:cubicBezTo>
                      <a:cubicBezTo>
                        <a:pt x="1436" y="202"/>
                        <a:pt x="1437" y="203"/>
                        <a:pt x="1438" y="203"/>
                      </a:cubicBezTo>
                      <a:cubicBezTo>
                        <a:pt x="1440" y="202"/>
                        <a:pt x="1441" y="201"/>
                        <a:pt x="1440" y="199"/>
                      </a:cubicBezTo>
                      <a:cubicBezTo>
                        <a:pt x="1439" y="195"/>
                        <a:pt x="1437" y="190"/>
                        <a:pt x="1435" y="185"/>
                      </a:cubicBezTo>
                      <a:cubicBezTo>
                        <a:pt x="1435" y="184"/>
                        <a:pt x="1433" y="183"/>
                        <a:pt x="1432" y="184"/>
                      </a:cubicBezTo>
                      <a:cubicBezTo>
                        <a:pt x="1431" y="184"/>
                        <a:pt x="1430" y="186"/>
                        <a:pt x="1430" y="187"/>
                      </a:cubicBezTo>
                      <a:close/>
                      <a:moveTo>
                        <a:pt x="1418" y="160"/>
                      </a:moveTo>
                      <a:cubicBezTo>
                        <a:pt x="1420" y="165"/>
                        <a:pt x="1422" y="169"/>
                        <a:pt x="1424" y="173"/>
                      </a:cubicBezTo>
                      <a:cubicBezTo>
                        <a:pt x="1425" y="175"/>
                        <a:pt x="1427" y="175"/>
                        <a:pt x="1428" y="175"/>
                      </a:cubicBezTo>
                      <a:cubicBezTo>
                        <a:pt x="1429" y="174"/>
                        <a:pt x="1430" y="172"/>
                        <a:pt x="1429" y="171"/>
                      </a:cubicBezTo>
                      <a:cubicBezTo>
                        <a:pt x="1427" y="167"/>
                        <a:pt x="1424" y="162"/>
                        <a:pt x="1422" y="158"/>
                      </a:cubicBezTo>
                      <a:cubicBezTo>
                        <a:pt x="1421" y="157"/>
                        <a:pt x="1420" y="156"/>
                        <a:pt x="1419" y="157"/>
                      </a:cubicBezTo>
                      <a:cubicBezTo>
                        <a:pt x="1417" y="157"/>
                        <a:pt x="1417" y="159"/>
                        <a:pt x="1418" y="160"/>
                      </a:cubicBezTo>
                      <a:close/>
                      <a:moveTo>
                        <a:pt x="1402" y="135"/>
                      </a:moveTo>
                      <a:cubicBezTo>
                        <a:pt x="1405" y="139"/>
                        <a:pt x="1407" y="143"/>
                        <a:pt x="1410" y="147"/>
                      </a:cubicBezTo>
                      <a:cubicBezTo>
                        <a:pt x="1411" y="149"/>
                        <a:pt x="1412" y="149"/>
                        <a:pt x="1413" y="148"/>
                      </a:cubicBezTo>
                      <a:cubicBezTo>
                        <a:pt x="1415" y="147"/>
                        <a:pt x="1415" y="146"/>
                        <a:pt x="1414" y="145"/>
                      </a:cubicBezTo>
                      <a:cubicBezTo>
                        <a:pt x="1412" y="140"/>
                        <a:pt x="1409" y="136"/>
                        <a:pt x="1406" y="132"/>
                      </a:cubicBezTo>
                      <a:cubicBezTo>
                        <a:pt x="1405" y="131"/>
                        <a:pt x="1404" y="131"/>
                        <a:pt x="1402" y="132"/>
                      </a:cubicBezTo>
                      <a:cubicBezTo>
                        <a:pt x="1401" y="132"/>
                        <a:pt x="1401" y="134"/>
                        <a:pt x="1402" y="135"/>
                      </a:cubicBezTo>
                      <a:close/>
                      <a:moveTo>
                        <a:pt x="1384" y="111"/>
                      </a:moveTo>
                      <a:cubicBezTo>
                        <a:pt x="1386" y="114"/>
                        <a:pt x="1388" y="117"/>
                        <a:pt x="1391" y="120"/>
                      </a:cubicBezTo>
                      <a:cubicBezTo>
                        <a:pt x="1391" y="121"/>
                        <a:pt x="1392" y="122"/>
                        <a:pt x="1393" y="123"/>
                      </a:cubicBezTo>
                      <a:cubicBezTo>
                        <a:pt x="1394" y="124"/>
                        <a:pt x="1395" y="124"/>
                        <a:pt x="1396" y="123"/>
                      </a:cubicBezTo>
                      <a:cubicBezTo>
                        <a:pt x="1398" y="123"/>
                        <a:pt x="1398" y="121"/>
                        <a:pt x="1397" y="120"/>
                      </a:cubicBezTo>
                      <a:cubicBezTo>
                        <a:pt x="1396" y="119"/>
                        <a:pt x="1395" y="118"/>
                        <a:pt x="1395" y="117"/>
                      </a:cubicBezTo>
                      <a:cubicBezTo>
                        <a:pt x="1392" y="114"/>
                        <a:pt x="1390" y="111"/>
                        <a:pt x="1388" y="108"/>
                      </a:cubicBezTo>
                      <a:cubicBezTo>
                        <a:pt x="1387" y="107"/>
                        <a:pt x="1385" y="107"/>
                        <a:pt x="1384" y="108"/>
                      </a:cubicBezTo>
                      <a:cubicBezTo>
                        <a:pt x="1383" y="109"/>
                        <a:pt x="1383" y="110"/>
                        <a:pt x="1384" y="111"/>
                      </a:cubicBezTo>
                      <a:close/>
                      <a:moveTo>
                        <a:pt x="1364" y="90"/>
                      </a:moveTo>
                      <a:cubicBezTo>
                        <a:pt x="1367" y="93"/>
                        <a:pt x="1371" y="96"/>
                        <a:pt x="1374" y="100"/>
                      </a:cubicBezTo>
                      <a:cubicBezTo>
                        <a:pt x="1375" y="101"/>
                        <a:pt x="1376" y="101"/>
                        <a:pt x="1377" y="100"/>
                      </a:cubicBezTo>
                      <a:cubicBezTo>
                        <a:pt x="1379" y="99"/>
                        <a:pt x="1379" y="98"/>
                        <a:pt x="1378" y="97"/>
                      </a:cubicBezTo>
                      <a:cubicBezTo>
                        <a:pt x="1374" y="93"/>
                        <a:pt x="1371" y="89"/>
                        <a:pt x="1367" y="86"/>
                      </a:cubicBezTo>
                      <a:cubicBezTo>
                        <a:pt x="1366" y="85"/>
                        <a:pt x="1364" y="85"/>
                        <a:pt x="1363" y="86"/>
                      </a:cubicBezTo>
                      <a:cubicBezTo>
                        <a:pt x="1363" y="87"/>
                        <a:pt x="1363" y="89"/>
                        <a:pt x="1364" y="90"/>
                      </a:cubicBezTo>
                      <a:close/>
                      <a:moveTo>
                        <a:pt x="1341" y="71"/>
                      </a:moveTo>
                      <a:cubicBezTo>
                        <a:pt x="1345" y="74"/>
                        <a:pt x="1349" y="77"/>
                        <a:pt x="1352" y="80"/>
                      </a:cubicBezTo>
                      <a:cubicBezTo>
                        <a:pt x="1354" y="81"/>
                        <a:pt x="1355" y="80"/>
                        <a:pt x="1356" y="79"/>
                      </a:cubicBezTo>
                      <a:cubicBezTo>
                        <a:pt x="1357" y="78"/>
                        <a:pt x="1357" y="77"/>
                        <a:pt x="1356" y="76"/>
                      </a:cubicBezTo>
                      <a:cubicBezTo>
                        <a:pt x="1352" y="73"/>
                        <a:pt x="1348" y="70"/>
                        <a:pt x="1343" y="67"/>
                      </a:cubicBezTo>
                      <a:cubicBezTo>
                        <a:pt x="1342" y="66"/>
                        <a:pt x="1341" y="66"/>
                        <a:pt x="1340" y="67"/>
                      </a:cubicBezTo>
                      <a:cubicBezTo>
                        <a:pt x="1339" y="69"/>
                        <a:pt x="1339" y="70"/>
                        <a:pt x="1341" y="71"/>
                      </a:cubicBezTo>
                      <a:close/>
                      <a:moveTo>
                        <a:pt x="1315" y="56"/>
                      </a:moveTo>
                      <a:cubicBezTo>
                        <a:pt x="1319" y="58"/>
                        <a:pt x="1324" y="61"/>
                        <a:pt x="1328" y="63"/>
                      </a:cubicBezTo>
                      <a:cubicBezTo>
                        <a:pt x="1329" y="64"/>
                        <a:pt x="1331" y="63"/>
                        <a:pt x="1332" y="62"/>
                      </a:cubicBezTo>
                      <a:cubicBezTo>
                        <a:pt x="1332" y="61"/>
                        <a:pt x="1332" y="59"/>
                        <a:pt x="1331" y="59"/>
                      </a:cubicBezTo>
                      <a:cubicBezTo>
                        <a:pt x="1326" y="56"/>
                        <a:pt x="1322" y="54"/>
                        <a:pt x="1317" y="52"/>
                      </a:cubicBezTo>
                      <a:cubicBezTo>
                        <a:pt x="1316" y="51"/>
                        <a:pt x="1314" y="52"/>
                        <a:pt x="1314" y="53"/>
                      </a:cubicBezTo>
                      <a:cubicBezTo>
                        <a:pt x="1313" y="54"/>
                        <a:pt x="1314" y="56"/>
                        <a:pt x="1315" y="56"/>
                      </a:cubicBezTo>
                      <a:close/>
                      <a:moveTo>
                        <a:pt x="1287" y="47"/>
                      </a:moveTo>
                      <a:cubicBezTo>
                        <a:pt x="1292" y="48"/>
                        <a:pt x="1297" y="49"/>
                        <a:pt x="1301" y="51"/>
                      </a:cubicBezTo>
                      <a:cubicBezTo>
                        <a:pt x="1303" y="51"/>
                        <a:pt x="1304" y="51"/>
                        <a:pt x="1304" y="49"/>
                      </a:cubicBezTo>
                      <a:cubicBezTo>
                        <a:pt x="1305" y="48"/>
                        <a:pt x="1304" y="47"/>
                        <a:pt x="1303" y="46"/>
                      </a:cubicBezTo>
                      <a:cubicBezTo>
                        <a:pt x="1298" y="45"/>
                        <a:pt x="1293" y="43"/>
                        <a:pt x="1288" y="42"/>
                      </a:cubicBezTo>
                      <a:cubicBezTo>
                        <a:pt x="1287" y="41"/>
                        <a:pt x="1286" y="42"/>
                        <a:pt x="1285" y="44"/>
                      </a:cubicBezTo>
                      <a:cubicBezTo>
                        <a:pt x="1285" y="45"/>
                        <a:pt x="1286" y="46"/>
                        <a:pt x="1287" y="47"/>
                      </a:cubicBezTo>
                      <a:close/>
                      <a:moveTo>
                        <a:pt x="1258" y="41"/>
                      </a:moveTo>
                      <a:cubicBezTo>
                        <a:pt x="1263" y="42"/>
                        <a:pt x="1268" y="42"/>
                        <a:pt x="1273" y="43"/>
                      </a:cubicBezTo>
                      <a:cubicBezTo>
                        <a:pt x="1274" y="44"/>
                        <a:pt x="1275" y="43"/>
                        <a:pt x="1276" y="41"/>
                      </a:cubicBezTo>
                      <a:cubicBezTo>
                        <a:pt x="1276" y="40"/>
                        <a:pt x="1275" y="39"/>
                        <a:pt x="1274" y="38"/>
                      </a:cubicBezTo>
                      <a:cubicBezTo>
                        <a:pt x="1269" y="37"/>
                        <a:pt x="1264" y="37"/>
                        <a:pt x="1259" y="36"/>
                      </a:cubicBezTo>
                      <a:cubicBezTo>
                        <a:pt x="1257" y="36"/>
                        <a:pt x="1256" y="37"/>
                        <a:pt x="1256" y="38"/>
                      </a:cubicBezTo>
                      <a:cubicBezTo>
                        <a:pt x="1256" y="39"/>
                        <a:pt x="1257" y="41"/>
                        <a:pt x="1258" y="41"/>
                      </a:cubicBezTo>
                      <a:close/>
                      <a:moveTo>
                        <a:pt x="1228" y="38"/>
                      </a:moveTo>
                      <a:cubicBezTo>
                        <a:pt x="1233" y="39"/>
                        <a:pt x="1238" y="39"/>
                        <a:pt x="1243" y="39"/>
                      </a:cubicBezTo>
                      <a:cubicBezTo>
                        <a:pt x="1245" y="39"/>
                        <a:pt x="1246" y="38"/>
                        <a:pt x="1246" y="37"/>
                      </a:cubicBezTo>
                      <a:cubicBezTo>
                        <a:pt x="1246" y="36"/>
                        <a:pt x="1245" y="34"/>
                        <a:pt x="1244" y="34"/>
                      </a:cubicBezTo>
                      <a:cubicBezTo>
                        <a:pt x="1239" y="34"/>
                        <a:pt x="1234" y="34"/>
                        <a:pt x="1229" y="33"/>
                      </a:cubicBezTo>
                      <a:cubicBezTo>
                        <a:pt x="1227" y="33"/>
                        <a:pt x="1226" y="34"/>
                        <a:pt x="1226" y="36"/>
                      </a:cubicBezTo>
                      <a:cubicBezTo>
                        <a:pt x="1226" y="37"/>
                        <a:pt x="1227" y="38"/>
                        <a:pt x="1228" y="38"/>
                      </a:cubicBezTo>
                      <a:close/>
                      <a:moveTo>
                        <a:pt x="1199" y="38"/>
                      </a:moveTo>
                      <a:cubicBezTo>
                        <a:pt x="1204" y="38"/>
                        <a:pt x="1209" y="38"/>
                        <a:pt x="1213" y="38"/>
                      </a:cubicBezTo>
                      <a:cubicBezTo>
                        <a:pt x="1215" y="38"/>
                        <a:pt x="1216" y="37"/>
                        <a:pt x="1216" y="36"/>
                      </a:cubicBezTo>
                      <a:cubicBezTo>
                        <a:pt x="1216" y="34"/>
                        <a:pt x="1215" y="33"/>
                        <a:pt x="1213" y="33"/>
                      </a:cubicBezTo>
                      <a:cubicBezTo>
                        <a:pt x="1208" y="33"/>
                        <a:pt x="1203" y="33"/>
                        <a:pt x="1198" y="33"/>
                      </a:cubicBezTo>
                      <a:cubicBezTo>
                        <a:pt x="1197" y="34"/>
                        <a:pt x="1196" y="35"/>
                        <a:pt x="1196" y="36"/>
                      </a:cubicBezTo>
                      <a:cubicBezTo>
                        <a:pt x="1196" y="37"/>
                        <a:pt x="1197" y="39"/>
                        <a:pt x="1199" y="38"/>
                      </a:cubicBezTo>
                      <a:close/>
                      <a:moveTo>
                        <a:pt x="1169" y="41"/>
                      </a:moveTo>
                      <a:cubicBezTo>
                        <a:pt x="1174" y="40"/>
                        <a:pt x="1179" y="40"/>
                        <a:pt x="1184" y="39"/>
                      </a:cubicBezTo>
                      <a:cubicBezTo>
                        <a:pt x="1185" y="39"/>
                        <a:pt x="1186" y="38"/>
                        <a:pt x="1186" y="37"/>
                      </a:cubicBezTo>
                      <a:cubicBezTo>
                        <a:pt x="1186" y="35"/>
                        <a:pt x="1185" y="34"/>
                        <a:pt x="1183" y="34"/>
                      </a:cubicBezTo>
                      <a:cubicBezTo>
                        <a:pt x="1178" y="35"/>
                        <a:pt x="1173" y="35"/>
                        <a:pt x="1168" y="36"/>
                      </a:cubicBezTo>
                      <a:cubicBezTo>
                        <a:pt x="1167" y="36"/>
                        <a:pt x="1166" y="37"/>
                        <a:pt x="1166" y="38"/>
                      </a:cubicBezTo>
                      <a:cubicBezTo>
                        <a:pt x="1166" y="40"/>
                        <a:pt x="1167" y="41"/>
                        <a:pt x="1169" y="41"/>
                      </a:cubicBezTo>
                      <a:close/>
                      <a:moveTo>
                        <a:pt x="1139" y="45"/>
                      </a:moveTo>
                      <a:cubicBezTo>
                        <a:pt x="1144" y="44"/>
                        <a:pt x="1149" y="43"/>
                        <a:pt x="1154" y="42"/>
                      </a:cubicBezTo>
                      <a:cubicBezTo>
                        <a:pt x="1155" y="42"/>
                        <a:pt x="1156" y="41"/>
                        <a:pt x="1156" y="40"/>
                      </a:cubicBezTo>
                      <a:cubicBezTo>
                        <a:pt x="1156" y="38"/>
                        <a:pt x="1155" y="37"/>
                        <a:pt x="1153" y="37"/>
                      </a:cubicBezTo>
                      <a:cubicBezTo>
                        <a:pt x="1148" y="38"/>
                        <a:pt x="1143" y="39"/>
                        <a:pt x="1138" y="40"/>
                      </a:cubicBezTo>
                      <a:cubicBezTo>
                        <a:pt x="1137" y="40"/>
                        <a:pt x="1136" y="41"/>
                        <a:pt x="1136" y="43"/>
                      </a:cubicBezTo>
                      <a:cubicBezTo>
                        <a:pt x="1136" y="44"/>
                        <a:pt x="1138" y="45"/>
                        <a:pt x="1139" y="45"/>
                      </a:cubicBezTo>
                      <a:close/>
                      <a:moveTo>
                        <a:pt x="1110" y="51"/>
                      </a:moveTo>
                      <a:cubicBezTo>
                        <a:pt x="1115" y="50"/>
                        <a:pt x="1120" y="48"/>
                        <a:pt x="1124" y="47"/>
                      </a:cubicBezTo>
                      <a:cubicBezTo>
                        <a:pt x="1126" y="47"/>
                        <a:pt x="1127" y="46"/>
                        <a:pt x="1126" y="45"/>
                      </a:cubicBezTo>
                      <a:cubicBezTo>
                        <a:pt x="1126" y="43"/>
                        <a:pt x="1125" y="42"/>
                        <a:pt x="1123" y="43"/>
                      </a:cubicBezTo>
                      <a:cubicBezTo>
                        <a:pt x="1119" y="44"/>
                        <a:pt x="1114" y="45"/>
                        <a:pt x="1109" y="46"/>
                      </a:cubicBezTo>
                      <a:cubicBezTo>
                        <a:pt x="1107" y="46"/>
                        <a:pt x="1107" y="48"/>
                        <a:pt x="1107" y="49"/>
                      </a:cubicBezTo>
                      <a:cubicBezTo>
                        <a:pt x="1107" y="50"/>
                        <a:pt x="1109" y="51"/>
                        <a:pt x="1110" y="51"/>
                      </a:cubicBezTo>
                      <a:close/>
                      <a:moveTo>
                        <a:pt x="1081" y="59"/>
                      </a:moveTo>
                      <a:cubicBezTo>
                        <a:pt x="1086" y="57"/>
                        <a:pt x="1091" y="56"/>
                        <a:pt x="1095" y="54"/>
                      </a:cubicBezTo>
                      <a:cubicBezTo>
                        <a:pt x="1097" y="54"/>
                        <a:pt x="1098" y="53"/>
                        <a:pt x="1097" y="51"/>
                      </a:cubicBezTo>
                      <a:cubicBezTo>
                        <a:pt x="1097" y="50"/>
                        <a:pt x="1095" y="49"/>
                        <a:pt x="1094" y="50"/>
                      </a:cubicBezTo>
                      <a:cubicBezTo>
                        <a:pt x="1089" y="51"/>
                        <a:pt x="1084" y="52"/>
                        <a:pt x="1080" y="54"/>
                      </a:cubicBezTo>
                      <a:cubicBezTo>
                        <a:pt x="1078" y="54"/>
                        <a:pt x="1078" y="56"/>
                        <a:pt x="1078" y="57"/>
                      </a:cubicBezTo>
                      <a:cubicBezTo>
                        <a:pt x="1078" y="58"/>
                        <a:pt x="1080" y="59"/>
                        <a:pt x="1081" y="59"/>
                      </a:cubicBezTo>
                      <a:close/>
                      <a:moveTo>
                        <a:pt x="1053" y="69"/>
                      </a:moveTo>
                      <a:cubicBezTo>
                        <a:pt x="1058" y="67"/>
                        <a:pt x="1062" y="65"/>
                        <a:pt x="1067" y="63"/>
                      </a:cubicBezTo>
                      <a:cubicBezTo>
                        <a:pt x="1068" y="63"/>
                        <a:pt x="1069" y="62"/>
                        <a:pt x="1068" y="60"/>
                      </a:cubicBezTo>
                      <a:cubicBezTo>
                        <a:pt x="1068" y="59"/>
                        <a:pt x="1067" y="58"/>
                        <a:pt x="1065" y="59"/>
                      </a:cubicBezTo>
                      <a:cubicBezTo>
                        <a:pt x="1061" y="60"/>
                        <a:pt x="1056" y="62"/>
                        <a:pt x="1051" y="64"/>
                      </a:cubicBezTo>
                      <a:cubicBezTo>
                        <a:pt x="1050" y="65"/>
                        <a:pt x="1049" y="66"/>
                        <a:pt x="1050" y="67"/>
                      </a:cubicBezTo>
                      <a:cubicBezTo>
                        <a:pt x="1050" y="69"/>
                        <a:pt x="1052" y="69"/>
                        <a:pt x="1053" y="69"/>
                      </a:cubicBezTo>
                      <a:close/>
                      <a:moveTo>
                        <a:pt x="1026" y="81"/>
                      </a:moveTo>
                      <a:cubicBezTo>
                        <a:pt x="1030" y="79"/>
                        <a:pt x="1035" y="77"/>
                        <a:pt x="1039" y="75"/>
                      </a:cubicBezTo>
                      <a:cubicBezTo>
                        <a:pt x="1041" y="74"/>
                        <a:pt x="1041" y="73"/>
                        <a:pt x="1041" y="71"/>
                      </a:cubicBezTo>
                      <a:cubicBezTo>
                        <a:pt x="1040" y="70"/>
                        <a:pt x="1039" y="70"/>
                        <a:pt x="1037" y="70"/>
                      </a:cubicBezTo>
                      <a:cubicBezTo>
                        <a:pt x="1033" y="72"/>
                        <a:pt x="1028" y="74"/>
                        <a:pt x="1024" y="77"/>
                      </a:cubicBezTo>
                      <a:cubicBezTo>
                        <a:pt x="1022" y="77"/>
                        <a:pt x="1022" y="79"/>
                        <a:pt x="1023" y="80"/>
                      </a:cubicBezTo>
                      <a:cubicBezTo>
                        <a:pt x="1023" y="81"/>
                        <a:pt x="1025" y="82"/>
                        <a:pt x="1026" y="81"/>
                      </a:cubicBezTo>
                      <a:close/>
                      <a:moveTo>
                        <a:pt x="1000" y="96"/>
                      </a:moveTo>
                      <a:cubicBezTo>
                        <a:pt x="1004" y="94"/>
                        <a:pt x="1009" y="91"/>
                        <a:pt x="1013" y="88"/>
                      </a:cubicBezTo>
                      <a:cubicBezTo>
                        <a:pt x="1014" y="88"/>
                        <a:pt x="1015" y="86"/>
                        <a:pt x="1014" y="85"/>
                      </a:cubicBezTo>
                      <a:cubicBezTo>
                        <a:pt x="1013" y="84"/>
                        <a:pt x="1012" y="83"/>
                        <a:pt x="1010" y="84"/>
                      </a:cubicBezTo>
                      <a:cubicBezTo>
                        <a:pt x="1006" y="87"/>
                        <a:pt x="1002" y="89"/>
                        <a:pt x="998" y="92"/>
                      </a:cubicBezTo>
                      <a:cubicBezTo>
                        <a:pt x="996" y="93"/>
                        <a:pt x="996" y="94"/>
                        <a:pt x="997" y="96"/>
                      </a:cubicBezTo>
                      <a:cubicBezTo>
                        <a:pt x="998" y="97"/>
                        <a:pt x="999" y="97"/>
                        <a:pt x="1000" y="96"/>
                      </a:cubicBezTo>
                      <a:close/>
                      <a:moveTo>
                        <a:pt x="977" y="114"/>
                      </a:moveTo>
                      <a:cubicBezTo>
                        <a:pt x="981" y="111"/>
                        <a:pt x="984" y="108"/>
                        <a:pt x="988" y="105"/>
                      </a:cubicBezTo>
                      <a:cubicBezTo>
                        <a:pt x="989" y="104"/>
                        <a:pt x="990" y="102"/>
                        <a:pt x="989" y="101"/>
                      </a:cubicBezTo>
                      <a:cubicBezTo>
                        <a:pt x="988" y="100"/>
                        <a:pt x="986" y="100"/>
                        <a:pt x="985" y="101"/>
                      </a:cubicBezTo>
                      <a:cubicBezTo>
                        <a:pt x="981" y="104"/>
                        <a:pt x="977" y="107"/>
                        <a:pt x="974" y="111"/>
                      </a:cubicBezTo>
                      <a:cubicBezTo>
                        <a:pt x="973" y="111"/>
                        <a:pt x="972" y="113"/>
                        <a:pt x="973" y="114"/>
                      </a:cubicBezTo>
                      <a:cubicBezTo>
                        <a:pt x="974" y="115"/>
                        <a:pt x="976" y="115"/>
                        <a:pt x="977" y="114"/>
                      </a:cubicBezTo>
                      <a:close/>
                      <a:moveTo>
                        <a:pt x="956" y="136"/>
                      </a:moveTo>
                      <a:cubicBezTo>
                        <a:pt x="960" y="132"/>
                        <a:pt x="963" y="128"/>
                        <a:pt x="966" y="125"/>
                      </a:cubicBezTo>
                      <a:cubicBezTo>
                        <a:pt x="967" y="124"/>
                        <a:pt x="967" y="122"/>
                        <a:pt x="966" y="121"/>
                      </a:cubicBezTo>
                      <a:cubicBezTo>
                        <a:pt x="965" y="120"/>
                        <a:pt x="964" y="120"/>
                        <a:pt x="963" y="121"/>
                      </a:cubicBezTo>
                      <a:cubicBezTo>
                        <a:pt x="959" y="125"/>
                        <a:pt x="956" y="129"/>
                        <a:pt x="953" y="133"/>
                      </a:cubicBezTo>
                      <a:cubicBezTo>
                        <a:pt x="952" y="134"/>
                        <a:pt x="952" y="135"/>
                        <a:pt x="953" y="136"/>
                      </a:cubicBezTo>
                      <a:cubicBezTo>
                        <a:pt x="954" y="137"/>
                        <a:pt x="956" y="137"/>
                        <a:pt x="956" y="136"/>
                      </a:cubicBezTo>
                      <a:close/>
                      <a:moveTo>
                        <a:pt x="940" y="160"/>
                      </a:moveTo>
                      <a:cubicBezTo>
                        <a:pt x="943" y="156"/>
                        <a:pt x="945" y="152"/>
                        <a:pt x="948" y="148"/>
                      </a:cubicBezTo>
                      <a:cubicBezTo>
                        <a:pt x="949" y="146"/>
                        <a:pt x="948" y="145"/>
                        <a:pt x="947" y="144"/>
                      </a:cubicBezTo>
                      <a:cubicBezTo>
                        <a:pt x="946" y="143"/>
                        <a:pt x="944" y="144"/>
                        <a:pt x="944" y="145"/>
                      </a:cubicBezTo>
                      <a:cubicBezTo>
                        <a:pt x="941" y="149"/>
                        <a:pt x="938" y="153"/>
                        <a:pt x="936" y="158"/>
                      </a:cubicBezTo>
                      <a:cubicBezTo>
                        <a:pt x="935" y="159"/>
                        <a:pt x="936" y="161"/>
                        <a:pt x="937" y="161"/>
                      </a:cubicBezTo>
                      <a:cubicBezTo>
                        <a:pt x="938" y="162"/>
                        <a:pt x="940" y="161"/>
                        <a:pt x="940" y="160"/>
                      </a:cubicBezTo>
                      <a:close/>
                      <a:moveTo>
                        <a:pt x="930" y="188"/>
                      </a:moveTo>
                      <a:cubicBezTo>
                        <a:pt x="931" y="183"/>
                        <a:pt x="933" y="178"/>
                        <a:pt x="934" y="174"/>
                      </a:cubicBezTo>
                      <a:cubicBezTo>
                        <a:pt x="935" y="172"/>
                        <a:pt x="934" y="171"/>
                        <a:pt x="933" y="170"/>
                      </a:cubicBezTo>
                      <a:cubicBezTo>
                        <a:pt x="932" y="170"/>
                        <a:pt x="930" y="171"/>
                        <a:pt x="930" y="172"/>
                      </a:cubicBezTo>
                      <a:cubicBezTo>
                        <a:pt x="928" y="177"/>
                        <a:pt x="926" y="181"/>
                        <a:pt x="925" y="186"/>
                      </a:cubicBezTo>
                      <a:cubicBezTo>
                        <a:pt x="925" y="188"/>
                        <a:pt x="925" y="189"/>
                        <a:pt x="927" y="189"/>
                      </a:cubicBezTo>
                      <a:cubicBezTo>
                        <a:pt x="928" y="190"/>
                        <a:pt x="929" y="189"/>
                        <a:pt x="930" y="188"/>
                      </a:cubicBezTo>
                      <a:close/>
                      <a:moveTo>
                        <a:pt x="925" y="217"/>
                      </a:moveTo>
                      <a:cubicBezTo>
                        <a:pt x="925" y="212"/>
                        <a:pt x="926" y="207"/>
                        <a:pt x="927" y="202"/>
                      </a:cubicBezTo>
                      <a:cubicBezTo>
                        <a:pt x="927" y="201"/>
                        <a:pt x="926" y="199"/>
                        <a:pt x="925" y="199"/>
                      </a:cubicBezTo>
                      <a:cubicBezTo>
                        <a:pt x="923" y="199"/>
                        <a:pt x="922" y="200"/>
                        <a:pt x="922" y="201"/>
                      </a:cubicBezTo>
                      <a:cubicBezTo>
                        <a:pt x="921" y="206"/>
                        <a:pt x="920" y="211"/>
                        <a:pt x="920" y="216"/>
                      </a:cubicBezTo>
                      <a:cubicBezTo>
                        <a:pt x="920" y="218"/>
                        <a:pt x="921" y="219"/>
                        <a:pt x="922" y="219"/>
                      </a:cubicBezTo>
                      <a:cubicBezTo>
                        <a:pt x="924" y="219"/>
                        <a:pt x="925" y="218"/>
                        <a:pt x="925" y="217"/>
                      </a:cubicBezTo>
                      <a:close/>
                      <a:moveTo>
                        <a:pt x="921" y="245"/>
                      </a:moveTo>
                      <a:cubicBezTo>
                        <a:pt x="921" y="245"/>
                        <a:pt x="921" y="246"/>
                        <a:pt x="921" y="246"/>
                      </a:cubicBezTo>
                      <a:cubicBezTo>
                        <a:pt x="922" y="247"/>
                        <a:pt x="923" y="248"/>
                        <a:pt x="924" y="247"/>
                      </a:cubicBezTo>
                      <a:cubicBezTo>
                        <a:pt x="925" y="247"/>
                        <a:pt x="926" y="246"/>
                        <a:pt x="926" y="245"/>
                      </a:cubicBezTo>
                      <a:cubicBezTo>
                        <a:pt x="925" y="240"/>
                        <a:pt x="925" y="236"/>
                        <a:pt x="925" y="231"/>
                      </a:cubicBezTo>
                      <a:cubicBezTo>
                        <a:pt x="925" y="230"/>
                        <a:pt x="924" y="229"/>
                        <a:pt x="922" y="229"/>
                      </a:cubicBezTo>
                      <a:cubicBezTo>
                        <a:pt x="921" y="229"/>
                        <a:pt x="920" y="230"/>
                        <a:pt x="920" y="232"/>
                      </a:cubicBezTo>
                      <a:cubicBezTo>
                        <a:pt x="920" y="236"/>
                        <a:pt x="921" y="241"/>
                        <a:pt x="921" y="245"/>
                      </a:cubicBezTo>
                      <a:cubicBezTo>
                        <a:pt x="924" y="245"/>
                        <a:pt x="924" y="245"/>
                        <a:pt x="924" y="245"/>
                      </a:cubicBezTo>
                      <a:cubicBezTo>
                        <a:pt x="926" y="244"/>
                        <a:pt x="926" y="244"/>
                        <a:pt x="926" y="244"/>
                      </a:cubicBezTo>
                      <a:cubicBezTo>
                        <a:pt x="926" y="243"/>
                        <a:pt x="925" y="243"/>
                        <a:pt x="925" y="243"/>
                      </a:cubicBezTo>
                      <a:cubicBezTo>
                        <a:pt x="924" y="241"/>
                        <a:pt x="923" y="241"/>
                        <a:pt x="922" y="241"/>
                      </a:cubicBezTo>
                      <a:cubicBezTo>
                        <a:pt x="921" y="242"/>
                        <a:pt x="920" y="244"/>
                        <a:pt x="921" y="245"/>
                      </a:cubicBezTo>
                      <a:close/>
                      <a:moveTo>
                        <a:pt x="902" y="223"/>
                      </a:moveTo>
                      <a:cubicBezTo>
                        <a:pt x="906" y="226"/>
                        <a:pt x="910" y="229"/>
                        <a:pt x="913" y="233"/>
                      </a:cubicBezTo>
                      <a:cubicBezTo>
                        <a:pt x="914" y="234"/>
                        <a:pt x="915" y="234"/>
                        <a:pt x="916" y="233"/>
                      </a:cubicBezTo>
                      <a:cubicBezTo>
                        <a:pt x="917" y="232"/>
                        <a:pt x="917" y="231"/>
                        <a:pt x="917" y="230"/>
                      </a:cubicBezTo>
                      <a:cubicBezTo>
                        <a:pt x="913" y="226"/>
                        <a:pt x="910" y="222"/>
                        <a:pt x="906" y="219"/>
                      </a:cubicBezTo>
                      <a:cubicBezTo>
                        <a:pt x="905" y="218"/>
                        <a:pt x="903" y="218"/>
                        <a:pt x="902" y="219"/>
                      </a:cubicBezTo>
                      <a:cubicBezTo>
                        <a:pt x="901" y="220"/>
                        <a:pt x="901" y="222"/>
                        <a:pt x="902" y="223"/>
                      </a:cubicBezTo>
                      <a:close/>
                      <a:moveTo>
                        <a:pt x="877" y="208"/>
                      </a:moveTo>
                      <a:cubicBezTo>
                        <a:pt x="882" y="209"/>
                        <a:pt x="886" y="212"/>
                        <a:pt x="891" y="214"/>
                      </a:cubicBezTo>
                      <a:cubicBezTo>
                        <a:pt x="892" y="215"/>
                        <a:pt x="893" y="214"/>
                        <a:pt x="894" y="213"/>
                      </a:cubicBezTo>
                      <a:cubicBezTo>
                        <a:pt x="895" y="212"/>
                        <a:pt x="894" y="211"/>
                        <a:pt x="893" y="210"/>
                      </a:cubicBezTo>
                      <a:cubicBezTo>
                        <a:pt x="889" y="207"/>
                        <a:pt x="884" y="205"/>
                        <a:pt x="879" y="203"/>
                      </a:cubicBezTo>
                      <a:cubicBezTo>
                        <a:pt x="878" y="202"/>
                        <a:pt x="877" y="203"/>
                        <a:pt x="876" y="204"/>
                      </a:cubicBezTo>
                      <a:cubicBezTo>
                        <a:pt x="876" y="206"/>
                        <a:pt x="876" y="207"/>
                        <a:pt x="877" y="208"/>
                      </a:cubicBezTo>
                      <a:close/>
                      <a:moveTo>
                        <a:pt x="849" y="201"/>
                      </a:moveTo>
                      <a:cubicBezTo>
                        <a:pt x="854" y="201"/>
                        <a:pt x="859" y="202"/>
                        <a:pt x="864" y="203"/>
                      </a:cubicBezTo>
                      <a:cubicBezTo>
                        <a:pt x="865" y="203"/>
                        <a:pt x="866" y="203"/>
                        <a:pt x="867" y="201"/>
                      </a:cubicBezTo>
                      <a:cubicBezTo>
                        <a:pt x="867" y="200"/>
                        <a:pt x="866" y="199"/>
                        <a:pt x="865" y="198"/>
                      </a:cubicBezTo>
                      <a:cubicBezTo>
                        <a:pt x="860" y="197"/>
                        <a:pt x="855" y="196"/>
                        <a:pt x="850" y="196"/>
                      </a:cubicBezTo>
                      <a:cubicBezTo>
                        <a:pt x="848" y="195"/>
                        <a:pt x="847" y="196"/>
                        <a:pt x="847" y="198"/>
                      </a:cubicBezTo>
                      <a:cubicBezTo>
                        <a:pt x="847" y="199"/>
                        <a:pt x="848" y="200"/>
                        <a:pt x="849" y="201"/>
                      </a:cubicBezTo>
                      <a:close/>
                      <a:moveTo>
                        <a:pt x="820" y="203"/>
                      </a:moveTo>
                      <a:cubicBezTo>
                        <a:pt x="825" y="202"/>
                        <a:pt x="830" y="201"/>
                        <a:pt x="835" y="200"/>
                      </a:cubicBezTo>
                      <a:cubicBezTo>
                        <a:pt x="836" y="200"/>
                        <a:pt x="837" y="199"/>
                        <a:pt x="837" y="198"/>
                      </a:cubicBezTo>
                      <a:cubicBezTo>
                        <a:pt x="837" y="196"/>
                        <a:pt x="836" y="195"/>
                        <a:pt x="834" y="195"/>
                      </a:cubicBezTo>
                      <a:cubicBezTo>
                        <a:pt x="829" y="196"/>
                        <a:pt x="824" y="197"/>
                        <a:pt x="819" y="198"/>
                      </a:cubicBezTo>
                      <a:cubicBezTo>
                        <a:pt x="818" y="198"/>
                        <a:pt x="817" y="200"/>
                        <a:pt x="817" y="201"/>
                      </a:cubicBezTo>
                      <a:cubicBezTo>
                        <a:pt x="818" y="202"/>
                        <a:pt x="819" y="203"/>
                        <a:pt x="820" y="203"/>
                      </a:cubicBezTo>
                      <a:close/>
                      <a:moveTo>
                        <a:pt x="795" y="216"/>
                      </a:moveTo>
                      <a:cubicBezTo>
                        <a:pt x="799" y="213"/>
                        <a:pt x="803" y="210"/>
                        <a:pt x="807" y="208"/>
                      </a:cubicBezTo>
                      <a:cubicBezTo>
                        <a:pt x="808" y="208"/>
                        <a:pt x="809" y="206"/>
                        <a:pt x="808" y="205"/>
                      </a:cubicBezTo>
                      <a:cubicBezTo>
                        <a:pt x="807" y="204"/>
                        <a:pt x="806" y="203"/>
                        <a:pt x="805" y="204"/>
                      </a:cubicBezTo>
                      <a:cubicBezTo>
                        <a:pt x="800" y="206"/>
                        <a:pt x="796" y="209"/>
                        <a:pt x="792" y="212"/>
                      </a:cubicBezTo>
                      <a:cubicBezTo>
                        <a:pt x="791" y="213"/>
                        <a:pt x="791" y="215"/>
                        <a:pt x="791" y="216"/>
                      </a:cubicBezTo>
                      <a:cubicBezTo>
                        <a:pt x="792" y="217"/>
                        <a:pt x="794" y="217"/>
                        <a:pt x="795" y="216"/>
                      </a:cubicBezTo>
                      <a:close/>
                      <a:moveTo>
                        <a:pt x="791" y="195"/>
                      </a:moveTo>
                      <a:cubicBezTo>
                        <a:pt x="790" y="200"/>
                        <a:pt x="790" y="205"/>
                        <a:pt x="789" y="210"/>
                      </a:cubicBezTo>
                      <a:cubicBezTo>
                        <a:pt x="788" y="211"/>
                        <a:pt x="789" y="212"/>
                        <a:pt x="790" y="213"/>
                      </a:cubicBezTo>
                      <a:cubicBezTo>
                        <a:pt x="792" y="213"/>
                        <a:pt x="793" y="212"/>
                        <a:pt x="793" y="211"/>
                      </a:cubicBezTo>
                      <a:cubicBezTo>
                        <a:pt x="795" y="206"/>
                        <a:pt x="795" y="201"/>
                        <a:pt x="796" y="196"/>
                      </a:cubicBezTo>
                      <a:cubicBezTo>
                        <a:pt x="796" y="194"/>
                        <a:pt x="795" y="193"/>
                        <a:pt x="794" y="193"/>
                      </a:cubicBezTo>
                      <a:cubicBezTo>
                        <a:pt x="792" y="193"/>
                        <a:pt x="791" y="194"/>
                        <a:pt x="791" y="195"/>
                      </a:cubicBezTo>
                      <a:close/>
                      <a:moveTo>
                        <a:pt x="791" y="166"/>
                      </a:moveTo>
                      <a:cubicBezTo>
                        <a:pt x="792" y="171"/>
                        <a:pt x="792" y="176"/>
                        <a:pt x="792" y="180"/>
                      </a:cubicBezTo>
                      <a:cubicBezTo>
                        <a:pt x="792" y="181"/>
                        <a:pt x="792" y="181"/>
                        <a:pt x="792" y="181"/>
                      </a:cubicBezTo>
                      <a:cubicBezTo>
                        <a:pt x="792" y="182"/>
                        <a:pt x="793" y="183"/>
                        <a:pt x="794" y="183"/>
                      </a:cubicBezTo>
                      <a:cubicBezTo>
                        <a:pt x="796" y="183"/>
                        <a:pt x="797" y="182"/>
                        <a:pt x="797" y="181"/>
                      </a:cubicBezTo>
                      <a:cubicBezTo>
                        <a:pt x="797" y="180"/>
                        <a:pt x="797" y="180"/>
                        <a:pt x="797" y="180"/>
                      </a:cubicBezTo>
                      <a:cubicBezTo>
                        <a:pt x="797" y="175"/>
                        <a:pt x="797" y="170"/>
                        <a:pt x="796" y="165"/>
                      </a:cubicBezTo>
                      <a:cubicBezTo>
                        <a:pt x="796" y="164"/>
                        <a:pt x="795" y="163"/>
                        <a:pt x="793" y="163"/>
                      </a:cubicBezTo>
                      <a:cubicBezTo>
                        <a:pt x="792" y="163"/>
                        <a:pt x="791" y="165"/>
                        <a:pt x="791" y="166"/>
                      </a:cubicBezTo>
                      <a:close/>
                      <a:moveTo>
                        <a:pt x="784" y="137"/>
                      </a:moveTo>
                      <a:cubicBezTo>
                        <a:pt x="786" y="142"/>
                        <a:pt x="787" y="147"/>
                        <a:pt x="788" y="152"/>
                      </a:cubicBezTo>
                      <a:cubicBezTo>
                        <a:pt x="789" y="153"/>
                        <a:pt x="790" y="154"/>
                        <a:pt x="791" y="153"/>
                      </a:cubicBezTo>
                      <a:cubicBezTo>
                        <a:pt x="793" y="153"/>
                        <a:pt x="794" y="152"/>
                        <a:pt x="793" y="150"/>
                      </a:cubicBezTo>
                      <a:cubicBezTo>
                        <a:pt x="792" y="145"/>
                        <a:pt x="791" y="141"/>
                        <a:pt x="789" y="136"/>
                      </a:cubicBezTo>
                      <a:cubicBezTo>
                        <a:pt x="788" y="134"/>
                        <a:pt x="787" y="134"/>
                        <a:pt x="786" y="134"/>
                      </a:cubicBezTo>
                      <a:cubicBezTo>
                        <a:pt x="784" y="135"/>
                        <a:pt x="784" y="136"/>
                        <a:pt x="784" y="137"/>
                      </a:cubicBezTo>
                      <a:close/>
                      <a:moveTo>
                        <a:pt x="771" y="111"/>
                      </a:moveTo>
                      <a:cubicBezTo>
                        <a:pt x="774" y="115"/>
                        <a:pt x="776" y="120"/>
                        <a:pt x="778" y="124"/>
                      </a:cubicBezTo>
                      <a:cubicBezTo>
                        <a:pt x="779" y="125"/>
                        <a:pt x="780" y="126"/>
                        <a:pt x="782" y="125"/>
                      </a:cubicBezTo>
                      <a:cubicBezTo>
                        <a:pt x="783" y="124"/>
                        <a:pt x="783" y="123"/>
                        <a:pt x="783" y="122"/>
                      </a:cubicBezTo>
                      <a:cubicBezTo>
                        <a:pt x="781" y="117"/>
                        <a:pt x="778" y="113"/>
                        <a:pt x="775" y="108"/>
                      </a:cubicBezTo>
                      <a:cubicBezTo>
                        <a:pt x="775" y="107"/>
                        <a:pt x="773" y="107"/>
                        <a:pt x="772" y="108"/>
                      </a:cubicBezTo>
                      <a:cubicBezTo>
                        <a:pt x="771" y="108"/>
                        <a:pt x="770" y="110"/>
                        <a:pt x="771" y="111"/>
                      </a:cubicBezTo>
                      <a:close/>
                      <a:moveTo>
                        <a:pt x="753" y="88"/>
                      </a:moveTo>
                      <a:cubicBezTo>
                        <a:pt x="757" y="91"/>
                        <a:pt x="760" y="95"/>
                        <a:pt x="763" y="99"/>
                      </a:cubicBezTo>
                      <a:cubicBezTo>
                        <a:pt x="764" y="100"/>
                        <a:pt x="765" y="100"/>
                        <a:pt x="766" y="99"/>
                      </a:cubicBezTo>
                      <a:cubicBezTo>
                        <a:pt x="767" y="99"/>
                        <a:pt x="768" y="97"/>
                        <a:pt x="767" y="96"/>
                      </a:cubicBezTo>
                      <a:cubicBezTo>
                        <a:pt x="764" y="92"/>
                        <a:pt x="760" y="88"/>
                        <a:pt x="757" y="84"/>
                      </a:cubicBezTo>
                      <a:cubicBezTo>
                        <a:pt x="756" y="83"/>
                        <a:pt x="755" y="83"/>
                        <a:pt x="753" y="84"/>
                      </a:cubicBezTo>
                      <a:cubicBezTo>
                        <a:pt x="752" y="85"/>
                        <a:pt x="752" y="87"/>
                        <a:pt x="753" y="88"/>
                      </a:cubicBezTo>
                      <a:close/>
                      <a:moveTo>
                        <a:pt x="732" y="67"/>
                      </a:moveTo>
                      <a:cubicBezTo>
                        <a:pt x="736" y="70"/>
                        <a:pt x="739" y="74"/>
                        <a:pt x="743" y="77"/>
                      </a:cubicBezTo>
                      <a:cubicBezTo>
                        <a:pt x="744" y="78"/>
                        <a:pt x="746" y="78"/>
                        <a:pt x="747" y="77"/>
                      </a:cubicBezTo>
                      <a:cubicBezTo>
                        <a:pt x="747" y="76"/>
                        <a:pt x="747" y="74"/>
                        <a:pt x="746" y="73"/>
                      </a:cubicBezTo>
                      <a:cubicBezTo>
                        <a:pt x="743" y="70"/>
                        <a:pt x="739" y="67"/>
                        <a:pt x="735" y="63"/>
                      </a:cubicBezTo>
                      <a:cubicBezTo>
                        <a:pt x="734" y="62"/>
                        <a:pt x="733" y="62"/>
                        <a:pt x="732" y="64"/>
                      </a:cubicBezTo>
                      <a:cubicBezTo>
                        <a:pt x="731" y="65"/>
                        <a:pt x="731" y="66"/>
                        <a:pt x="732" y="67"/>
                      </a:cubicBezTo>
                      <a:close/>
                      <a:moveTo>
                        <a:pt x="708" y="49"/>
                      </a:moveTo>
                      <a:cubicBezTo>
                        <a:pt x="712" y="52"/>
                        <a:pt x="716" y="55"/>
                        <a:pt x="720" y="58"/>
                      </a:cubicBezTo>
                      <a:cubicBezTo>
                        <a:pt x="721" y="59"/>
                        <a:pt x="723" y="59"/>
                        <a:pt x="724" y="57"/>
                      </a:cubicBezTo>
                      <a:cubicBezTo>
                        <a:pt x="725" y="56"/>
                        <a:pt x="724" y="55"/>
                        <a:pt x="723" y="54"/>
                      </a:cubicBezTo>
                      <a:cubicBezTo>
                        <a:pt x="719" y="51"/>
                        <a:pt x="715" y="48"/>
                        <a:pt x="711" y="45"/>
                      </a:cubicBezTo>
                      <a:cubicBezTo>
                        <a:pt x="710" y="45"/>
                        <a:pt x="708" y="45"/>
                        <a:pt x="707" y="46"/>
                      </a:cubicBezTo>
                      <a:cubicBezTo>
                        <a:pt x="707" y="47"/>
                        <a:pt x="707" y="49"/>
                        <a:pt x="708" y="49"/>
                      </a:cubicBezTo>
                      <a:close/>
                      <a:moveTo>
                        <a:pt x="682" y="35"/>
                      </a:moveTo>
                      <a:cubicBezTo>
                        <a:pt x="687" y="37"/>
                        <a:pt x="691" y="39"/>
                        <a:pt x="695" y="42"/>
                      </a:cubicBezTo>
                      <a:cubicBezTo>
                        <a:pt x="696" y="42"/>
                        <a:pt x="698" y="42"/>
                        <a:pt x="699" y="41"/>
                      </a:cubicBezTo>
                      <a:cubicBezTo>
                        <a:pt x="699" y="40"/>
                        <a:pt x="699" y="38"/>
                        <a:pt x="698" y="37"/>
                      </a:cubicBezTo>
                      <a:cubicBezTo>
                        <a:pt x="693" y="35"/>
                        <a:pt x="689" y="33"/>
                        <a:pt x="684" y="30"/>
                      </a:cubicBezTo>
                      <a:cubicBezTo>
                        <a:pt x="683" y="30"/>
                        <a:pt x="682" y="30"/>
                        <a:pt x="681" y="31"/>
                      </a:cubicBezTo>
                      <a:cubicBezTo>
                        <a:pt x="680" y="33"/>
                        <a:pt x="681" y="34"/>
                        <a:pt x="682" y="35"/>
                      </a:cubicBezTo>
                      <a:close/>
                      <a:moveTo>
                        <a:pt x="655" y="23"/>
                      </a:moveTo>
                      <a:cubicBezTo>
                        <a:pt x="660" y="24"/>
                        <a:pt x="664" y="26"/>
                        <a:pt x="669" y="28"/>
                      </a:cubicBezTo>
                      <a:cubicBezTo>
                        <a:pt x="670" y="29"/>
                        <a:pt x="671" y="28"/>
                        <a:pt x="672" y="27"/>
                      </a:cubicBezTo>
                      <a:cubicBezTo>
                        <a:pt x="673" y="26"/>
                        <a:pt x="672" y="24"/>
                        <a:pt x="671" y="24"/>
                      </a:cubicBezTo>
                      <a:cubicBezTo>
                        <a:pt x="666" y="22"/>
                        <a:pt x="661" y="20"/>
                        <a:pt x="657" y="18"/>
                      </a:cubicBezTo>
                      <a:cubicBezTo>
                        <a:pt x="655" y="17"/>
                        <a:pt x="654" y="18"/>
                        <a:pt x="654" y="19"/>
                      </a:cubicBezTo>
                      <a:cubicBezTo>
                        <a:pt x="653" y="21"/>
                        <a:pt x="654" y="22"/>
                        <a:pt x="655" y="23"/>
                      </a:cubicBezTo>
                      <a:close/>
                      <a:moveTo>
                        <a:pt x="627" y="13"/>
                      </a:moveTo>
                      <a:cubicBezTo>
                        <a:pt x="631" y="15"/>
                        <a:pt x="636" y="16"/>
                        <a:pt x="641" y="18"/>
                      </a:cubicBezTo>
                      <a:cubicBezTo>
                        <a:pt x="642" y="18"/>
                        <a:pt x="644" y="17"/>
                        <a:pt x="644" y="16"/>
                      </a:cubicBezTo>
                      <a:cubicBezTo>
                        <a:pt x="645" y="15"/>
                        <a:pt x="644" y="13"/>
                        <a:pt x="643" y="13"/>
                      </a:cubicBezTo>
                      <a:cubicBezTo>
                        <a:pt x="638" y="11"/>
                        <a:pt x="633" y="10"/>
                        <a:pt x="628" y="9"/>
                      </a:cubicBezTo>
                      <a:cubicBezTo>
                        <a:pt x="627" y="8"/>
                        <a:pt x="625" y="9"/>
                        <a:pt x="625" y="10"/>
                      </a:cubicBezTo>
                      <a:cubicBezTo>
                        <a:pt x="625" y="12"/>
                        <a:pt x="625" y="13"/>
                        <a:pt x="627" y="13"/>
                      </a:cubicBezTo>
                      <a:close/>
                      <a:moveTo>
                        <a:pt x="598" y="7"/>
                      </a:moveTo>
                      <a:cubicBezTo>
                        <a:pt x="602" y="8"/>
                        <a:pt x="607" y="9"/>
                        <a:pt x="612" y="10"/>
                      </a:cubicBezTo>
                      <a:cubicBezTo>
                        <a:pt x="614" y="10"/>
                        <a:pt x="615" y="9"/>
                        <a:pt x="615" y="8"/>
                      </a:cubicBezTo>
                      <a:cubicBezTo>
                        <a:pt x="615" y="7"/>
                        <a:pt x="615" y="5"/>
                        <a:pt x="613" y="5"/>
                      </a:cubicBezTo>
                      <a:cubicBezTo>
                        <a:pt x="608" y="4"/>
                        <a:pt x="603" y="3"/>
                        <a:pt x="598" y="2"/>
                      </a:cubicBezTo>
                      <a:cubicBezTo>
                        <a:pt x="597" y="2"/>
                        <a:pt x="596" y="3"/>
                        <a:pt x="596" y="4"/>
                      </a:cubicBezTo>
                      <a:cubicBezTo>
                        <a:pt x="595" y="6"/>
                        <a:pt x="596" y="7"/>
                        <a:pt x="598" y="7"/>
                      </a:cubicBezTo>
                      <a:close/>
                      <a:moveTo>
                        <a:pt x="568" y="5"/>
                      </a:moveTo>
                      <a:cubicBezTo>
                        <a:pt x="570" y="5"/>
                        <a:pt x="572" y="5"/>
                        <a:pt x="574" y="5"/>
                      </a:cubicBezTo>
                      <a:cubicBezTo>
                        <a:pt x="577" y="5"/>
                        <a:pt x="580" y="5"/>
                        <a:pt x="583" y="6"/>
                      </a:cubicBezTo>
                      <a:cubicBezTo>
                        <a:pt x="584" y="6"/>
                        <a:pt x="585" y="5"/>
                        <a:pt x="586" y="3"/>
                      </a:cubicBezTo>
                      <a:cubicBezTo>
                        <a:pt x="586" y="2"/>
                        <a:pt x="585" y="1"/>
                        <a:pt x="583" y="1"/>
                      </a:cubicBezTo>
                      <a:cubicBezTo>
                        <a:pt x="580" y="0"/>
                        <a:pt x="577" y="0"/>
                        <a:pt x="575" y="0"/>
                      </a:cubicBezTo>
                      <a:cubicBezTo>
                        <a:pt x="572" y="0"/>
                        <a:pt x="570" y="0"/>
                        <a:pt x="568" y="0"/>
                      </a:cubicBezTo>
                      <a:cubicBezTo>
                        <a:pt x="567" y="0"/>
                        <a:pt x="566" y="1"/>
                        <a:pt x="566" y="2"/>
                      </a:cubicBezTo>
                      <a:cubicBezTo>
                        <a:pt x="566" y="4"/>
                        <a:pt x="567" y="5"/>
                        <a:pt x="568" y="5"/>
                      </a:cubicBezTo>
                      <a:close/>
                      <a:moveTo>
                        <a:pt x="538" y="7"/>
                      </a:moveTo>
                      <a:cubicBezTo>
                        <a:pt x="543" y="6"/>
                        <a:pt x="548" y="6"/>
                        <a:pt x="553" y="5"/>
                      </a:cubicBezTo>
                      <a:cubicBezTo>
                        <a:pt x="555" y="5"/>
                        <a:pt x="556" y="4"/>
                        <a:pt x="556" y="3"/>
                      </a:cubicBezTo>
                      <a:cubicBezTo>
                        <a:pt x="556" y="1"/>
                        <a:pt x="554" y="0"/>
                        <a:pt x="553" y="0"/>
                      </a:cubicBezTo>
                      <a:cubicBezTo>
                        <a:pt x="548" y="1"/>
                        <a:pt x="543" y="1"/>
                        <a:pt x="538" y="2"/>
                      </a:cubicBezTo>
                      <a:cubicBezTo>
                        <a:pt x="536" y="2"/>
                        <a:pt x="536" y="3"/>
                        <a:pt x="536" y="4"/>
                      </a:cubicBezTo>
                      <a:cubicBezTo>
                        <a:pt x="536" y="6"/>
                        <a:pt x="537" y="7"/>
                        <a:pt x="538" y="7"/>
                      </a:cubicBezTo>
                      <a:close/>
                      <a:moveTo>
                        <a:pt x="509" y="11"/>
                      </a:moveTo>
                      <a:cubicBezTo>
                        <a:pt x="514" y="10"/>
                        <a:pt x="519" y="9"/>
                        <a:pt x="524" y="9"/>
                      </a:cubicBezTo>
                      <a:cubicBezTo>
                        <a:pt x="525" y="8"/>
                        <a:pt x="526" y="7"/>
                        <a:pt x="526" y="6"/>
                      </a:cubicBezTo>
                      <a:cubicBezTo>
                        <a:pt x="526" y="4"/>
                        <a:pt x="524" y="3"/>
                        <a:pt x="523" y="4"/>
                      </a:cubicBezTo>
                      <a:cubicBezTo>
                        <a:pt x="518" y="4"/>
                        <a:pt x="513" y="5"/>
                        <a:pt x="508" y="6"/>
                      </a:cubicBezTo>
                      <a:cubicBezTo>
                        <a:pt x="507" y="7"/>
                        <a:pt x="506" y="8"/>
                        <a:pt x="506" y="9"/>
                      </a:cubicBezTo>
                      <a:cubicBezTo>
                        <a:pt x="506" y="11"/>
                        <a:pt x="508" y="12"/>
                        <a:pt x="509" y="11"/>
                      </a:cubicBezTo>
                      <a:close/>
                      <a:moveTo>
                        <a:pt x="480" y="19"/>
                      </a:moveTo>
                      <a:cubicBezTo>
                        <a:pt x="485" y="17"/>
                        <a:pt x="490" y="16"/>
                        <a:pt x="494" y="15"/>
                      </a:cubicBezTo>
                      <a:cubicBezTo>
                        <a:pt x="496" y="14"/>
                        <a:pt x="497" y="13"/>
                        <a:pt x="496" y="12"/>
                      </a:cubicBezTo>
                      <a:cubicBezTo>
                        <a:pt x="496" y="10"/>
                        <a:pt x="495" y="9"/>
                        <a:pt x="493" y="10"/>
                      </a:cubicBezTo>
                      <a:cubicBezTo>
                        <a:pt x="488" y="11"/>
                        <a:pt x="484" y="12"/>
                        <a:pt x="479" y="14"/>
                      </a:cubicBezTo>
                      <a:cubicBezTo>
                        <a:pt x="477" y="14"/>
                        <a:pt x="477" y="16"/>
                        <a:pt x="477" y="17"/>
                      </a:cubicBezTo>
                      <a:cubicBezTo>
                        <a:pt x="477" y="18"/>
                        <a:pt x="479" y="19"/>
                        <a:pt x="480" y="19"/>
                      </a:cubicBezTo>
                      <a:close/>
                      <a:moveTo>
                        <a:pt x="452" y="28"/>
                      </a:moveTo>
                      <a:cubicBezTo>
                        <a:pt x="457" y="26"/>
                        <a:pt x="461" y="25"/>
                        <a:pt x="466" y="23"/>
                      </a:cubicBezTo>
                      <a:cubicBezTo>
                        <a:pt x="467" y="23"/>
                        <a:pt x="468" y="21"/>
                        <a:pt x="467" y="20"/>
                      </a:cubicBezTo>
                      <a:cubicBezTo>
                        <a:pt x="467" y="19"/>
                        <a:pt x="466" y="18"/>
                        <a:pt x="464" y="18"/>
                      </a:cubicBezTo>
                      <a:cubicBezTo>
                        <a:pt x="459" y="20"/>
                        <a:pt x="455" y="22"/>
                        <a:pt x="450" y="24"/>
                      </a:cubicBezTo>
                      <a:cubicBezTo>
                        <a:pt x="449" y="24"/>
                        <a:pt x="448" y="25"/>
                        <a:pt x="449" y="27"/>
                      </a:cubicBezTo>
                      <a:cubicBezTo>
                        <a:pt x="449" y="28"/>
                        <a:pt x="451" y="29"/>
                        <a:pt x="452" y="28"/>
                      </a:cubicBezTo>
                      <a:close/>
                      <a:moveTo>
                        <a:pt x="425" y="40"/>
                      </a:moveTo>
                      <a:cubicBezTo>
                        <a:pt x="429" y="38"/>
                        <a:pt x="434" y="36"/>
                        <a:pt x="438" y="34"/>
                      </a:cubicBezTo>
                      <a:cubicBezTo>
                        <a:pt x="439" y="33"/>
                        <a:pt x="440" y="32"/>
                        <a:pt x="439" y="31"/>
                      </a:cubicBezTo>
                      <a:cubicBezTo>
                        <a:pt x="439" y="29"/>
                        <a:pt x="437" y="29"/>
                        <a:pt x="436" y="29"/>
                      </a:cubicBezTo>
                      <a:cubicBezTo>
                        <a:pt x="431" y="31"/>
                        <a:pt x="427" y="34"/>
                        <a:pt x="422" y="36"/>
                      </a:cubicBezTo>
                      <a:cubicBezTo>
                        <a:pt x="421" y="36"/>
                        <a:pt x="421" y="38"/>
                        <a:pt x="421" y="39"/>
                      </a:cubicBezTo>
                      <a:cubicBezTo>
                        <a:pt x="422" y="40"/>
                        <a:pt x="423" y="41"/>
                        <a:pt x="425" y="40"/>
                      </a:cubicBezTo>
                      <a:close/>
                      <a:moveTo>
                        <a:pt x="399" y="55"/>
                      </a:moveTo>
                      <a:cubicBezTo>
                        <a:pt x="403" y="52"/>
                        <a:pt x="407" y="50"/>
                        <a:pt x="412" y="47"/>
                      </a:cubicBezTo>
                      <a:cubicBezTo>
                        <a:pt x="413" y="47"/>
                        <a:pt x="413" y="45"/>
                        <a:pt x="412" y="44"/>
                      </a:cubicBezTo>
                      <a:cubicBezTo>
                        <a:pt x="412" y="43"/>
                        <a:pt x="410" y="42"/>
                        <a:pt x="409" y="43"/>
                      </a:cubicBezTo>
                      <a:cubicBezTo>
                        <a:pt x="405" y="46"/>
                        <a:pt x="400" y="48"/>
                        <a:pt x="396" y="51"/>
                      </a:cubicBezTo>
                      <a:cubicBezTo>
                        <a:pt x="395" y="52"/>
                        <a:pt x="395" y="53"/>
                        <a:pt x="395" y="54"/>
                      </a:cubicBezTo>
                      <a:cubicBezTo>
                        <a:pt x="396" y="56"/>
                        <a:pt x="398" y="56"/>
                        <a:pt x="399" y="55"/>
                      </a:cubicBezTo>
                      <a:close/>
                      <a:moveTo>
                        <a:pt x="375" y="73"/>
                      </a:moveTo>
                      <a:cubicBezTo>
                        <a:pt x="379" y="70"/>
                        <a:pt x="383" y="67"/>
                        <a:pt x="387" y="64"/>
                      </a:cubicBezTo>
                      <a:cubicBezTo>
                        <a:pt x="388" y="63"/>
                        <a:pt x="388" y="61"/>
                        <a:pt x="387" y="60"/>
                      </a:cubicBezTo>
                      <a:cubicBezTo>
                        <a:pt x="386" y="59"/>
                        <a:pt x="385" y="59"/>
                        <a:pt x="384" y="60"/>
                      </a:cubicBezTo>
                      <a:cubicBezTo>
                        <a:pt x="380" y="63"/>
                        <a:pt x="376" y="66"/>
                        <a:pt x="372" y="69"/>
                      </a:cubicBezTo>
                      <a:cubicBezTo>
                        <a:pt x="371" y="70"/>
                        <a:pt x="371" y="72"/>
                        <a:pt x="372" y="73"/>
                      </a:cubicBezTo>
                      <a:cubicBezTo>
                        <a:pt x="373" y="74"/>
                        <a:pt x="374" y="74"/>
                        <a:pt x="375" y="73"/>
                      </a:cubicBezTo>
                      <a:close/>
                      <a:moveTo>
                        <a:pt x="355" y="95"/>
                      </a:moveTo>
                      <a:cubicBezTo>
                        <a:pt x="358" y="91"/>
                        <a:pt x="361" y="87"/>
                        <a:pt x="365" y="83"/>
                      </a:cubicBezTo>
                      <a:cubicBezTo>
                        <a:pt x="366" y="82"/>
                        <a:pt x="366" y="81"/>
                        <a:pt x="365" y="80"/>
                      </a:cubicBezTo>
                      <a:cubicBezTo>
                        <a:pt x="364" y="79"/>
                        <a:pt x="362" y="79"/>
                        <a:pt x="361" y="80"/>
                      </a:cubicBezTo>
                      <a:cubicBezTo>
                        <a:pt x="358" y="84"/>
                        <a:pt x="354" y="87"/>
                        <a:pt x="351" y="91"/>
                      </a:cubicBezTo>
                      <a:cubicBezTo>
                        <a:pt x="350" y="93"/>
                        <a:pt x="351" y="94"/>
                        <a:pt x="352" y="95"/>
                      </a:cubicBezTo>
                      <a:cubicBezTo>
                        <a:pt x="353" y="96"/>
                        <a:pt x="354" y="96"/>
                        <a:pt x="355" y="95"/>
                      </a:cubicBezTo>
                      <a:close/>
                      <a:moveTo>
                        <a:pt x="340" y="120"/>
                      </a:moveTo>
                      <a:cubicBezTo>
                        <a:pt x="342" y="115"/>
                        <a:pt x="344" y="111"/>
                        <a:pt x="347" y="107"/>
                      </a:cubicBezTo>
                      <a:cubicBezTo>
                        <a:pt x="348" y="105"/>
                        <a:pt x="347" y="104"/>
                        <a:pt x="346" y="103"/>
                      </a:cubicBezTo>
                      <a:cubicBezTo>
                        <a:pt x="345" y="103"/>
                        <a:pt x="343" y="103"/>
                        <a:pt x="343" y="104"/>
                      </a:cubicBezTo>
                      <a:cubicBezTo>
                        <a:pt x="340" y="109"/>
                        <a:pt x="338" y="113"/>
                        <a:pt x="336" y="118"/>
                      </a:cubicBezTo>
                      <a:cubicBezTo>
                        <a:pt x="335" y="119"/>
                        <a:pt x="336" y="120"/>
                        <a:pt x="337" y="121"/>
                      </a:cubicBezTo>
                      <a:cubicBezTo>
                        <a:pt x="338" y="122"/>
                        <a:pt x="340" y="121"/>
                        <a:pt x="340" y="120"/>
                      </a:cubicBezTo>
                      <a:close/>
                      <a:moveTo>
                        <a:pt x="333" y="148"/>
                      </a:moveTo>
                      <a:cubicBezTo>
                        <a:pt x="333" y="143"/>
                        <a:pt x="334" y="138"/>
                        <a:pt x="336" y="134"/>
                      </a:cubicBezTo>
                      <a:cubicBezTo>
                        <a:pt x="336" y="132"/>
                        <a:pt x="335" y="131"/>
                        <a:pt x="334" y="130"/>
                      </a:cubicBezTo>
                      <a:cubicBezTo>
                        <a:pt x="332" y="130"/>
                        <a:pt x="331" y="131"/>
                        <a:pt x="331" y="132"/>
                      </a:cubicBezTo>
                      <a:cubicBezTo>
                        <a:pt x="329" y="137"/>
                        <a:pt x="328" y="142"/>
                        <a:pt x="328" y="147"/>
                      </a:cubicBezTo>
                      <a:cubicBezTo>
                        <a:pt x="328" y="149"/>
                        <a:pt x="329" y="150"/>
                        <a:pt x="330" y="150"/>
                      </a:cubicBezTo>
                      <a:cubicBezTo>
                        <a:pt x="331" y="150"/>
                        <a:pt x="333" y="149"/>
                        <a:pt x="333" y="148"/>
                      </a:cubicBezTo>
                      <a:close/>
                      <a:moveTo>
                        <a:pt x="334" y="177"/>
                      </a:moveTo>
                      <a:cubicBezTo>
                        <a:pt x="333" y="172"/>
                        <a:pt x="333" y="167"/>
                        <a:pt x="332" y="162"/>
                      </a:cubicBezTo>
                      <a:cubicBezTo>
                        <a:pt x="332" y="161"/>
                        <a:pt x="331" y="160"/>
                        <a:pt x="330" y="160"/>
                      </a:cubicBezTo>
                      <a:cubicBezTo>
                        <a:pt x="328" y="160"/>
                        <a:pt x="327" y="161"/>
                        <a:pt x="327" y="163"/>
                      </a:cubicBezTo>
                      <a:cubicBezTo>
                        <a:pt x="328" y="168"/>
                        <a:pt x="328" y="173"/>
                        <a:pt x="329" y="178"/>
                      </a:cubicBezTo>
                      <a:cubicBezTo>
                        <a:pt x="329" y="179"/>
                        <a:pt x="330" y="180"/>
                        <a:pt x="332" y="180"/>
                      </a:cubicBezTo>
                      <a:cubicBezTo>
                        <a:pt x="333" y="180"/>
                        <a:pt x="334" y="178"/>
                        <a:pt x="334" y="177"/>
                      </a:cubicBezTo>
                      <a:close/>
                      <a:moveTo>
                        <a:pt x="333" y="197"/>
                      </a:moveTo>
                      <a:cubicBezTo>
                        <a:pt x="334" y="199"/>
                        <a:pt x="335" y="200"/>
                        <a:pt x="335" y="202"/>
                      </a:cubicBezTo>
                      <a:cubicBezTo>
                        <a:pt x="336" y="203"/>
                        <a:pt x="337" y="204"/>
                        <a:pt x="339" y="203"/>
                      </a:cubicBezTo>
                      <a:cubicBezTo>
                        <a:pt x="340" y="203"/>
                        <a:pt x="341" y="201"/>
                        <a:pt x="340" y="200"/>
                      </a:cubicBezTo>
                      <a:cubicBezTo>
                        <a:pt x="339" y="197"/>
                        <a:pt x="338" y="194"/>
                        <a:pt x="337" y="191"/>
                      </a:cubicBezTo>
                      <a:cubicBezTo>
                        <a:pt x="337" y="190"/>
                        <a:pt x="335" y="189"/>
                        <a:pt x="334" y="190"/>
                      </a:cubicBezTo>
                      <a:cubicBezTo>
                        <a:pt x="333" y="190"/>
                        <a:pt x="332" y="191"/>
                        <a:pt x="332" y="193"/>
                      </a:cubicBezTo>
                      <a:cubicBezTo>
                        <a:pt x="333" y="196"/>
                        <a:pt x="334" y="199"/>
                        <a:pt x="335" y="202"/>
                      </a:cubicBezTo>
                      <a:cubicBezTo>
                        <a:pt x="336" y="202"/>
                        <a:pt x="336" y="203"/>
                        <a:pt x="337" y="203"/>
                      </a:cubicBezTo>
                      <a:cubicBezTo>
                        <a:pt x="337" y="203"/>
                        <a:pt x="338" y="203"/>
                        <a:pt x="339" y="203"/>
                      </a:cubicBezTo>
                      <a:cubicBezTo>
                        <a:pt x="339" y="203"/>
                        <a:pt x="340" y="203"/>
                        <a:pt x="340" y="202"/>
                      </a:cubicBezTo>
                      <a:cubicBezTo>
                        <a:pt x="340" y="201"/>
                        <a:pt x="340" y="201"/>
                        <a:pt x="340" y="200"/>
                      </a:cubicBezTo>
                      <a:cubicBezTo>
                        <a:pt x="339" y="198"/>
                        <a:pt x="339" y="196"/>
                        <a:pt x="337" y="195"/>
                      </a:cubicBezTo>
                      <a:cubicBezTo>
                        <a:pt x="337" y="193"/>
                        <a:pt x="335" y="193"/>
                        <a:pt x="334" y="194"/>
                      </a:cubicBezTo>
                      <a:cubicBezTo>
                        <a:pt x="333" y="194"/>
                        <a:pt x="332" y="196"/>
                        <a:pt x="333" y="197"/>
                      </a:cubicBezTo>
                      <a:close/>
                      <a:moveTo>
                        <a:pt x="311" y="180"/>
                      </a:moveTo>
                      <a:cubicBezTo>
                        <a:pt x="316" y="182"/>
                        <a:pt x="320" y="184"/>
                        <a:pt x="324" y="187"/>
                      </a:cubicBezTo>
                      <a:cubicBezTo>
                        <a:pt x="325" y="188"/>
                        <a:pt x="326" y="188"/>
                        <a:pt x="327" y="187"/>
                      </a:cubicBezTo>
                      <a:cubicBezTo>
                        <a:pt x="328" y="185"/>
                        <a:pt x="328" y="184"/>
                        <a:pt x="327" y="183"/>
                      </a:cubicBezTo>
                      <a:cubicBezTo>
                        <a:pt x="323" y="180"/>
                        <a:pt x="318" y="177"/>
                        <a:pt x="313" y="175"/>
                      </a:cubicBezTo>
                      <a:cubicBezTo>
                        <a:pt x="312" y="175"/>
                        <a:pt x="310" y="175"/>
                        <a:pt x="310" y="177"/>
                      </a:cubicBezTo>
                      <a:cubicBezTo>
                        <a:pt x="309" y="178"/>
                        <a:pt x="310" y="179"/>
                        <a:pt x="311" y="180"/>
                      </a:cubicBezTo>
                      <a:close/>
                      <a:moveTo>
                        <a:pt x="283" y="171"/>
                      </a:moveTo>
                      <a:cubicBezTo>
                        <a:pt x="288" y="172"/>
                        <a:pt x="293" y="173"/>
                        <a:pt x="297" y="175"/>
                      </a:cubicBezTo>
                      <a:cubicBezTo>
                        <a:pt x="299" y="175"/>
                        <a:pt x="300" y="174"/>
                        <a:pt x="300" y="173"/>
                      </a:cubicBezTo>
                      <a:cubicBezTo>
                        <a:pt x="301" y="172"/>
                        <a:pt x="300" y="170"/>
                        <a:pt x="299" y="170"/>
                      </a:cubicBezTo>
                      <a:cubicBezTo>
                        <a:pt x="294" y="169"/>
                        <a:pt x="289" y="167"/>
                        <a:pt x="284" y="166"/>
                      </a:cubicBezTo>
                      <a:cubicBezTo>
                        <a:pt x="283" y="166"/>
                        <a:pt x="281" y="167"/>
                        <a:pt x="281" y="168"/>
                      </a:cubicBezTo>
                      <a:cubicBezTo>
                        <a:pt x="281" y="170"/>
                        <a:pt x="282" y="171"/>
                        <a:pt x="283" y="171"/>
                      </a:cubicBezTo>
                      <a:close/>
                      <a:moveTo>
                        <a:pt x="254" y="167"/>
                      </a:moveTo>
                      <a:cubicBezTo>
                        <a:pt x="259" y="168"/>
                        <a:pt x="263" y="168"/>
                        <a:pt x="268" y="169"/>
                      </a:cubicBezTo>
                      <a:cubicBezTo>
                        <a:pt x="270" y="169"/>
                        <a:pt x="271" y="168"/>
                        <a:pt x="271" y="167"/>
                      </a:cubicBezTo>
                      <a:cubicBezTo>
                        <a:pt x="271" y="165"/>
                        <a:pt x="270" y="164"/>
                        <a:pt x="269" y="164"/>
                      </a:cubicBezTo>
                      <a:cubicBezTo>
                        <a:pt x="264" y="163"/>
                        <a:pt x="259" y="163"/>
                        <a:pt x="254" y="162"/>
                      </a:cubicBezTo>
                      <a:cubicBezTo>
                        <a:pt x="253" y="162"/>
                        <a:pt x="251" y="163"/>
                        <a:pt x="251" y="165"/>
                      </a:cubicBezTo>
                      <a:cubicBezTo>
                        <a:pt x="251" y="166"/>
                        <a:pt x="252" y="167"/>
                        <a:pt x="254" y="167"/>
                      </a:cubicBezTo>
                      <a:close/>
                      <a:moveTo>
                        <a:pt x="224" y="167"/>
                      </a:moveTo>
                      <a:cubicBezTo>
                        <a:pt x="227" y="167"/>
                        <a:pt x="230" y="167"/>
                        <a:pt x="234" y="167"/>
                      </a:cubicBezTo>
                      <a:cubicBezTo>
                        <a:pt x="235" y="167"/>
                        <a:pt x="237" y="167"/>
                        <a:pt x="239" y="167"/>
                      </a:cubicBezTo>
                      <a:cubicBezTo>
                        <a:pt x="240" y="167"/>
                        <a:pt x="241" y="166"/>
                        <a:pt x="241" y="164"/>
                      </a:cubicBezTo>
                      <a:cubicBezTo>
                        <a:pt x="241" y="163"/>
                        <a:pt x="240" y="162"/>
                        <a:pt x="239" y="162"/>
                      </a:cubicBezTo>
                      <a:cubicBezTo>
                        <a:pt x="237" y="162"/>
                        <a:pt x="235" y="162"/>
                        <a:pt x="234" y="162"/>
                      </a:cubicBezTo>
                      <a:cubicBezTo>
                        <a:pt x="230" y="162"/>
                        <a:pt x="227" y="162"/>
                        <a:pt x="224" y="162"/>
                      </a:cubicBezTo>
                      <a:cubicBezTo>
                        <a:pt x="222" y="162"/>
                        <a:pt x="221" y="163"/>
                        <a:pt x="221" y="164"/>
                      </a:cubicBezTo>
                      <a:cubicBezTo>
                        <a:pt x="221" y="166"/>
                        <a:pt x="222" y="167"/>
                        <a:pt x="224" y="167"/>
                      </a:cubicBezTo>
                      <a:close/>
                      <a:moveTo>
                        <a:pt x="195" y="170"/>
                      </a:moveTo>
                      <a:cubicBezTo>
                        <a:pt x="199" y="169"/>
                        <a:pt x="203" y="168"/>
                        <a:pt x="209" y="168"/>
                      </a:cubicBezTo>
                      <a:cubicBezTo>
                        <a:pt x="210" y="168"/>
                        <a:pt x="211" y="166"/>
                        <a:pt x="211" y="165"/>
                      </a:cubicBezTo>
                      <a:cubicBezTo>
                        <a:pt x="211" y="164"/>
                        <a:pt x="210" y="163"/>
                        <a:pt x="209" y="163"/>
                      </a:cubicBezTo>
                      <a:cubicBezTo>
                        <a:pt x="203" y="163"/>
                        <a:pt x="198" y="164"/>
                        <a:pt x="193" y="165"/>
                      </a:cubicBezTo>
                      <a:cubicBezTo>
                        <a:pt x="192" y="166"/>
                        <a:pt x="191" y="167"/>
                        <a:pt x="192" y="168"/>
                      </a:cubicBezTo>
                      <a:cubicBezTo>
                        <a:pt x="192" y="170"/>
                        <a:pt x="193" y="170"/>
                        <a:pt x="195" y="170"/>
                      </a:cubicBezTo>
                      <a:close/>
                      <a:moveTo>
                        <a:pt x="167" y="180"/>
                      </a:moveTo>
                      <a:cubicBezTo>
                        <a:pt x="171" y="178"/>
                        <a:pt x="176" y="176"/>
                        <a:pt x="181" y="174"/>
                      </a:cubicBezTo>
                      <a:cubicBezTo>
                        <a:pt x="182" y="174"/>
                        <a:pt x="182" y="173"/>
                        <a:pt x="182" y="171"/>
                      </a:cubicBezTo>
                      <a:cubicBezTo>
                        <a:pt x="182" y="170"/>
                        <a:pt x="180" y="169"/>
                        <a:pt x="179" y="170"/>
                      </a:cubicBezTo>
                      <a:cubicBezTo>
                        <a:pt x="174" y="171"/>
                        <a:pt x="169" y="173"/>
                        <a:pt x="165" y="175"/>
                      </a:cubicBezTo>
                      <a:cubicBezTo>
                        <a:pt x="163" y="176"/>
                        <a:pt x="163" y="177"/>
                        <a:pt x="164" y="179"/>
                      </a:cubicBezTo>
                      <a:cubicBezTo>
                        <a:pt x="164" y="180"/>
                        <a:pt x="166" y="181"/>
                        <a:pt x="167" y="180"/>
                      </a:cubicBezTo>
                      <a:close/>
                      <a:moveTo>
                        <a:pt x="141" y="195"/>
                      </a:moveTo>
                      <a:cubicBezTo>
                        <a:pt x="145" y="192"/>
                        <a:pt x="149" y="189"/>
                        <a:pt x="154" y="187"/>
                      </a:cubicBezTo>
                      <a:cubicBezTo>
                        <a:pt x="155" y="186"/>
                        <a:pt x="155" y="185"/>
                        <a:pt x="155" y="183"/>
                      </a:cubicBezTo>
                      <a:cubicBezTo>
                        <a:pt x="154" y="182"/>
                        <a:pt x="152" y="182"/>
                        <a:pt x="151" y="182"/>
                      </a:cubicBezTo>
                      <a:cubicBezTo>
                        <a:pt x="147" y="185"/>
                        <a:pt x="142" y="188"/>
                        <a:pt x="138" y="191"/>
                      </a:cubicBezTo>
                      <a:cubicBezTo>
                        <a:pt x="137" y="192"/>
                        <a:pt x="137" y="193"/>
                        <a:pt x="138" y="194"/>
                      </a:cubicBezTo>
                      <a:cubicBezTo>
                        <a:pt x="139" y="195"/>
                        <a:pt x="140" y="196"/>
                        <a:pt x="141" y="195"/>
                      </a:cubicBezTo>
                      <a:close/>
                      <a:moveTo>
                        <a:pt x="120" y="215"/>
                      </a:moveTo>
                      <a:cubicBezTo>
                        <a:pt x="123" y="211"/>
                        <a:pt x="126" y="207"/>
                        <a:pt x="130" y="204"/>
                      </a:cubicBezTo>
                      <a:cubicBezTo>
                        <a:pt x="131" y="203"/>
                        <a:pt x="131" y="202"/>
                        <a:pt x="130" y="201"/>
                      </a:cubicBezTo>
                      <a:cubicBezTo>
                        <a:pt x="129" y="200"/>
                        <a:pt x="128" y="199"/>
                        <a:pt x="127" y="200"/>
                      </a:cubicBezTo>
                      <a:cubicBezTo>
                        <a:pt x="123" y="204"/>
                        <a:pt x="119" y="207"/>
                        <a:pt x="116" y="211"/>
                      </a:cubicBezTo>
                      <a:cubicBezTo>
                        <a:pt x="115" y="212"/>
                        <a:pt x="115" y="214"/>
                        <a:pt x="116" y="215"/>
                      </a:cubicBezTo>
                      <a:cubicBezTo>
                        <a:pt x="117" y="216"/>
                        <a:pt x="119" y="216"/>
                        <a:pt x="120" y="215"/>
                      </a:cubicBezTo>
                      <a:close/>
                      <a:moveTo>
                        <a:pt x="103" y="239"/>
                      </a:moveTo>
                      <a:cubicBezTo>
                        <a:pt x="105" y="234"/>
                        <a:pt x="108" y="230"/>
                        <a:pt x="111" y="226"/>
                      </a:cubicBezTo>
                      <a:cubicBezTo>
                        <a:pt x="111" y="225"/>
                        <a:pt x="111" y="223"/>
                        <a:pt x="110" y="223"/>
                      </a:cubicBezTo>
                      <a:cubicBezTo>
                        <a:pt x="109" y="222"/>
                        <a:pt x="107" y="222"/>
                        <a:pt x="107" y="223"/>
                      </a:cubicBezTo>
                      <a:cubicBezTo>
                        <a:pt x="104" y="228"/>
                        <a:pt x="101" y="232"/>
                        <a:pt x="99" y="236"/>
                      </a:cubicBezTo>
                      <a:cubicBezTo>
                        <a:pt x="98" y="238"/>
                        <a:pt x="98" y="239"/>
                        <a:pt x="100" y="240"/>
                      </a:cubicBezTo>
                      <a:cubicBezTo>
                        <a:pt x="101" y="240"/>
                        <a:pt x="102" y="240"/>
                        <a:pt x="103" y="239"/>
                      </a:cubicBezTo>
                      <a:close/>
                      <a:moveTo>
                        <a:pt x="92" y="266"/>
                      </a:moveTo>
                      <a:cubicBezTo>
                        <a:pt x="94" y="261"/>
                        <a:pt x="95" y="257"/>
                        <a:pt x="97" y="252"/>
                      </a:cubicBezTo>
                      <a:cubicBezTo>
                        <a:pt x="97" y="251"/>
                        <a:pt x="97" y="249"/>
                        <a:pt x="96" y="249"/>
                      </a:cubicBezTo>
                      <a:cubicBezTo>
                        <a:pt x="94" y="248"/>
                        <a:pt x="93" y="249"/>
                        <a:pt x="92" y="250"/>
                      </a:cubicBezTo>
                      <a:cubicBezTo>
                        <a:pt x="90" y="255"/>
                        <a:pt x="89" y="260"/>
                        <a:pt x="87" y="265"/>
                      </a:cubicBezTo>
                      <a:cubicBezTo>
                        <a:pt x="87" y="266"/>
                        <a:pt x="88" y="267"/>
                        <a:pt x="89" y="268"/>
                      </a:cubicBezTo>
                      <a:cubicBezTo>
                        <a:pt x="90" y="268"/>
                        <a:pt x="92" y="267"/>
                        <a:pt x="92" y="266"/>
                      </a:cubicBezTo>
                      <a:close/>
                      <a:moveTo>
                        <a:pt x="87" y="295"/>
                      </a:moveTo>
                      <a:cubicBezTo>
                        <a:pt x="88" y="290"/>
                        <a:pt x="88" y="285"/>
                        <a:pt x="89" y="280"/>
                      </a:cubicBezTo>
                      <a:cubicBezTo>
                        <a:pt x="89" y="279"/>
                        <a:pt x="88" y="278"/>
                        <a:pt x="87" y="278"/>
                      </a:cubicBezTo>
                      <a:cubicBezTo>
                        <a:pt x="86" y="277"/>
                        <a:pt x="84" y="278"/>
                        <a:pt x="84" y="280"/>
                      </a:cubicBezTo>
                      <a:cubicBezTo>
                        <a:pt x="83" y="285"/>
                        <a:pt x="83" y="290"/>
                        <a:pt x="82" y="295"/>
                      </a:cubicBezTo>
                      <a:cubicBezTo>
                        <a:pt x="82" y="296"/>
                        <a:pt x="83" y="297"/>
                        <a:pt x="84" y="297"/>
                      </a:cubicBezTo>
                      <a:cubicBezTo>
                        <a:pt x="86" y="298"/>
                        <a:pt x="87" y="296"/>
                        <a:pt x="87" y="295"/>
                      </a:cubicBezTo>
                      <a:close/>
                      <a:moveTo>
                        <a:pt x="87" y="325"/>
                      </a:moveTo>
                      <a:cubicBezTo>
                        <a:pt x="87" y="320"/>
                        <a:pt x="87" y="315"/>
                        <a:pt x="87" y="310"/>
                      </a:cubicBezTo>
                      <a:cubicBezTo>
                        <a:pt x="87" y="309"/>
                        <a:pt x="85" y="307"/>
                        <a:pt x="84" y="307"/>
                      </a:cubicBezTo>
                      <a:cubicBezTo>
                        <a:pt x="83" y="307"/>
                        <a:pt x="82" y="309"/>
                        <a:pt x="82" y="310"/>
                      </a:cubicBezTo>
                      <a:cubicBezTo>
                        <a:pt x="82" y="315"/>
                        <a:pt x="82" y="320"/>
                        <a:pt x="82" y="325"/>
                      </a:cubicBezTo>
                      <a:cubicBezTo>
                        <a:pt x="82" y="326"/>
                        <a:pt x="84" y="327"/>
                        <a:pt x="85" y="327"/>
                      </a:cubicBezTo>
                      <a:cubicBezTo>
                        <a:pt x="86" y="327"/>
                        <a:pt x="87" y="326"/>
                        <a:pt x="87" y="325"/>
                      </a:cubicBezTo>
                      <a:close/>
                      <a:moveTo>
                        <a:pt x="92" y="354"/>
                      </a:moveTo>
                      <a:cubicBezTo>
                        <a:pt x="91" y="349"/>
                        <a:pt x="90" y="344"/>
                        <a:pt x="89" y="339"/>
                      </a:cubicBezTo>
                      <a:cubicBezTo>
                        <a:pt x="89" y="338"/>
                        <a:pt x="88" y="337"/>
                        <a:pt x="86" y="337"/>
                      </a:cubicBezTo>
                      <a:cubicBezTo>
                        <a:pt x="85" y="338"/>
                        <a:pt x="84" y="339"/>
                        <a:pt x="84" y="340"/>
                      </a:cubicBezTo>
                      <a:cubicBezTo>
                        <a:pt x="85" y="345"/>
                        <a:pt x="86" y="350"/>
                        <a:pt x="87" y="355"/>
                      </a:cubicBezTo>
                      <a:cubicBezTo>
                        <a:pt x="88" y="356"/>
                        <a:pt x="89" y="357"/>
                        <a:pt x="90" y="357"/>
                      </a:cubicBezTo>
                      <a:cubicBezTo>
                        <a:pt x="92" y="357"/>
                        <a:pt x="92" y="355"/>
                        <a:pt x="92" y="354"/>
                      </a:cubicBezTo>
                      <a:close/>
                      <a:moveTo>
                        <a:pt x="101" y="382"/>
                      </a:moveTo>
                      <a:cubicBezTo>
                        <a:pt x="99" y="377"/>
                        <a:pt x="98" y="373"/>
                        <a:pt x="96" y="368"/>
                      </a:cubicBezTo>
                      <a:cubicBezTo>
                        <a:pt x="96" y="367"/>
                        <a:pt x="94" y="366"/>
                        <a:pt x="93" y="367"/>
                      </a:cubicBezTo>
                      <a:cubicBezTo>
                        <a:pt x="92" y="367"/>
                        <a:pt x="91" y="368"/>
                        <a:pt x="91" y="370"/>
                      </a:cubicBezTo>
                      <a:cubicBezTo>
                        <a:pt x="93" y="374"/>
                        <a:pt x="95" y="379"/>
                        <a:pt x="96" y="384"/>
                      </a:cubicBezTo>
                      <a:cubicBezTo>
                        <a:pt x="97" y="385"/>
                        <a:pt x="98" y="386"/>
                        <a:pt x="100" y="385"/>
                      </a:cubicBezTo>
                      <a:cubicBezTo>
                        <a:pt x="101" y="385"/>
                        <a:pt x="102" y="383"/>
                        <a:pt x="101" y="382"/>
                      </a:cubicBezTo>
                      <a:close/>
                      <a:moveTo>
                        <a:pt x="114" y="409"/>
                      </a:moveTo>
                      <a:cubicBezTo>
                        <a:pt x="111" y="405"/>
                        <a:pt x="109" y="400"/>
                        <a:pt x="107" y="396"/>
                      </a:cubicBezTo>
                      <a:cubicBezTo>
                        <a:pt x="106" y="395"/>
                        <a:pt x="105" y="394"/>
                        <a:pt x="104" y="395"/>
                      </a:cubicBezTo>
                      <a:cubicBezTo>
                        <a:pt x="102" y="395"/>
                        <a:pt x="102" y="397"/>
                        <a:pt x="102" y="398"/>
                      </a:cubicBezTo>
                      <a:cubicBezTo>
                        <a:pt x="104" y="402"/>
                        <a:pt x="107" y="407"/>
                        <a:pt x="109" y="411"/>
                      </a:cubicBezTo>
                      <a:cubicBezTo>
                        <a:pt x="110" y="413"/>
                        <a:pt x="111" y="413"/>
                        <a:pt x="113" y="412"/>
                      </a:cubicBezTo>
                      <a:cubicBezTo>
                        <a:pt x="114" y="412"/>
                        <a:pt x="114" y="410"/>
                        <a:pt x="114" y="409"/>
                      </a:cubicBezTo>
                      <a:close/>
                      <a:moveTo>
                        <a:pt x="110" y="432"/>
                      </a:moveTo>
                      <a:cubicBezTo>
                        <a:pt x="114" y="430"/>
                        <a:pt x="117" y="429"/>
                        <a:pt x="121" y="428"/>
                      </a:cubicBezTo>
                      <a:cubicBezTo>
                        <a:pt x="122" y="428"/>
                        <a:pt x="123" y="427"/>
                        <a:pt x="123" y="426"/>
                      </a:cubicBezTo>
                      <a:cubicBezTo>
                        <a:pt x="123" y="426"/>
                        <a:pt x="123" y="425"/>
                        <a:pt x="123" y="424"/>
                      </a:cubicBezTo>
                      <a:cubicBezTo>
                        <a:pt x="122" y="423"/>
                        <a:pt x="122" y="423"/>
                        <a:pt x="121" y="422"/>
                      </a:cubicBezTo>
                      <a:cubicBezTo>
                        <a:pt x="120" y="421"/>
                        <a:pt x="119" y="420"/>
                        <a:pt x="118" y="421"/>
                      </a:cubicBezTo>
                      <a:cubicBezTo>
                        <a:pt x="117" y="422"/>
                        <a:pt x="116" y="423"/>
                        <a:pt x="117" y="424"/>
                      </a:cubicBezTo>
                      <a:cubicBezTo>
                        <a:pt x="117" y="425"/>
                        <a:pt x="118" y="426"/>
                        <a:pt x="118" y="427"/>
                      </a:cubicBezTo>
                      <a:cubicBezTo>
                        <a:pt x="120" y="425"/>
                        <a:pt x="120" y="425"/>
                        <a:pt x="120" y="425"/>
                      </a:cubicBezTo>
                      <a:cubicBezTo>
                        <a:pt x="120" y="423"/>
                        <a:pt x="120" y="423"/>
                        <a:pt x="120" y="423"/>
                      </a:cubicBezTo>
                      <a:cubicBezTo>
                        <a:pt x="116" y="424"/>
                        <a:pt x="112" y="426"/>
                        <a:pt x="108" y="427"/>
                      </a:cubicBezTo>
                      <a:cubicBezTo>
                        <a:pt x="107" y="428"/>
                        <a:pt x="106" y="429"/>
                        <a:pt x="107" y="430"/>
                      </a:cubicBezTo>
                      <a:cubicBezTo>
                        <a:pt x="107" y="432"/>
                        <a:pt x="109" y="432"/>
                        <a:pt x="110" y="432"/>
                      </a:cubicBezTo>
                      <a:close/>
                      <a:moveTo>
                        <a:pt x="84" y="445"/>
                      </a:moveTo>
                      <a:cubicBezTo>
                        <a:pt x="88" y="443"/>
                        <a:pt x="92" y="440"/>
                        <a:pt x="96" y="438"/>
                      </a:cubicBezTo>
                      <a:cubicBezTo>
                        <a:pt x="98" y="437"/>
                        <a:pt x="98" y="436"/>
                        <a:pt x="97" y="434"/>
                      </a:cubicBezTo>
                      <a:cubicBezTo>
                        <a:pt x="97" y="433"/>
                        <a:pt x="95" y="433"/>
                        <a:pt x="94" y="433"/>
                      </a:cubicBezTo>
                      <a:cubicBezTo>
                        <a:pt x="90" y="436"/>
                        <a:pt x="85" y="438"/>
                        <a:pt x="81" y="441"/>
                      </a:cubicBezTo>
                      <a:cubicBezTo>
                        <a:pt x="80" y="442"/>
                        <a:pt x="79" y="443"/>
                        <a:pt x="80" y="445"/>
                      </a:cubicBezTo>
                      <a:cubicBezTo>
                        <a:pt x="81" y="446"/>
                        <a:pt x="83" y="446"/>
                        <a:pt x="84" y="445"/>
                      </a:cubicBezTo>
                      <a:close/>
                      <a:moveTo>
                        <a:pt x="61" y="464"/>
                      </a:moveTo>
                      <a:cubicBezTo>
                        <a:pt x="64" y="460"/>
                        <a:pt x="68" y="457"/>
                        <a:pt x="72" y="454"/>
                      </a:cubicBezTo>
                      <a:cubicBezTo>
                        <a:pt x="73" y="453"/>
                        <a:pt x="73" y="452"/>
                        <a:pt x="72" y="450"/>
                      </a:cubicBezTo>
                      <a:cubicBezTo>
                        <a:pt x="71" y="449"/>
                        <a:pt x="70" y="449"/>
                        <a:pt x="69" y="450"/>
                      </a:cubicBezTo>
                      <a:cubicBezTo>
                        <a:pt x="65" y="453"/>
                        <a:pt x="61" y="457"/>
                        <a:pt x="57" y="460"/>
                      </a:cubicBezTo>
                      <a:cubicBezTo>
                        <a:pt x="56" y="461"/>
                        <a:pt x="56" y="463"/>
                        <a:pt x="57" y="464"/>
                      </a:cubicBezTo>
                      <a:cubicBezTo>
                        <a:pt x="58" y="465"/>
                        <a:pt x="60" y="465"/>
                        <a:pt x="61" y="464"/>
                      </a:cubicBezTo>
                      <a:close/>
                      <a:moveTo>
                        <a:pt x="41" y="486"/>
                      </a:moveTo>
                      <a:cubicBezTo>
                        <a:pt x="44" y="482"/>
                        <a:pt x="47" y="478"/>
                        <a:pt x="50" y="474"/>
                      </a:cubicBezTo>
                      <a:cubicBezTo>
                        <a:pt x="51" y="473"/>
                        <a:pt x="51" y="472"/>
                        <a:pt x="50" y="471"/>
                      </a:cubicBezTo>
                      <a:cubicBezTo>
                        <a:pt x="49" y="470"/>
                        <a:pt x="48" y="470"/>
                        <a:pt x="47" y="471"/>
                      </a:cubicBezTo>
                      <a:cubicBezTo>
                        <a:pt x="43" y="475"/>
                        <a:pt x="40" y="479"/>
                        <a:pt x="37" y="483"/>
                      </a:cubicBezTo>
                      <a:cubicBezTo>
                        <a:pt x="36" y="484"/>
                        <a:pt x="36" y="486"/>
                        <a:pt x="38" y="486"/>
                      </a:cubicBezTo>
                      <a:cubicBezTo>
                        <a:pt x="39" y="487"/>
                        <a:pt x="40" y="487"/>
                        <a:pt x="41" y="486"/>
                      </a:cubicBezTo>
                      <a:close/>
                      <a:moveTo>
                        <a:pt x="25" y="511"/>
                      </a:moveTo>
                      <a:cubicBezTo>
                        <a:pt x="28" y="507"/>
                        <a:pt x="30" y="502"/>
                        <a:pt x="33" y="498"/>
                      </a:cubicBezTo>
                      <a:cubicBezTo>
                        <a:pt x="33" y="497"/>
                        <a:pt x="33" y="495"/>
                        <a:pt x="32" y="495"/>
                      </a:cubicBezTo>
                      <a:cubicBezTo>
                        <a:pt x="31" y="494"/>
                        <a:pt x="29" y="494"/>
                        <a:pt x="28" y="495"/>
                      </a:cubicBezTo>
                      <a:cubicBezTo>
                        <a:pt x="26" y="500"/>
                        <a:pt x="23" y="504"/>
                        <a:pt x="21" y="509"/>
                      </a:cubicBezTo>
                      <a:cubicBezTo>
                        <a:pt x="20" y="510"/>
                        <a:pt x="21" y="511"/>
                        <a:pt x="22" y="512"/>
                      </a:cubicBezTo>
                      <a:cubicBezTo>
                        <a:pt x="23" y="513"/>
                        <a:pt x="25" y="512"/>
                        <a:pt x="25" y="511"/>
                      </a:cubicBezTo>
                      <a:close/>
                      <a:moveTo>
                        <a:pt x="14" y="538"/>
                      </a:moveTo>
                      <a:cubicBezTo>
                        <a:pt x="15" y="533"/>
                        <a:pt x="17" y="529"/>
                        <a:pt x="19" y="524"/>
                      </a:cubicBezTo>
                      <a:cubicBezTo>
                        <a:pt x="19" y="523"/>
                        <a:pt x="19" y="522"/>
                        <a:pt x="18" y="521"/>
                      </a:cubicBezTo>
                      <a:cubicBezTo>
                        <a:pt x="16" y="520"/>
                        <a:pt x="15" y="521"/>
                        <a:pt x="14" y="522"/>
                      </a:cubicBezTo>
                      <a:cubicBezTo>
                        <a:pt x="12" y="527"/>
                        <a:pt x="10" y="532"/>
                        <a:pt x="9" y="536"/>
                      </a:cubicBezTo>
                      <a:cubicBezTo>
                        <a:pt x="8" y="538"/>
                        <a:pt x="9" y="539"/>
                        <a:pt x="10" y="540"/>
                      </a:cubicBezTo>
                      <a:cubicBezTo>
                        <a:pt x="12" y="540"/>
                        <a:pt x="13" y="539"/>
                        <a:pt x="14" y="538"/>
                      </a:cubicBezTo>
                      <a:close/>
                      <a:moveTo>
                        <a:pt x="7" y="567"/>
                      </a:moveTo>
                      <a:cubicBezTo>
                        <a:pt x="7" y="562"/>
                        <a:pt x="8" y="557"/>
                        <a:pt x="9" y="552"/>
                      </a:cubicBezTo>
                      <a:cubicBezTo>
                        <a:pt x="10" y="551"/>
                        <a:pt x="9" y="550"/>
                        <a:pt x="8" y="549"/>
                      </a:cubicBezTo>
                      <a:cubicBezTo>
                        <a:pt x="6" y="549"/>
                        <a:pt x="5" y="550"/>
                        <a:pt x="5" y="551"/>
                      </a:cubicBezTo>
                      <a:cubicBezTo>
                        <a:pt x="3" y="556"/>
                        <a:pt x="2" y="561"/>
                        <a:pt x="2" y="566"/>
                      </a:cubicBezTo>
                      <a:cubicBezTo>
                        <a:pt x="1" y="567"/>
                        <a:pt x="2" y="569"/>
                        <a:pt x="4" y="569"/>
                      </a:cubicBezTo>
                      <a:cubicBezTo>
                        <a:pt x="5" y="569"/>
                        <a:pt x="6" y="568"/>
                        <a:pt x="7" y="567"/>
                      </a:cubicBezTo>
                      <a:close/>
                      <a:moveTo>
                        <a:pt x="5" y="596"/>
                      </a:moveTo>
                      <a:cubicBezTo>
                        <a:pt x="5" y="594"/>
                        <a:pt x="5" y="592"/>
                        <a:pt x="5" y="590"/>
                      </a:cubicBezTo>
                      <a:cubicBezTo>
                        <a:pt x="5" y="587"/>
                        <a:pt x="5" y="584"/>
                        <a:pt x="5" y="581"/>
                      </a:cubicBezTo>
                      <a:cubicBezTo>
                        <a:pt x="5" y="580"/>
                        <a:pt x="4" y="579"/>
                        <a:pt x="3" y="579"/>
                      </a:cubicBezTo>
                      <a:cubicBezTo>
                        <a:pt x="1" y="579"/>
                        <a:pt x="0" y="580"/>
                        <a:pt x="0" y="581"/>
                      </a:cubicBezTo>
                      <a:cubicBezTo>
                        <a:pt x="0" y="584"/>
                        <a:pt x="0" y="587"/>
                        <a:pt x="0" y="590"/>
                      </a:cubicBezTo>
                      <a:cubicBezTo>
                        <a:pt x="0" y="592"/>
                        <a:pt x="0" y="594"/>
                        <a:pt x="0" y="596"/>
                      </a:cubicBezTo>
                      <a:cubicBezTo>
                        <a:pt x="0" y="598"/>
                        <a:pt x="1" y="599"/>
                        <a:pt x="2" y="599"/>
                      </a:cubicBezTo>
                      <a:cubicBezTo>
                        <a:pt x="4" y="599"/>
                        <a:pt x="5" y="598"/>
                        <a:pt x="5" y="596"/>
                      </a:cubicBezTo>
                      <a:close/>
                      <a:moveTo>
                        <a:pt x="10" y="625"/>
                      </a:moveTo>
                      <a:cubicBezTo>
                        <a:pt x="8" y="620"/>
                        <a:pt x="7" y="616"/>
                        <a:pt x="6" y="611"/>
                      </a:cubicBezTo>
                      <a:cubicBezTo>
                        <a:pt x="6" y="609"/>
                        <a:pt x="5" y="608"/>
                        <a:pt x="3" y="609"/>
                      </a:cubicBezTo>
                      <a:cubicBezTo>
                        <a:pt x="2" y="609"/>
                        <a:pt x="1" y="610"/>
                        <a:pt x="1" y="612"/>
                      </a:cubicBezTo>
                      <a:cubicBezTo>
                        <a:pt x="2" y="617"/>
                        <a:pt x="3" y="622"/>
                        <a:pt x="5" y="627"/>
                      </a:cubicBezTo>
                      <a:cubicBezTo>
                        <a:pt x="5" y="628"/>
                        <a:pt x="6" y="629"/>
                        <a:pt x="8" y="628"/>
                      </a:cubicBezTo>
                      <a:cubicBezTo>
                        <a:pt x="9" y="628"/>
                        <a:pt x="10" y="626"/>
                        <a:pt x="10" y="625"/>
                      </a:cubicBezTo>
                      <a:close/>
                      <a:moveTo>
                        <a:pt x="20" y="653"/>
                      </a:moveTo>
                      <a:cubicBezTo>
                        <a:pt x="18" y="648"/>
                        <a:pt x="16" y="644"/>
                        <a:pt x="14" y="639"/>
                      </a:cubicBezTo>
                      <a:cubicBezTo>
                        <a:pt x="14" y="638"/>
                        <a:pt x="12" y="637"/>
                        <a:pt x="11" y="638"/>
                      </a:cubicBezTo>
                      <a:cubicBezTo>
                        <a:pt x="10" y="638"/>
                        <a:pt x="9" y="640"/>
                        <a:pt x="10" y="641"/>
                      </a:cubicBezTo>
                      <a:cubicBezTo>
                        <a:pt x="12" y="646"/>
                        <a:pt x="14" y="650"/>
                        <a:pt x="16" y="655"/>
                      </a:cubicBezTo>
                      <a:cubicBezTo>
                        <a:pt x="16" y="656"/>
                        <a:pt x="18" y="657"/>
                        <a:pt x="19" y="656"/>
                      </a:cubicBezTo>
                      <a:cubicBezTo>
                        <a:pt x="20" y="655"/>
                        <a:pt x="21" y="654"/>
                        <a:pt x="20" y="653"/>
                      </a:cubicBezTo>
                      <a:close/>
                      <a:moveTo>
                        <a:pt x="36" y="678"/>
                      </a:moveTo>
                      <a:cubicBezTo>
                        <a:pt x="33" y="674"/>
                        <a:pt x="30" y="670"/>
                        <a:pt x="27" y="666"/>
                      </a:cubicBezTo>
                      <a:cubicBezTo>
                        <a:pt x="27" y="664"/>
                        <a:pt x="25" y="664"/>
                        <a:pt x="24" y="665"/>
                      </a:cubicBezTo>
                      <a:cubicBezTo>
                        <a:pt x="23" y="665"/>
                        <a:pt x="22" y="667"/>
                        <a:pt x="23" y="668"/>
                      </a:cubicBezTo>
                      <a:cubicBezTo>
                        <a:pt x="26" y="673"/>
                        <a:pt x="29" y="677"/>
                        <a:pt x="32" y="681"/>
                      </a:cubicBezTo>
                      <a:cubicBezTo>
                        <a:pt x="32" y="682"/>
                        <a:pt x="34" y="682"/>
                        <a:pt x="35" y="681"/>
                      </a:cubicBezTo>
                      <a:cubicBezTo>
                        <a:pt x="36" y="681"/>
                        <a:pt x="36" y="679"/>
                        <a:pt x="36" y="678"/>
                      </a:cubicBezTo>
                      <a:close/>
                      <a:moveTo>
                        <a:pt x="55" y="700"/>
                      </a:moveTo>
                      <a:cubicBezTo>
                        <a:pt x="51" y="697"/>
                        <a:pt x="48" y="693"/>
                        <a:pt x="45" y="689"/>
                      </a:cubicBezTo>
                      <a:cubicBezTo>
                        <a:pt x="44" y="688"/>
                        <a:pt x="42" y="688"/>
                        <a:pt x="41" y="689"/>
                      </a:cubicBezTo>
                      <a:cubicBezTo>
                        <a:pt x="40" y="690"/>
                        <a:pt x="40" y="692"/>
                        <a:pt x="41" y="693"/>
                      </a:cubicBezTo>
                      <a:cubicBezTo>
                        <a:pt x="44" y="697"/>
                        <a:pt x="48" y="700"/>
                        <a:pt x="52" y="704"/>
                      </a:cubicBezTo>
                      <a:cubicBezTo>
                        <a:pt x="53" y="705"/>
                        <a:pt x="54" y="705"/>
                        <a:pt x="55" y="704"/>
                      </a:cubicBezTo>
                      <a:cubicBezTo>
                        <a:pt x="56" y="703"/>
                        <a:pt x="56" y="701"/>
                        <a:pt x="55" y="700"/>
                      </a:cubicBezTo>
                      <a:close/>
                      <a:moveTo>
                        <a:pt x="78" y="718"/>
                      </a:moveTo>
                      <a:cubicBezTo>
                        <a:pt x="74" y="716"/>
                        <a:pt x="70" y="713"/>
                        <a:pt x="66" y="710"/>
                      </a:cubicBezTo>
                      <a:cubicBezTo>
                        <a:pt x="65" y="709"/>
                        <a:pt x="63" y="709"/>
                        <a:pt x="63" y="710"/>
                      </a:cubicBezTo>
                      <a:cubicBezTo>
                        <a:pt x="62" y="711"/>
                        <a:pt x="62" y="713"/>
                        <a:pt x="63" y="714"/>
                      </a:cubicBezTo>
                      <a:cubicBezTo>
                        <a:pt x="67" y="717"/>
                        <a:pt x="71" y="720"/>
                        <a:pt x="75" y="723"/>
                      </a:cubicBezTo>
                      <a:cubicBezTo>
                        <a:pt x="76" y="723"/>
                        <a:pt x="78" y="723"/>
                        <a:pt x="79" y="722"/>
                      </a:cubicBezTo>
                      <a:cubicBezTo>
                        <a:pt x="80" y="721"/>
                        <a:pt x="79" y="719"/>
                        <a:pt x="78" y="718"/>
                      </a:cubicBezTo>
                      <a:close/>
                      <a:moveTo>
                        <a:pt x="104" y="733"/>
                      </a:moveTo>
                      <a:cubicBezTo>
                        <a:pt x="99" y="731"/>
                        <a:pt x="95" y="729"/>
                        <a:pt x="91" y="726"/>
                      </a:cubicBezTo>
                      <a:cubicBezTo>
                        <a:pt x="89" y="726"/>
                        <a:pt x="88" y="726"/>
                        <a:pt x="87" y="727"/>
                      </a:cubicBezTo>
                      <a:cubicBezTo>
                        <a:pt x="87" y="728"/>
                        <a:pt x="87" y="730"/>
                        <a:pt x="88" y="731"/>
                      </a:cubicBezTo>
                      <a:cubicBezTo>
                        <a:pt x="93" y="733"/>
                        <a:pt x="97" y="735"/>
                        <a:pt x="102" y="737"/>
                      </a:cubicBezTo>
                      <a:cubicBezTo>
                        <a:pt x="103" y="738"/>
                        <a:pt x="105" y="737"/>
                        <a:pt x="105" y="736"/>
                      </a:cubicBezTo>
                      <a:cubicBezTo>
                        <a:pt x="106" y="735"/>
                        <a:pt x="105" y="733"/>
                        <a:pt x="104" y="733"/>
                      </a:cubicBezTo>
                      <a:close/>
                      <a:moveTo>
                        <a:pt x="132" y="743"/>
                      </a:moveTo>
                      <a:cubicBezTo>
                        <a:pt x="127" y="742"/>
                        <a:pt x="122" y="740"/>
                        <a:pt x="118" y="738"/>
                      </a:cubicBezTo>
                      <a:cubicBezTo>
                        <a:pt x="116" y="738"/>
                        <a:pt x="115" y="739"/>
                        <a:pt x="114" y="740"/>
                      </a:cubicBezTo>
                      <a:cubicBezTo>
                        <a:pt x="114" y="741"/>
                        <a:pt x="115" y="743"/>
                        <a:pt x="116" y="743"/>
                      </a:cubicBezTo>
                      <a:cubicBezTo>
                        <a:pt x="121" y="745"/>
                        <a:pt x="125" y="746"/>
                        <a:pt x="130" y="748"/>
                      </a:cubicBezTo>
                      <a:cubicBezTo>
                        <a:pt x="132" y="748"/>
                        <a:pt x="133" y="747"/>
                        <a:pt x="133" y="746"/>
                      </a:cubicBezTo>
                      <a:cubicBezTo>
                        <a:pt x="134" y="745"/>
                        <a:pt x="133" y="743"/>
                        <a:pt x="132" y="743"/>
                      </a:cubicBezTo>
                      <a:close/>
                      <a:moveTo>
                        <a:pt x="161" y="749"/>
                      </a:moveTo>
                      <a:cubicBezTo>
                        <a:pt x="156" y="748"/>
                        <a:pt x="151" y="748"/>
                        <a:pt x="146" y="747"/>
                      </a:cubicBezTo>
                      <a:cubicBezTo>
                        <a:pt x="145" y="746"/>
                        <a:pt x="143" y="747"/>
                        <a:pt x="143" y="748"/>
                      </a:cubicBezTo>
                      <a:cubicBezTo>
                        <a:pt x="143" y="750"/>
                        <a:pt x="144" y="751"/>
                        <a:pt x="145" y="751"/>
                      </a:cubicBezTo>
                      <a:cubicBezTo>
                        <a:pt x="150" y="752"/>
                        <a:pt x="155" y="753"/>
                        <a:pt x="160" y="754"/>
                      </a:cubicBezTo>
                      <a:cubicBezTo>
                        <a:pt x="161" y="754"/>
                        <a:pt x="163" y="753"/>
                        <a:pt x="163" y="752"/>
                      </a:cubicBezTo>
                      <a:cubicBezTo>
                        <a:pt x="163" y="750"/>
                        <a:pt x="162" y="749"/>
                        <a:pt x="161" y="749"/>
                      </a:cubicBezTo>
                      <a:close/>
                      <a:moveTo>
                        <a:pt x="190" y="751"/>
                      </a:moveTo>
                      <a:cubicBezTo>
                        <a:pt x="185" y="751"/>
                        <a:pt x="180" y="751"/>
                        <a:pt x="175" y="751"/>
                      </a:cubicBezTo>
                      <a:cubicBezTo>
                        <a:pt x="174" y="750"/>
                        <a:pt x="173" y="751"/>
                        <a:pt x="173" y="753"/>
                      </a:cubicBezTo>
                      <a:cubicBezTo>
                        <a:pt x="173" y="754"/>
                        <a:pt x="174" y="755"/>
                        <a:pt x="175" y="756"/>
                      </a:cubicBezTo>
                      <a:cubicBezTo>
                        <a:pt x="180" y="756"/>
                        <a:pt x="185" y="756"/>
                        <a:pt x="190" y="756"/>
                      </a:cubicBezTo>
                      <a:cubicBezTo>
                        <a:pt x="192" y="756"/>
                        <a:pt x="193" y="755"/>
                        <a:pt x="193" y="754"/>
                      </a:cubicBezTo>
                      <a:cubicBezTo>
                        <a:pt x="193" y="752"/>
                        <a:pt x="192" y="751"/>
                        <a:pt x="190" y="751"/>
                      </a:cubicBezTo>
                      <a:close/>
                      <a:moveTo>
                        <a:pt x="220" y="749"/>
                      </a:moveTo>
                      <a:cubicBezTo>
                        <a:pt x="215" y="750"/>
                        <a:pt x="210" y="750"/>
                        <a:pt x="205" y="751"/>
                      </a:cubicBezTo>
                      <a:cubicBezTo>
                        <a:pt x="204" y="751"/>
                        <a:pt x="203" y="752"/>
                        <a:pt x="203" y="753"/>
                      </a:cubicBezTo>
                      <a:cubicBezTo>
                        <a:pt x="203" y="755"/>
                        <a:pt x="204" y="756"/>
                        <a:pt x="205" y="756"/>
                      </a:cubicBezTo>
                      <a:cubicBezTo>
                        <a:pt x="210" y="755"/>
                        <a:pt x="215" y="755"/>
                        <a:pt x="221" y="754"/>
                      </a:cubicBezTo>
                      <a:cubicBezTo>
                        <a:pt x="222" y="754"/>
                        <a:pt x="223" y="753"/>
                        <a:pt x="223" y="751"/>
                      </a:cubicBezTo>
                      <a:cubicBezTo>
                        <a:pt x="223" y="750"/>
                        <a:pt x="221" y="749"/>
                        <a:pt x="220" y="749"/>
                      </a:cubicBezTo>
                      <a:close/>
                      <a:moveTo>
                        <a:pt x="249" y="744"/>
                      </a:moveTo>
                      <a:cubicBezTo>
                        <a:pt x="244" y="745"/>
                        <a:pt x="239" y="746"/>
                        <a:pt x="235" y="747"/>
                      </a:cubicBezTo>
                      <a:cubicBezTo>
                        <a:pt x="233" y="747"/>
                        <a:pt x="232" y="749"/>
                        <a:pt x="233" y="750"/>
                      </a:cubicBezTo>
                      <a:cubicBezTo>
                        <a:pt x="233" y="751"/>
                        <a:pt x="234" y="752"/>
                        <a:pt x="235" y="752"/>
                      </a:cubicBezTo>
                      <a:cubicBezTo>
                        <a:pt x="240" y="751"/>
                        <a:pt x="245" y="750"/>
                        <a:pt x="250" y="749"/>
                      </a:cubicBezTo>
                      <a:cubicBezTo>
                        <a:pt x="252" y="748"/>
                        <a:pt x="252" y="747"/>
                        <a:pt x="252" y="745"/>
                      </a:cubicBezTo>
                      <a:cubicBezTo>
                        <a:pt x="252" y="744"/>
                        <a:pt x="250" y="743"/>
                        <a:pt x="249" y="744"/>
                      </a:cubicBezTo>
                      <a:close/>
                      <a:moveTo>
                        <a:pt x="245" y="767"/>
                      </a:moveTo>
                      <a:cubicBezTo>
                        <a:pt x="246" y="763"/>
                        <a:pt x="248" y="758"/>
                        <a:pt x="251" y="754"/>
                      </a:cubicBezTo>
                      <a:cubicBezTo>
                        <a:pt x="252" y="753"/>
                        <a:pt x="251" y="751"/>
                        <a:pt x="250" y="751"/>
                      </a:cubicBezTo>
                      <a:cubicBezTo>
                        <a:pt x="249" y="750"/>
                        <a:pt x="247" y="750"/>
                        <a:pt x="247" y="751"/>
                      </a:cubicBezTo>
                      <a:cubicBezTo>
                        <a:pt x="244" y="756"/>
                        <a:pt x="242" y="761"/>
                        <a:pt x="240" y="766"/>
                      </a:cubicBezTo>
                      <a:cubicBezTo>
                        <a:pt x="240" y="767"/>
                        <a:pt x="241" y="768"/>
                        <a:pt x="242" y="769"/>
                      </a:cubicBezTo>
                      <a:cubicBezTo>
                        <a:pt x="243" y="769"/>
                        <a:pt x="245" y="768"/>
                        <a:pt x="245" y="767"/>
                      </a:cubicBezTo>
                      <a:close/>
                      <a:moveTo>
                        <a:pt x="244" y="796"/>
                      </a:moveTo>
                      <a:cubicBezTo>
                        <a:pt x="243" y="791"/>
                        <a:pt x="243" y="787"/>
                        <a:pt x="243" y="783"/>
                      </a:cubicBezTo>
                      <a:cubicBezTo>
                        <a:pt x="243" y="782"/>
                        <a:pt x="243" y="782"/>
                        <a:pt x="243" y="781"/>
                      </a:cubicBezTo>
                      <a:cubicBezTo>
                        <a:pt x="243" y="780"/>
                        <a:pt x="242" y="779"/>
                        <a:pt x="241" y="779"/>
                      </a:cubicBezTo>
                      <a:cubicBezTo>
                        <a:pt x="239" y="779"/>
                        <a:pt x="238" y="780"/>
                        <a:pt x="238" y="781"/>
                      </a:cubicBezTo>
                      <a:cubicBezTo>
                        <a:pt x="238" y="782"/>
                        <a:pt x="238" y="782"/>
                        <a:pt x="238" y="783"/>
                      </a:cubicBezTo>
                      <a:cubicBezTo>
                        <a:pt x="238" y="787"/>
                        <a:pt x="238" y="792"/>
                        <a:pt x="239" y="797"/>
                      </a:cubicBezTo>
                      <a:cubicBezTo>
                        <a:pt x="239" y="798"/>
                        <a:pt x="241" y="799"/>
                        <a:pt x="242" y="799"/>
                      </a:cubicBezTo>
                      <a:cubicBezTo>
                        <a:pt x="243" y="798"/>
                        <a:pt x="244" y="797"/>
                        <a:pt x="244" y="796"/>
                      </a:cubicBezTo>
                      <a:close/>
                      <a:moveTo>
                        <a:pt x="253" y="824"/>
                      </a:moveTo>
                      <a:cubicBezTo>
                        <a:pt x="251" y="819"/>
                        <a:pt x="249" y="814"/>
                        <a:pt x="248" y="810"/>
                      </a:cubicBezTo>
                      <a:cubicBezTo>
                        <a:pt x="247" y="809"/>
                        <a:pt x="246" y="808"/>
                        <a:pt x="245" y="808"/>
                      </a:cubicBezTo>
                      <a:cubicBezTo>
                        <a:pt x="243" y="809"/>
                        <a:pt x="243" y="810"/>
                        <a:pt x="243" y="811"/>
                      </a:cubicBezTo>
                      <a:cubicBezTo>
                        <a:pt x="245" y="816"/>
                        <a:pt x="247" y="821"/>
                        <a:pt x="249" y="826"/>
                      </a:cubicBezTo>
                      <a:cubicBezTo>
                        <a:pt x="249" y="827"/>
                        <a:pt x="251" y="827"/>
                        <a:pt x="252" y="827"/>
                      </a:cubicBezTo>
                      <a:cubicBezTo>
                        <a:pt x="253" y="826"/>
                        <a:pt x="254" y="825"/>
                        <a:pt x="253" y="824"/>
                      </a:cubicBezTo>
                      <a:close/>
                      <a:moveTo>
                        <a:pt x="268" y="849"/>
                      </a:moveTo>
                      <a:cubicBezTo>
                        <a:pt x="265" y="845"/>
                        <a:pt x="263" y="841"/>
                        <a:pt x="260" y="837"/>
                      </a:cubicBezTo>
                      <a:cubicBezTo>
                        <a:pt x="259" y="835"/>
                        <a:pt x="258" y="835"/>
                        <a:pt x="257" y="836"/>
                      </a:cubicBezTo>
                      <a:cubicBezTo>
                        <a:pt x="256" y="836"/>
                        <a:pt x="255" y="838"/>
                        <a:pt x="256" y="839"/>
                      </a:cubicBezTo>
                      <a:cubicBezTo>
                        <a:pt x="258" y="844"/>
                        <a:pt x="261" y="848"/>
                        <a:pt x="264" y="852"/>
                      </a:cubicBezTo>
                      <a:cubicBezTo>
                        <a:pt x="265" y="853"/>
                        <a:pt x="266" y="853"/>
                        <a:pt x="267" y="853"/>
                      </a:cubicBezTo>
                      <a:cubicBezTo>
                        <a:pt x="269" y="852"/>
                        <a:pt x="269" y="850"/>
                        <a:pt x="268" y="849"/>
                      </a:cubicBezTo>
                      <a:close/>
                      <a:moveTo>
                        <a:pt x="286" y="873"/>
                      </a:moveTo>
                      <a:cubicBezTo>
                        <a:pt x="283" y="869"/>
                        <a:pt x="280" y="865"/>
                        <a:pt x="277" y="861"/>
                      </a:cubicBezTo>
                      <a:cubicBezTo>
                        <a:pt x="276" y="860"/>
                        <a:pt x="274" y="860"/>
                        <a:pt x="273" y="861"/>
                      </a:cubicBezTo>
                      <a:cubicBezTo>
                        <a:pt x="272" y="862"/>
                        <a:pt x="272" y="863"/>
                        <a:pt x="273" y="864"/>
                      </a:cubicBezTo>
                      <a:cubicBezTo>
                        <a:pt x="276" y="868"/>
                        <a:pt x="279" y="872"/>
                        <a:pt x="282" y="876"/>
                      </a:cubicBezTo>
                      <a:cubicBezTo>
                        <a:pt x="283" y="877"/>
                        <a:pt x="285" y="877"/>
                        <a:pt x="286" y="876"/>
                      </a:cubicBezTo>
                      <a:cubicBezTo>
                        <a:pt x="287" y="875"/>
                        <a:pt x="287" y="874"/>
                        <a:pt x="286" y="873"/>
                      </a:cubicBezTo>
                      <a:close/>
                      <a:moveTo>
                        <a:pt x="307" y="894"/>
                      </a:moveTo>
                      <a:cubicBezTo>
                        <a:pt x="303" y="891"/>
                        <a:pt x="300" y="887"/>
                        <a:pt x="296" y="884"/>
                      </a:cubicBezTo>
                      <a:cubicBezTo>
                        <a:pt x="295" y="883"/>
                        <a:pt x="294" y="883"/>
                        <a:pt x="293" y="884"/>
                      </a:cubicBezTo>
                      <a:cubicBezTo>
                        <a:pt x="292" y="885"/>
                        <a:pt x="292" y="886"/>
                        <a:pt x="293" y="887"/>
                      </a:cubicBezTo>
                      <a:cubicBezTo>
                        <a:pt x="296" y="891"/>
                        <a:pt x="300" y="895"/>
                        <a:pt x="303" y="898"/>
                      </a:cubicBezTo>
                      <a:cubicBezTo>
                        <a:pt x="305" y="899"/>
                        <a:pt x="306" y="899"/>
                        <a:pt x="307" y="898"/>
                      </a:cubicBezTo>
                      <a:cubicBezTo>
                        <a:pt x="308" y="897"/>
                        <a:pt x="308" y="895"/>
                        <a:pt x="307" y="894"/>
                      </a:cubicBezTo>
                      <a:close/>
                      <a:moveTo>
                        <a:pt x="330" y="913"/>
                      </a:moveTo>
                      <a:cubicBezTo>
                        <a:pt x="326" y="910"/>
                        <a:pt x="322" y="907"/>
                        <a:pt x="318" y="904"/>
                      </a:cubicBezTo>
                      <a:cubicBezTo>
                        <a:pt x="317" y="903"/>
                        <a:pt x="316" y="903"/>
                        <a:pt x="315" y="904"/>
                      </a:cubicBezTo>
                      <a:cubicBezTo>
                        <a:pt x="314" y="905"/>
                        <a:pt x="314" y="907"/>
                        <a:pt x="315" y="908"/>
                      </a:cubicBezTo>
                      <a:cubicBezTo>
                        <a:pt x="319" y="911"/>
                        <a:pt x="323" y="914"/>
                        <a:pt x="327" y="917"/>
                      </a:cubicBezTo>
                      <a:cubicBezTo>
                        <a:pt x="328" y="918"/>
                        <a:pt x="330" y="917"/>
                        <a:pt x="331" y="916"/>
                      </a:cubicBezTo>
                      <a:cubicBezTo>
                        <a:pt x="331" y="915"/>
                        <a:pt x="331" y="914"/>
                        <a:pt x="330" y="913"/>
                      </a:cubicBezTo>
                      <a:close/>
                      <a:moveTo>
                        <a:pt x="355" y="929"/>
                      </a:moveTo>
                      <a:cubicBezTo>
                        <a:pt x="351" y="926"/>
                        <a:pt x="346" y="924"/>
                        <a:pt x="342" y="921"/>
                      </a:cubicBezTo>
                      <a:cubicBezTo>
                        <a:pt x="341" y="920"/>
                        <a:pt x="340" y="921"/>
                        <a:pt x="339" y="922"/>
                      </a:cubicBezTo>
                      <a:cubicBezTo>
                        <a:pt x="338" y="923"/>
                        <a:pt x="338" y="925"/>
                        <a:pt x="340" y="925"/>
                      </a:cubicBezTo>
                      <a:cubicBezTo>
                        <a:pt x="344" y="928"/>
                        <a:pt x="348" y="931"/>
                        <a:pt x="352" y="933"/>
                      </a:cubicBezTo>
                      <a:cubicBezTo>
                        <a:pt x="354" y="934"/>
                        <a:pt x="355" y="934"/>
                        <a:pt x="356" y="932"/>
                      </a:cubicBezTo>
                      <a:cubicBezTo>
                        <a:pt x="357" y="931"/>
                        <a:pt x="356" y="930"/>
                        <a:pt x="355" y="929"/>
                      </a:cubicBezTo>
                      <a:close/>
                      <a:moveTo>
                        <a:pt x="381" y="943"/>
                      </a:moveTo>
                      <a:cubicBezTo>
                        <a:pt x="377" y="941"/>
                        <a:pt x="372" y="939"/>
                        <a:pt x="368" y="936"/>
                      </a:cubicBezTo>
                      <a:cubicBezTo>
                        <a:pt x="367" y="936"/>
                        <a:pt x="365" y="936"/>
                        <a:pt x="365" y="937"/>
                      </a:cubicBezTo>
                      <a:cubicBezTo>
                        <a:pt x="364" y="939"/>
                        <a:pt x="364" y="940"/>
                        <a:pt x="366" y="941"/>
                      </a:cubicBezTo>
                      <a:cubicBezTo>
                        <a:pt x="370" y="943"/>
                        <a:pt x="375" y="945"/>
                        <a:pt x="379" y="947"/>
                      </a:cubicBezTo>
                      <a:cubicBezTo>
                        <a:pt x="380" y="948"/>
                        <a:pt x="382" y="947"/>
                        <a:pt x="382" y="946"/>
                      </a:cubicBezTo>
                      <a:cubicBezTo>
                        <a:pt x="383" y="945"/>
                        <a:pt x="383" y="943"/>
                        <a:pt x="381" y="943"/>
                      </a:cubicBezTo>
                      <a:close/>
                      <a:moveTo>
                        <a:pt x="409" y="954"/>
                      </a:moveTo>
                      <a:cubicBezTo>
                        <a:pt x="404" y="952"/>
                        <a:pt x="400" y="951"/>
                        <a:pt x="395" y="949"/>
                      </a:cubicBezTo>
                      <a:cubicBezTo>
                        <a:pt x="394" y="948"/>
                        <a:pt x="392" y="949"/>
                        <a:pt x="392" y="950"/>
                      </a:cubicBezTo>
                      <a:cubicBezTo>
                        <a:pt x="391" y="951"/>
                        <a:pt x="392" y="953"/>
                        <a:pt x="393" y="953"/>
                      </a:cubicBezTo>
                      <a:cubicBezTo>
                        <a:pt x="398" y="955"/>
                        <a:pt x="402" y="957"/>
                        <a:pt x="407" y="959"/>
                      </a:cubicBezTo>
                      <a:cubicBezTo>
                        <a:pt x="408" y="959"/>
                        <a:pt x="410" y="959"/>
                        <a:pt x="410" y="957"/>
                      </a:cubicBezTo>
                      <a:cubicBezTo>
                        <a:pt x="411" y="956"/>
                        <a:pt x="410" y="955"/>
                        <a:pt x="409" y="954"/>
                      </a:cubicBezTo>
                      <a:close/>
                      <a:moveTo>
                        <a:pt x="437" y="962"/>
                      </a:moveTo>
                      <a:cubicBezTo>
                        <a:pt x="433" y="961"/>
                        <a:pt x="428" y="960"/>
                        <a:pt x="423" y="959"/>
                      </a:cubicBezTo>
                      <a:cubicBezTo>
                        <a:pt x="422" y="958"/>
                        <a:pt x="420" y="959"/>
                        <a:pt x="420" y="960"/>
                      </a:cubicBezTo>
                      <a:cubicBezTo>
                        <a:pt x="420" y="962"/>
                        <a:pt x="420" y="963"/>
                        <a:pt x="422" y="963"/>
                      </a:cubicBezTo>
                      <a:cubicBezTo>
                        <a:pt x="426" y="965"/>
                        <a:pt x="431" y="966"/>
                        <a:pt x="436" y="967"/>
                      </a:cubicBezTo>
                      <a:cubicBezTo>
                        <a:pt x="438" y="967"/>
                        <a:pt x="439" y="967"/>
                        <a:pt x="439" y="965"/>
                      </a:cubicBezTo>
                      <a:cubicBezTo>
                        <a:pt x="440" y="964"/>
                        <a:pt x="439" y="963"/>
                        <a:pt x="437" y="962"/>
                      </a:cubicBezTo>
                      <a:close/>
                      <a:moveTo>
                        <a:pt x="467" y="967"/>
                      </a:moveTo>
                      <a:cubicBezTo>
                        <a:pt x="462" y="966"/>
                        <a:pt x="457" y="966"/>
                        <a:pt x="452" y="965"/>
                      </a:cubicBezTo>
                      <a:cubicBezTo>
                        <a:pt x="451" y="965"/>
                        <a:pt x="449" y="966"/>
                        <a:pt x="449" y="967"/>
                      </a:cubicBezTo>
                      <a:cubicBezTo>
                        <a:pt x="449" y="968"/>
                        <a:pt x="450" y="970"/>
                        <a:pt x="451" y="970"/>
                      </a:cubicBezTo>
                      <a:cubicBezTo>
                        <a:pt x="456" y="971"/>
                        <a:pt x="461" y="971"/>
                        <a:pt x="466" y="972"/>
                      </a:cubicBezTo>
                      <a:cubicBezTo>
                        <a:pt x="468" y="972"/>
                        <a:pt x="469" y="971"/>
                        <a:pt x="469" y="970"/>
                      </a:cubicBezTo>
                      <a:cubicBezTo>
                        <a:pt x="469" y="968"/>
                        <a:pt x="468" y="967"/>
                        <a:pt x="467" y="967"/>
                      </a:cubicBezTo>
                      <a:close/>
                      <a:moveTo>
                        <a:pt x="496" y="967"/>
                      </a:moveTo>
                      <a:cubicBezTo>
                        <a:pt x="494" y="968"/>
                        <a:pt x="491" y="968"/>
                        <a:pt x="488" y="968"/>
                      </a:cubicBezTo>
                      <a:cubicBezTo>
                        <a:pt x="487" y="968"/>
                        <a:pt x="486" y="968"/>
                        <a:pt x="485" y="968"/>
                      </a:cubicBezTo>
                      <a:cubicBezTo>
                        <a:pt x="483" y="968"/>
                        <a:pt x="482" y="968"/>
                        <a:pt x="481" y="968"/>
                      </a:cubicBezTo>
                      <a:cubicBezTo>
                        <a:pt x="480" y="968"/>
                        <a:pt x="479" y="969"/>
                        <a:pt x="479" y="970"/>
                      </a:cubicBezTo>
                      <a:cubicBezTo>
                        <a:pt x="479" y="971"/>
                        <a:pt x="480" y="973"/>
                        <a:pt x="481" y="973"/>
                      </a:cubicBezTo>
                      <a:cubicBezTo>
                        <a:pt x="482" y="973"/>
                        <a:pt x="483" y="973"/>
                        <a:pt x="485" y="973"/>
                      </a:cubicBezTo>
                      <a:cubicBezTo>
                        <a:pt x="486" y="973"/>
                        <a:pt x="487" y="973"/>
                        <a:pt x="489" y="973"/>
                      </a:cubicBezTo>
                      <a:cubicBezTo>
                        <a:pt x="491" y="973"/>
                        <a:pt x="494" y="972"/>
                        <a:pt x="496" y="972"/>
                      </a:cubicBezTo>
                      <a:cubicBezTo>
                        <a:pt x="498" y="972"/>
                        <a:pt x="499" y="971"/>
                        <a:pt x="499" y="970"/>
                      </a:cubicBezTo>
                      <a:cubicBezTo>
                        <a:pt x="499" y="968"/>
                        <a:pt x="498" y="967"/>
                        <a:pt x="496" y="967"/>
                      </a:cubicBezTo>
                      <a:close/>
                      <a:moveTo>
                        <a:pt x="526" y="965"/>
                      </a:moveTo>
                      <a:cubicBezTo>
                        <a:pt x="521" y="965"/>
                        <a:pt x="516" y="966"/>
                        <a:pt x="511" y="966"/>
                      </a:cubicBezTo>
                      <a:cubicBezTo>
                        <a:pt x="510" y="966"/>
                        <a:pt x="509" y="968"/>
                        <a:pt x="509" y="969"/>
                      </a:cubicBezTo>
                      <a:cubicBezTo>
                        <a:pt x="509" y="970"/>
                        <a:pt x="510" y="971"/>
                        <a:pt x="512" y="971"/>
                      </a:cubicBezTo>
                      <a:cubicBezTo>
                        <a:pt x="517" y="971"/>
                        <a:pt x="522" y="970"/>
                        <a:pt x="527" y="969"/>
                      </a:cubicBezTo>
                      <a:cubicBezTo>
                        <a:pt x="528" y="969"/>
                        <a:pt x="529" y="968"/>
                        <a:pt x="529" y="967"/>
                      </a:cubicBezTo>
                      <a:cubicBezTo>
                        <a:pt x="528" y="965"/>
                        <a:pt x="527" y="964"/>
                        <a:pt x="526" y="9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6699" tIns="43349" rIns="86699" bIns="43349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66943" fontAlgn="base">
                    <a:spcBef>
                      <a:spcPct val="0"/>
                    </a:spcBef>
                    <a:spcAft>
                      <a:spcPct val="0"/>
                    </a:spcAft>
                    <a:buClrTx/>
                  </a:pPr>
                  <a:endParaRPr lang="zh-CN" altLang="en-US" sz="1707" kern="1200">
                    <a:solidFill>
                      <a:prstClr val="black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3" name="TextBox 12"/>
              <p:cNvSpPr txBox="1"/>
              <p:nvPr/>
            </p:nvSpPr>
            <p:spPr>
              <a:xfrm>
                <a:off x="5723896" y="3682297"/>
                <a:ext cx="3292841" cy="1463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i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 thành </a:t>
                </a:r>
              </a:p>
              <a:p>
                <a:pPr algn="ctr"/>
                <a:r>
                  <a:rPr lang="en-US" sz="1400" b="1" i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kiến thức</a:t>
                </a:r>
              </a:p>
            </p:txBody>
          </p:sp>
        </p:grpSp>
        <p:pic>
          <p:nvPicPr>
            <p:cNvPr id="10" name="Picture 4" descr="Đồ hoạ vector miễn phí của Một quyển sách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457" y="21019"/>
              <a:ext cx="923925" cy="9239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DE0F4181-F6FA-43DA-9B0E-DD887B5439A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46936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1835"/>
    </mc:Choice>
    <mc:Fallback>
      <p:transition spd="slow" advTm="1018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936952"/>
              </p:ext>
            </p:extLst>
          </p:nvPr>
        </p:nvGraphicFramePr>
        <p:xfrm>
          <a:off x="827846" y="3581400"/>
          <a:ext cx="10536309" cy="2873953"/>
        </p:xfrm>
        <a:graphic>
          <a:graphicData uri="http://schemas.openxmlformats.org/drawingml/2006/table">
            <a:tbl>
              <a:tblPr firstRow="1">
                <a:tableStyleId>{1FECB4D8-DB02-4DC6-A0A2-4F2EBAE1DC90}</a:tableStyleId>
              </a:tblPr>
              <a:tblGrid>
                <a:gridCol w="13356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22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058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7953"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Cấu</a:t>
                      </a:r>
                      <a:r>
                        <a:rPr lang="en-US" sz="22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trúc</a:t>
                      </a:r>
                      <a:endParaRPr lang="en-US"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Nguồn</a:t>
                      </a:r>
                      <a:r>
                        <a:rPr lang="en-US" sz="22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gốc</a:t>
                      </a:r>
                      <a:endParaRPr lang="en-US"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22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dụ</a:t>
                      </a:r>
                      <a:endParaRPr lang="en-US" sz="2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algn="just"/>
                      <a:r>
                        <a:rPr lang="en-US" sz="2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Mac-ma</a:t>
                      </a:r>
                      <a:endParaRPr lang="en-US" sz="220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Gồm</a:t>
                      </a:r>
                      <a:r>
                        <a:rPr lang="en-US" sz="22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các tinh thể thô hoặc mịn xen kẽ nhau.</a:t>
                      </a:r>
                      <a:endParaRPr lang="en-US" sz="220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2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khối mac-ma nóng chảy dưới sâu. Khi trào lên mặt đất nguội và rắn đi</a:t>
                      </a:r>
                      <a:endParaRPr lang="en-US" sz="220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Gra-nit, </a:t>
                      </a:r>
                    </a:p>
                    <a:p>
                      <a:pPr algn="just"/>
                      <a:r>
                        <a:rPr lang="en-US" sz="2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ba-dan…</a:t>
                      </a:r>
                      <a:endParaRPr lang="en-US" sz="220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algn="just"/>
                      <a:r>
                        <a:rPr lang="en-US" sz="2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Trầm</a:t>
                      </a:r>
                      <a:r>
                        <a:rPr lang="en-US" sz="22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tích</a:t>
                      </a:r>
                      <a:endParaRPr lang="en-US" sz="220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Nằm</a:t>
                      </a:r>
                      <a:r>
                        <a:rPr lang="en-US" sz="22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song song và xen kẽ về độ dày, màu sắc.</a:t>
                      </a:r>
                      <a:endParaRPr lang="en-US" sz="220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 sự</a:t>
                      </a:r>
                      <a:r>
                        <a:rPr lang="en-US" sz="22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lắng tụ và nén chặt của các vật liệu phá hủy từ các loại đá khác nhau.</a:t>
                      </a:r>
                      <a:endParaRPr lang="en-US" sz="220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</a:t>
                      </a:r>
                      <a:r>
                        <a:rPr lang="en-US" sz="22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phiến sét, </a:t>
                      </a:r>
                    </a:p>
                    <a:p>
                      <a:pPr algn="just"/>
                      <a:r>
                        <a:rPr lang="en-US" sz="22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 vôi…</a:t>
                      </a:r>
                      <a:endParaRPr lang="en-US" sz="220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algn="just"/>
                      <a:r>
                        <a:rPr lang="en-US" sz="2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Biến</a:t>
                      </a:r>
                      <a:r>
                        <a:rPr lang="en-US" sz="22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chất</a:t>
                      </a:r>
                      <a:endParaRPr lang="en-US" sz="220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2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các tinh thể với màu sắc khác nhau.</a:t>
                      </a:r>
                      <a:endParaRPr lang="en-US" sz="220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2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đá mac-ma và trầm tích bị thay đổi tính chất.</a:t>
                      </a:r>
                      <a:endParaRPr lang="en-US" sz="220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Gơ-nai,</a:t>
                      </a:r>
                      <a:r>
                        <a:rPr lang="en-US" sz="22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/>
                      <a:r>
                        <a:rPr lang="en-US" sz="22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 hoa…</a:t>
                      </a:r>
                      <a:endParaRPr lang="en-US" sz="220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9533" y="914400"/>
            <a:ext cx="4702867" cy="23084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 descr="Gif jahreszeiten 9 » GIF Images Download">
            <a:extLst>
              <a:ext uri="{FF2B5EF4-FFF2-40B4-BE49-F238E27FC236}">
                <a16:creationId xmlns:a16="http://schemas.microsoft.com/office/drawing/2014/main" id="{1C4A4EB6-CF6A-4F50-AF8F-03ED20846D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318414"/>
            <a:ext cx="2057400" cy="20574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1037;p5"/>
          <p:cNvSpPr txBox="1"/>
          <p:nvPr/>
        </p:nvSpPr>
        <p:spPr>
          <a:xfrm>
            <a:off x="2057400" y="264167"/>
            <a:ext cx="9108886" cy="892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spAutoFit/>
          </a:bodyPr>
          <a:lstStyle/>
          <a:p>
            <a:pPr algn="just"/>
            <a:r>
              <a:rPr lang="en-US" sz="2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 VỎ TRÁI ĐẤT. VẬT LIỆU CẤU TẠO VỎ TRÁI ĐẤT</a:t>
            </a:r>
          </a:p>
          <a:p>
            <a:pPr algn="just"/>
            <a:r>
              <a:rPr lang="en-US" sz="2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Vật liệu cấu tạo vỏ Trái Đất</a:t>
            </a:r>
            <a:endParaRPr sz="26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0" y="0"/>
            <a:ext cx="2057588" cy="1141426"/>
            <a:chOff x="438457" y="21019"/>
            <a:chExt cx="2057588" cy="1141426"/>
          </a:xfrm>
        </p:grpSpPr>
        <p:grpSp>
          <p:nvGrpSpPr>
            <p:cNvPr id="19" name="Group 18"/>
            <p:cNvGrpSpPr/>
            <p:nvPr/>
          </p:nvGrpSpPr>
          <p:grpSpPr>
            <a:xfrm>
              <a:off x="1094718" y="498395"/>
              <a:ext cx="1401327" cy="664050"/>
              <a:chOff x="5507432" y="3371212"/>
              <a:chExt cx="3674668" cy="1857615"/>
            </a:xfrm>
          </p:grpSpPr>
          <p:grpSp>
            <p:nvGrpSpPr>
              <p:cNvPr id="21" name="组合 1483"/>
              <p:cNvGrpSpPr/>
              <p:nvPr/>
            </p:nvGrpSpPr>
            <p:grpSpPr>
              <a:xfrm>
                <a:off x="5507432" y="3371212"/>
                <a:ext cx="3674668" cy="1857615"/>
                <a:chOff x="28079" y="1041053"/>
                <a:chExt cx="7035801" cy="4572000"/>
              </a:xfrm>
            </p:grpSpPr>
            <p:sp>
              <p:nvSpPr>
                <p:cNvPr id="23" name="Freeform 422"/>
                <p:cNvSpPr>
                  <a:spLocks/>
                </p:cNvSpPr>
                <p:nvPr/>
              </p:nvSpPr>
              <p:spPr bwMode="auto">
                <a:xfrm>
                  <a:off x="28079" y="1041053"/>
                  <a:ext cx="7035801" cy="4572000"/>
                </a:xfrm>
                <a:custGeom>
                  <a:avLst/>
                  <a:gdLst>
                    <a:gd name="T0" fmla="*/ 929 w 1660"/>
                    <a:gd name="T1" fmla="*/ 1077 h 1077"/>
                    <a:gd name="T2" fmla="*/ 867 w 1660"/>
                    <a:gd name="T3" fmla="*/ 1073 h 1077"/>
                    <a:gd name="T4" fmla="*/ 763 w 1660"/>
                    <a:gd name="T5" fmla="*/ 1036 h 1077"/>
                    <a:gd name="T6" fmla="*/ 674 w 1660"/>
                    <a:gd name="T7" fmla="*/ 987 h 1077"/>
                    <a:gd name="T8" fmla="*/ 601 w 1660"/>
                    <a:gd name="T9" fmla="*/ 1022 h 1077"/>
                    <a:gd name="T10" fmla="*/ 526 w 1660"/>
                    <a:gd name="T11" fmla="*/ 1033 h 1077"/>
                    <a:gd name="T12" fmla="*/ 522 w 1660"/>
                    <a:gd name="T13" fmla="*/ 1033 h 1077"/>
                    <a:gd name="T14" fmla="*/ 328 w 1660"/>
                    <a:gd name="T15" fmla="*/ 957 h 1077"/>
                    <a:gd name="T16" fmla="*/ 245 w 1660"/>
                    <a:gd name="T17" fmla="*/ 821 h 1077"/>
                    <a:gd name="T18" fmla="*/ 245 w 1660"/>
                    <a:gd name="T19" fmla="*/ 816 h 1077"/>
                    <a:gd name="T20" fmla="*/ 228 w 1660"/>
                    <a:gd name="T21" fmla="*/ 816 h 1077"/>
                    <a:gd name="T22" fmla="*/ 16 w 1660"/>
                    <a:gd name="T23" fmla="*/ 673 h 1077"/>
                    <a:gd name="T24" fmla="*/ 31 w 1660"/>
                    <a:gd name="T25" fmla="*/ 526 h 1077"/>
                    <a:gd name="T26" fmla="*/ 112 w 1660"/>
                    <a:gd name="T27" fmla="*/ 440 h 1077"/>
                    <a:gd name="T28" fmla="*/ 100 w 1660"/>
                    <a:gd name="T29" fmla="*/ 272 h 1077"/>
                    <a:gd name="T30" fmla="*/ 219 w 1660"/>
                    <a:gd name="T31" fmla="*/ 167 h 1077"/>
                    <a:gd name="T32" fmla="*/ 271 w 1660"/>
                    <a:gd name="T33" fmla="*/ 162 h 1077"/>
                    <a:gd name="T34" fmla="*/ 336 w 1660"/>
                    <a:gd name="T35" fmla="*/ 169 h 1077"/>
                    <a:gd name="T36" fmla="*/ 360 w 1660"/>
                    <a:gd name="T37" fmla="*/ 109 h 1077"/>
                    <a:gd name="T38" fmla="*/ 603 w 1660"/>
                    <a:gd name="T39" fmla="*/ 0 h 1077"/>
                    <a:gd name="T40" fmla="*/ 613 w 1660"/>
                    <a:gd name="T41" fmla="*/ 0 h 1077"/>
                    <a:gd name="T42" fmla="*/ 831 w 1660"/>
                    <a:gd name="T43" fmla="*/ 112 h 1077"/>
                    <a:gd name="T44" fmla="*/ 863 w 1660"/>
                    <a:gd name="T45" fmla="*/ 196 h 1077"/>
                    <a:gd name="T46" fmla="*/ 878 w 1660"/>
                    <a:gd name="T47" fmla="*/ 195 h 1077"/>
                    <a:gd name="T48" fmla="*/ 933 w 1660"/>
                    <a:gd name="T49" fmla="*/ 208 h 1077"/>
                    <a:gd name="T50" fmla="*/ 973 w 1660"/>
                    <a:gd name="T51" fmla="*/ 136 h 1077"/>
                    <a:gd name="T52" fmla="*/ 1251 w 1660"/>
                    <a:gd name="T53" fmla="*/ 33 h 1077"/>
                    <a:gd name="T54" fmla="*/ 1287 w 1660"/>
                    <a:gd name="T55" fmla="*/ 35 h 1077"/>
                    <a:gd name="T56" fmla="*/ 1455 w 1660"/>
                    <a:gd name="T57" fmla="*/ 129 h 1077"/>
                    <a:gd name="T58" fmla="*/ 1513 w 1660"/>
                    <a:gd name="T59" fmla="*/ 253 h 1077"/>
                    <a:gd name="T60" fmla="*/ 1619 w 1660"/>
                    <a:gd name="T61" fmla="*/ 370 h 1077"/>
                    <a:gd name="T62" fmla="*/ 1606 w 1660"/>
                    <a:gd name="T63" fmla="*/ 443 h 1077"/>
                    <a:gd name="T64" fmla="*/ 1618 w 1660"/>
                    <a:gd name="T65" fmla="*/ 456 h 1077"/>
                    <a:gd name="T66" fmla="*/ 1648 w 1660"/>
                    <a:gd name="T67" fmla="*/ 660 h 1077"/>
                    <a:gd name="T68" fmla="*/ 1408 w 1660"/>
                    <a:gd name="T69" fmla="*/ 814 h 1077"/>
                    <a:gd name="T70" fmla="*/ 1320 w 1660"/>
                    <a:gd name="T71" fmla="*/ 807 h 1077"/>
                    <a:gd name="T72" fmla="*/ 1122 w 1660"/>
                    <a:gd name="T73" fmla="*/ 1038 h 1077"/>
                    <a:gd name="T74" fmla="*/ 929 w 1660"/>
                    <a:gd name="T75" fmla="*/ 1077 h 10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1660" h="1077">
                      <a:moveTo>
                        <a:pt x="929" y="1077"/>
                      </a:moveTo>
                      <a:cubicBezTo>
                        <a:pt x="908" y="1077"/>
                        <a:pt x="887" y="1075"/>
                        <a:pt x="867" y="1073"/>
                      </a:cubicBezTo>
                      <a:cubicBezTo>
                        <a:pt x="853" y="1071"/>
                        <a:pt x="804" y="1053"/>
                        <a:pt x="763" y="1036"/>
                      </a:cubicBezTo>
                      <a:cubicBezTo>
                        <a:pt x="717" y="1016"/>
                        <a:pt x="690" y="1000"/>
                        <a:pt x="674" y="987"/>
                      </a:cubicBezTo>
                      <a:cubicBezTo>
                        <a:pt x="653" y="1003"/>
                        <a:pt x="629" y="1014"/>
                        <a:pt x="601" y="1022"/>
                      </a:cubicBezTo>
                      <a:cubicBezTo>
                        <a:pt x="578" y="1029"/>
                        <a:pt x="553" y="1032"/>
                        <a:pt x="526" y="1033"/>
                      </a:cubicBezTo>
                      <a:cubicBezTo>
                        <a:pt x="525" y="1033"/>
                        <a:pt x="523" y="1033"/>
                        <a:pt x="522" y="1033"/>
                      </a:cubicBezTo>
                      <a:cubicBezTo>
                        <a:pt x="457" y="1033"/>
                        <a:pt x="385" y="1004"/>
                        <a:pt x="328" y="957"/>
                      </a:cubicBezTo>
                      <a:cubicBezTo>
                        <a:pt x="299" y="933"/>
                        <a:pt x="250" y="877"/>
                        <a:pt x="245" y="821"/>
                      </a:cubicBezTo>
                      <a:cubicBezTo>
                        <a:pt x="245" y="819"/>
                        <a:pt x="245" y="817"/>
                        <a:pt x="245" y="816"/>
                      </a:cubicBezTo>
                      <a:cubicBezTo>
                        <a:pt x="239" y="816"/>
                        <a:pt x="234" y="816"/>
                        <a:pt x="228" y="816"/>
                      </a:cubicBezTo>
                      <a:cubicBezTo>
                        <a:pt x="127" y="816"/>
                        <a:pt x="46" y="761"/>
                        <a:pt x="16" y="673"/>
                      </a:cubicBezTo>
                      <a:cubicBezTo>
                        <a:pt x="0" y="628"/>
                        <a:pt x="5" y="574"/>
                        <a:pt x="31" y="526"/>
                      </a:cubicBezTo>
                      <a:cubicBezTo>
                        <a:pt x="50" y="488"/>
                        <a:pt x="79" y="458"/>
                        <a:pt x="112" y="440"/>
                      </a:cubicBezTo>
                      <a:cubicBezTo>
                        <a:pt x="86" y="384"/>
                        <a:pt x="81" y="323"/>
                        <a:pt x="100" y="272"/>
                      </a:cubicBezTo>
                      <a:cubicBezTo>
                        <a:pt x="120" y="221"/>
                        <a:pt x="162" y="184"/>
                        <a:pt x="219" y="167"/>
                      </a:cubicBezTo>
                      <a:cubicBezTo>
                        <a:pt x="236" y="162"/>
                        <a:pt x="259" y="162"/>
                        <a:pt x="271" y="162"/>
                      </a:cubicBezTo>
                      <a:cubicBezTo>
                        <a:pt x="286" y="162"/>
                        <a:pt x="311" y="163"/>
                        <a:pt x="336" y="169"/>
                      </a:cubicBezTo>
                      <a:cubicBezTo>
                        <a:pt x="339" y="148"/>
                        <a:pt x="347" y="128"/>
                        <a:pt x="360" y="109"/>
                      </a:cubicBezTo>
                      <a:cubicBezTo>
                        <a:pt x="409" y="38"/>
                        <a:pt x="522" y="0"/>
                        <a:pt x="603" y="0"/>
                      </a:cubicBezTo>
                      <a:cubicBezTo>
                        <a:pt x="607" y="0"/>
                        <a:pt x="610" y="0"/>
                        <a:pt x="613" y="0"/>
                      </a:cubicBezTo>
                      <a:cubicBezTo>
                        <a:pt x="681" y="3"/>
                        <a:pt x="779" y="39"/>
                        <a:pt x="831" y="112"/>
                      </a:cubicBezTo>
                      <a:cubicBezTo>
                        <a:pt x="850" y="139"/>
                        <a:pt x="861" y="167"/>
                        <a:pt x="863" y="196"/>
                      </a:cubicBezTo>
                      <a:cubicBezTo>
                        <a:pt x="868" y="196"/>
                        <a:pt x="873" y="195"/>
                        <a:pt x="878" y="195"/>
                      </a:cubicBezTo>
                      <a:cubicBezTo>
                        <a:pt x="897" y="195"/>
                        <a:pt x="916" y="200"/>
                        <a:pt x="933" y="208"/>
                      </a:cubicBezTo>
                      <a:cubicBezTo>
                        <a:pt x="940" y="182"/>
                        <a:pt x="954" y="158"/>
                        <a:pt x="973" y="136"/>
                      </a:cubicBezTo>
                      <a:cubicBezTo>
                        <a:pt x="1040" y="60"/>
                        <a:pt x="1165" y="33"/>
                        <a:pt x="1251" y="33"/>
                      </a:cubicBezTo>
                      <a:cubicBezTo>
                        <a:pt x="1263" y="33"/>
                        <a:pt x="1275" y="34"/>
                        <a:pt x="1287" y="35"/>
                      </a:cubicBezTo>
                      <a:cubicBezTo>
                        <a:pt x="1360" y="42"/>
                        <a:pt x="1409" y="69"/>
                        <a:pt x="1455" y="129"/>
                      </a:cubicBezTo>
                      <a:cubicBezTo>
                        <a:pt x="1488" y="171"/>
                        <a:pt x="1508" y="212"/>
                        <a:pt x="1513" y="253"/>
                      </a:cubicBezTo>
                      <a:cubicBezTo>
                        <a:pt x="1571" y="260"/>
                        <a:pt x="1612" y="316"/>
                        <a:pt x="1619" y="370"/>
                      </a:cubicBezTo>
                      <a:cubicBezTo>
                        <a:pt x="1623" y="397"/>
                        <a:pt x="1618" y="423"/>
                        <a:pt x="1606" y="443"/>
                      </a:cubicBezTo>
                      <a:cubicBezTo>
                        <a:pt x="1610" y="447"/>
                        <a:pt x="1614" y="451"/>
                        <a:pt x="1618" y="456"/>
                      </a:cubicBezTo>
                      <a:cubicBezTo>
                        <a:pt x="1660" y="512"/>
                        <a:pt x="1658" y="624"/>
                        <a:pt x="1648" y="660"/>
                      </a:cubicBezTo>
                      <a:cubicBezTo>
                        <a:pt x="1628" y="731"/>
                        <a:pt x="1570" y="814"/>
                        <a:pt x="1408" y="814"/>
                      </a:cubicBezTo>
                      <a:cubicBezTo>
                        <a:pt x="1381" y="814"/>
                        <a:pt x="1351" y="812"/>
                        <a:pt x="1320" y="807"/>
                      </a:cubicBezTo>
                      <a:cubicBezTo>
                        <a:pt x="1288" y="919"/>
                        <a:pt x="1222" y="997"/>
                        <a:pt x="1122" y="1038"/>
                      </a:cubicBezTo>
                      <a:cubicBezTo>
                        <a:pt x="1062" y="1063"/>
                        <a:pt x="996" y="1077"/>
                        <a:pt x="929" y="1077"/>
                      </a:cubicBezTo>
                      <a:close/>
                    </a:path>
                  </a:pathLst>
                </a:custGeom>
                <a:solidFill>
                  <a:srgbClr val="FF99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6699" tIns="43349" rIns="86699" bIns="43349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66943" fontAlgn="base">
                    <a:spcBef>
                      <a:spcPct val="0"/>
                    </a:spcBef>
                    <a:spcAft>
                      <a:spcPct val="0"/>
                    </a:spcAft>
                    <a:buClrTx/>
                  </a:pPr>
                  <a:endParaRPr lang="zh-CN" altLang="en-US" sz="1707" kern="1200">
                    <a:solidFill>
                      <a:prstClr val="black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4" name="Freeform 423"/>
                <p:cNvSpPr>
                  <a:spLocks noEditPoints="1"/>
                </p:cNvSpPr>
                <p:nvPr/>
              </p:nvSpPr>
              <p:spPr bwMode="auto">
                <a:xfrm>
                  <a:off x="185242" y="1168053"/>
                  <a:ext cx="6726238" cy="4318000"/>
                </a:xfrm>
                <a:custGeom>
                  <a:avLst/>
                  <a:gdLst>
                    <a:gd name="T0" fmla="*/ 607 w 1587"/>
                    <a:gd name="T1" fmla="*/ 941 h 1017"/>
                    <a:gd name="T2" fmla="*/ 647 w 1587"/>
                    <a:gd name="T3" fmla="*/ 905 h 1017"/>
                    <a:gd name="T4" fmla="*/ 685 w 1587"/>
                    <a:gd name="T5" fmla="*/ 947 h 1017"/>
                    <a:gd name="T6" fmla="*/ 765 w 1587"/>
                    <a:gd name="T7" fmla="*/ 989 h 1017"/>
                    <a:gd name="T8" fmla="*/ 834 w 1587"/>
                    <a:gd name="T9" fmla="*/ 1010 h 1017"/>
                    <a:gd name="T10" fmla="*/ 941 w 1587"/>
                    <a:gd name="T11" fmla="*/ 1009 h 1017"/>
                    <a:gd name="T12" fmla="*/ 1003 w 1587"/>
                    <a:gd name="T13" fmla="*/ 1001 h 1017"/>
                    <a:gd name="T14" fmla="*/ 1070 w 1587"/>
                    <a:gd name="T15" fmla="*/ 980 h 1017"/>
                    <a:gd name="T16" fmla="*/ 1136 w 1587"/>
                    <a:gd name="T17" fmla="*/ 940 h 1017"/>
                    <a:gd name="T18" fmla="*/ 1202 w 1587"/>
                    <a:gd name="T19" fmla="*/ 880 h 1017"/>
                    <a:gd name="T20" fmla="*/ 1236 w 1587"/>
                    <a:gd name="T21" fmla="*/ 815 h 1017"/>
                    <a:gd name="T22" fmla="*/ 1288 w 1587"/>
                    <a:gd name="T23" fmla="*/ 742 h 1017"/>
                    <a:gd name="T24" fmla="*/ 1349 w 1587"/>
                    <a:gd name="T25" fmla="*/ 751 h 1017"/>
                    <a:gd name="T26" fmla="*/ 1421 w 1587"/>
                    <a:gd name="T27" fmla="*/ 746 h 1017"/>
                    <a:gd name="T28" fmla="*/ 1492 w 1587"/>
                    <a:gd name="T29" fmla="*/ 725 h 1017"/>
                    <a:gd name="T30" fmla="*/ 1562 w 1587"/>
                    <a:gd name="T31" fmla="*/ 670 h 1017"/>
                    <a:gd name="T32" fmla="*/ 1582 w 1587"/>
                    <a:gd name="T33" fmla="*/ 583 h 1017"/>
                    <a:gd name="T34" fmla="*/ 1581 w 1587"/>
                    <a:gd name="T35" fmla="*/ 521 h 1017"/>
                    <a:gd name="T36" fmla="*/ 1561 w 1587"/>
                    <a:gd name="T37" fmla="*/ 451 h 1017"/>
                    <a:gd name="T38" fmla="*/ 1496 w 1587"/>
                    <a:gd name="T39" fmla="*/ 427 h 1017"/>
                    <a:gd name="T40" fmla="*/ 1548 w 1587"/>
                    <a:gd name="T41" fmla="*/ 358 h 1017"/>
                    <a:gd name="T42" fmla="*/ 1537 w 1587"/>
                    <a:gd name="T43" fmla="*/ 299 h 1017"/>
                    <a:gd name="T44" fmla="*/ 1477 w 1587"/>
                    <a:gd name="T45" fmla="*/ 259 h 1017"/>
                    <a:gd name="T46" fmla="*/ 1448 w 1587"/>
                    <a:gd name="T47" fmla="*/ 244 h 1017"/>
                    <a:gd name="T48" fmla="*/ 1428 w 1587"/>
                    <a:gd name="T49" fmla="*/ 175 h 1017"/>
                    <a:gd name="T50" fmla="*/ 1384 w 1587"/>
                    <a:gd name="T51" fmla="*/ 108 h 1017"/>
                    <a:gd name="T52" fmla="*/ 1331 w 1587"/>
                    <a:gd name="T53" fmla="*/ 59 h 1017"/>
                    <a:gd name="T54" fmla="*/ 1243 w 1587"/>
                    <a:gd name="T55" fmla="*/ 39 h 1017"/>
                    <a:gd name="T56" fmla="*/ 1169 w 1587"/>
                    <a:gd name="T57" fmla="*/ 41 h 1017"/>
                    <a:gd name="T58" fmla="*/ 1080 w 1587"/>
                    <a:gd name="T59" fmla="*/ 54 h 1017"/>
                    <a:gd name="T60" fmla="*/ 1014 w 1587"/>
                    <a:gd name="T61" fmla="*/ 85 h 1017"/>
                    <a:gd name="T62" fmla="*/ 940 w 1587"/>
                    <a:gd name="T63" fmla="*/ 160 h 1017"/>
                    <a:gd name="T64" fmla="*/ 922 w 1587"/>
                    <a:gd name="T65" fmla="*/ 219 h 1017"/>
                    <a:gd name="T66" fmla="*/ 906 w 1587"/>
                    <a:gd name="T67" fmla="*/ 219 h 1017"/>
                    <a:gd name="T68" fmla="*/ 837 w 1587"/>
                    <a:gd name="T69" fmla="*/ 198 h 1017"/>
                    <a:gd name="T70" fmla="*/ 791 w 1587"/>
                    <a:gd name="T71" fmla="*/ 166 h 1017"/>
                    <a:gd name="T72" fmla="*/ 783 w 1587"/>
                    <a:gd name="T73" fmla="*/ 122 h 1017"/>
                    <a:gd name="T74" fmla="*/ 720 w 1587"/>
                    <a:gd name="T75" fmla="*/ 58 h 1017"/>
                    <a:gd name="T76" fmla="*/ 655 w 1587"/>
                    <a:gd name="T77" fmla="*/ 23 h 1017"/>
                    <a:gd name="T78" fmla="*/ 583 w 1587"/>
                    <a:gd name="T79" fmla="*/ 1 h 1017"/>
                    <a:gd name="T80" fmla="*/ 480 w 1587"/>
                    <a:gd name="T81" fmla="*/ 19 h 1017"/>
                    <a:gd name="T82" fmla="*/ 421 w 1587"/>
                    <a:gd name="T83" fmla="*/ 39 h 1017"/>
                    <a:gd name="T84" fmla="*/ 361 w 1587"/>
                    <a:gd name="T85" fmla="*/ 80 h 1017"/>
                    <a:gd name="T86" fmla="*/ 332 w 1587"/>
                    <a:gd name="T87" fmla="*/ 162 h 1017"/>
                    <a:gd name="T88" fmla="*/ 334 w 1587"/>
                    <a:gd name="T89" fmla="*/ 194 h 1017"/>
                    <a:gd name="T90" fmla="*/ 269 w 1587"/>
                    <a:gd name="T91" fmla="*/ 164 h 1017"/>
                    <a:gd name="T92" fmla="*/ 195 w 1587"/>
                    <a:gd name="T93" fmla="*/ 170 h 1017"/>
                    <a:gd name="T94" fmla="*/ 116 w 1587"/>
                    <a:gd name="T95" fmla="*/ 211 h 1017"/>
                    <a:gd name="T96" fmla="*/ 87 w 1587"/>
                    <a:gd name="T97" fmla="*/ 278 h 1017"/>
                    <a:gd name="T98" fmla="*/ 101 w 1587"/>
                    <a:gd name="T99" fmla="*/ 382 h 1017"/>
                    <a:gd name="T100" fmla="*/ 118 w 1587"/>
                    <a:gd name="T101" fmla="*/ 421 h 1017"/>
                    <a:gd name="T102" fmla="*/ 57 w 1587"/>
                    <a:gd name="T103" fmla="*/ 460 h 1017"/>
                    <a:gd name="T104" fmla="*/ 18 w 1587"/>
                    <a:gd name="T105" fmla="*/ 521 h 1017"/>
                    <a:gd name="T106" fmla="*/ 2 w 1587"/>
                    <a:gd name="T107" fmla="*/ 599 h 1017"/>
                    <a:gd name="T108" fmla="*/ 23 w 1587"/>
                    <a:gd name="T109" fmla="*/ 668 h 1017"/>
                    <a:gd name="T110" fmla="*/ 91 w 1587"/>
                    <a:gd name="T111" fmla="*/ 726 h 1017"/>
                    <a:gd name="T112" fmla="*/ 161 w 1587"/>
                    <a:gd name="T113" fmla="*/ 749 h 1017"/>
                    <a:gd name="T114" fmla="*/ 250 w 1587"/>
                    <a:gd name="T115" fmla="*/ 749 h 1017"/>
                    <a:gd name="T116" fmla="*/ 253 w 1587"/>
                    <a:gd name="T117" fmla="*/ 824 h 1017"/>
                    <a:gd name="T118" fmla="*/ 286 w 1587"/>
                    <a:gd name="T119" fmla="*/ 876 h 1017"/>
                    <a:gd name="T120" fmla="*/ 340 w 1587"/>
                    <a:gd name="T121" fmla="*/ 925 h 1017"/>
                    <a:gd name="T122" fmla="*/ 423 w 1587"/>
                    <a:gd name="T123" fmla="*/ 959 h 1017"/>
                    <a:gd name="T124" fmla="*/ 485 w 1587"/>
                    <a:gd name="T125" fmla="*/ 973 h 10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587" h="1017">
                      <a:moveTo>
                        <a:pt x="555" y="958"/>
                      </a:moveTo>
                      <a:cubicBezTo>
                        <a:pt x="550" y="960"/>
                        <a:pt x="545" y="961"/>
                        <a:pt x="540" y="962"/>
                      </a:cubicBezTo>
                      <a:cubicBezTo>
                        <a:pt x="539" y="962"/>
                        <a:pt x="538" y="963"/>
                        <a:pt x="539" y="965"/>
                      </a:cubicBezTo>
                      <a:cubicBezTo>
                        <a:pt x="539" y="966"/>
                        <a:pt x="540" y="967"/>
                        <a:pt x="542" y="967"/>
                      </a:cubicBezTo>
                      <a:cubicBezTo>
                        <a:pt x="546" y="966"/>
                        <a:pt x="551" y="965"/>
                        <a:pt x="556" y="963"/>
                      </a:cubicBezTo>
                      <a:cubicBezTo>
                        <a:pt x="558" y="963"/>
                        <a:pt x="558" y="961"/>
                        <a:pt x="558" y="960"/>
                      </a:cubicBezTo>
                      <a:cubicBezTo>
                        <a:pt x="558" y="959"/>
                        <a:pt x="556" y="958"/>
                        <a:pt x="555" y="958"/>
                      </a:cubicBezTo>
                      <a:close/>
                      <a:moveTo>
                        <a:pt x="578" y="950"/>
                      </a:moveTo>
                      <a:cubicBezTo>
                        <a:pt x="573" y="952"/>
                        <a:pt x="569" y="954"/>
                        <a:pt x="564" y="956"/>
                      </a:cubicBezTo>
                      <a:cubicBezTo>
                        <a:pt x="563" y="956"/>
                        <a:pt x="562" y="957"/>
                        <a:pt x="563" y="959"/>
                      </a:cubicBezTo>
                      <a:cubicBezTo>
                        <a:pt x="563" y="960"/>
                        <a:pt x="564" y="961"/>
                        <a:pt x="566" y="960"/>
                      </a:cubicBezTo>
                      <a:cubicBezTo>
                        <a:pt x="571" y="959"/>
                        <a:pt x="575" y="957"/>
                        <a:pt x="580" y="955"/>
                      </a:cubicBezTo>
                      <a:cubicBezTo>
                        <a:pt x="581" y="955"/>
                        <a:pt x="582" y="953"/>
                        <a:pt x="581" y="952"/>
                      </a:cubicBezTo>
                      <a:cubicBezTo>
                        <a:pt x="581" y="950"/>
                        <a:pt x="579" y="950"/>
                        <a:pt x="578" y="950"/>
                      </a:cubicBezTo>
                      <a:close/>
                      <a:moveTo>
                        <a:pt x="604" y="937"/>
                      </a:moveTo>
                      <a:cubicBezTo>
                        <a:pt x="600" y="940"/>
                        <a:pt x="596" y="942"/>
                        <a:pt x="591" y="944"/>
                      </a:cubicBezTo>
                      <a:cubicBezTo>
                        <a:pt x="590" y="945"/>
                        <a:pt x="590" y="946"/>
                        <a:pt x="590" y="948"/>
                      </a:cubicBezTo>
                      <a:cubicBezTo>
                        <a:pt x="591" y="949"/>
                        <a:pt x="593" y="949"/>
                        <a:pt x="594" y="949"/>
                      </a:cubicBezTo>
                      <a:cubicBezTo>
                        <a:pt x="598" y="946"/>
                        <a:pt x="603" y="944"/>
                        <a:pt x="607" y="941"/>
                      </a:cubicBezTo>
                      <a:cubicBezTo>
                        <a:pt x="608" y="940"/>
                        <a:pt x="608" y="939"/>
                        <a:pt x="608" y="938"/>
                      </a:cubicBezTo>
                      <a:cubicBezTo>
                        <a:pt x="607" y="937"/>
                        <a:pt x="605" y="936"/>
                        <a:pt x="604" y="937"/>
                      </a:cubicBezTo>
                      <a:close/>
                      <a:moveTo>
                        <a:pt x="628" y="919"/>
                      </a:moveTo>
                      <a:cubicBezTo>
                        <a:pt x="624" y="922"/>
                        <a:pt x="620" y="925"/>
                        <a:pt x="616" y="928"/>
                      </a:cubicBezTo>
                      <a:cubicBezTo>
                        <a:pt x="615" y="929"/>
                        <a:pt x="615" y="931"/>
                        <a:pt x="616" y="932"/>
                      </a:cubicBezTo>
                      <a:cubicBezTo>
                        <a:pt x="617" y="933"/>
                        <a:pt x="618" y="933"/>
                        <a:pt x="619" y="932"/>
                      </a:cubicBezTo>
                      <a:cubicBezTo>
                        <a:pt x="623" y="929"/>
                        <a:pt x="627" y="926"/>
                        <a:pt x="631" y="922"/>
                      </a:cubicBezTo>
                      <a:cubicBezTo>
                        <a:pt x="632" y="921"/>
                        <a:pt x="632" y="920"/>
                        <a:pt x="631" y="919"/>
                      </a:cubicBezTo>
                      <a:cubicBezTo>
                        <a:pt x="630" y="918"/>
                        <a:pt x="629" y="918"/>
                        <a:pt x="628" y="919"/>
                      </a:cubicBezTo>
                      <a:close/>
                      <a:moveTo>
                        <a:pt x="645" y="909"/>
                      </a:moveTo>
                      <a:cubicBezTo>
                        <a:pt x="645" y="908"/>
                        <a:pt x="646" y="906"/>
                        <a:pt x="647" y="905"/>
                      </a:cubicBezTo>
                      <a:cubicBezTo>
                        <a:pt x="647" y="904"/>
                        <a:pt x="647" y="903"/>
                        <a:pt x="647" y="903"/>
                      </a:cubicBezTo>
                      <a:cubicBezTo>
                        <a:pt x="647" y="902"/>
                        <a:pt x="647" y="901"/>
                        <a:pt x="646" y="901"/>
                      </a:cubicBezTo>
                      <a:cubicBezTo>
                        <a:pt x="646" y="901"/>
                        <a:pt x="645" y="900"/>
                        <a:pt x="644" y="901"/>
                      </a:cubicBezTo>
                      <a:cubicBezTo>
                        <a:pt x="644" y="901"/>
                        <a:pt x="643" y="901"/>
                        <a:pt x="643" y="902"/>
                      </a:cubicBezTo>
                      <a:cubicBezTo>
                        <a:pt x="641" y="904"/>
                        <a:pt x="639" y="906"/>
                        <a:pt x="638" y="908"/>
                      </a:cubicBezTo>
                      <a:cubicBezTo>
                        <a:pt x="637" y="909"/>
                        <a:pt x="637" y="911"/>
                        <a:pt x="638" y="912"/>
                      </a:cubicBezTo>
                      <a:cubicBezTo>
                        <a:pt x="639" y="913"/>
                        <a:pt x="641" y="912"/>
                        <a:pt x="641" y="911"/>
                      </a:cubicBezTo>
                      <a:cubicBezTo>
                        <a:pt x="643" y="909"/>
                        <a:pt x="645" y="907"/>
                        <a:pt x="647" y="905"/>
                      </a:cubicBezTo>
                      <a:cubicBezTo>
                        <a:pt x="648" y="903"/>
                        <a:pt x="647" y="902"/>
                        <a:pt x="646" y="901"/>
                      </a:cubicBezTo>
                      <a:cubicBezTo>
                        <a:pt x="645" y="900"/>
                        <a:pt x="644" y="900"/>
                        <a:pt x="643" y="902"/>
                      </a:cubicBezTo>
                      <a:cubicBezTo>
                        <a:pt x="641" y="904"/>
                        <a:pt x="640" y="906"/>
                        <a:pt x="640" y="909"/>
                      </a:cubicBezTo>
                      <a:cubicBezTo>
                        <a:pt x="640" y="910"/>
                        <a:pt x="641" y="911"/>
                        <a:pt x="642" y="912"/>
                      </a:cubicBezTo>
                      <a:cubicBezTo>
                        <a:pt x="644" y="912"/>
                        <a:pt x="645" y="911"/>
                        <a:pt x="645" y="909"/>
                      </a:cubicBezTo>
                      <a:close/>
                      <a:moveTo>
                        <a:pt x="660" y="931"/>
                      </a:moveTo>
                      <a:cubicBezTo>
                        <a:pt x="656" y="928"/>
                        <a:pt x="652" y="924"/>
                        <a:pt x="650" y="921"/>
                      </a:cubicBezTo>
                      <a:cubicBezTo>
                        <a:pt x="649" y="920"/>
                        <a:pt x="647" y="920"/>
                        <a:pt x="646" y="921"/>
                      </a:cubicBezTo>
                      <a:cubicBezTo>
                        <a:pt x="645" y="921"/>
                        <a:pt x="645" y="923"/>
                        <a:pt x="646" y="924"/>
                      </a:cubicBezTo>
                      <a:cubicBezTo>
                        <a:pt x="649" y="928"/>
                        <a:pt x="652" y="931"/>
                        <a:pt x="657" y="935"/>
                      </a:cubicBezTo>
                      <a:cubicBezTo>
                        <a:pt x="658" y="936"/>
                        <a:pt x="660" y="936"/>
                        <a:pt x="660" y="935"/>
                      </a:cubicBezTo>
                      <a:cubicBezTo>
                        <a:pt x="661" y="933"/>
                        <a:pt x="661" y="932"/>
                        <a:pt x="660" y="931"/>
                      </a:cubicBezTo>
                      <a:close/>
                      <a:moveTo>
                        <a:pt x="685" y="947"/>
                      </a:moveTo>
                      <a:cubicBezTo>
                        <a:pt x="680" y="945"/>
                        <a:pt x="676" y="942"/>
                        <a:pt x="672" y="940"/>
                      </a:cubicBezTo>
                      <a:cubicBezTo>
                        <a:pt x="671" y="939"/>
                        <a:pt x="669" y="939"/>
                        <a:pt x="669" y="940"/>
                      </a:cubicBezTo>
                      <a:cubicBezTo>
                        <a:pt x="668" y="941"/>
                        <a:pt x="668" y="943"/>
                        <a:pt x="669" y="944"/>
                      </a:cubicBezTo>
                      <a:cubicBezTo>
                        <a:pt x="673" y="946"/>
                        <a:pt x="678" y="949"/>
                        <a:pt x="682" y="952"/>
                      </a:cubicBezTo>
                      <a:cubicBezTo>
                        <a:pt x="684" y="952"/>
                        <a:pt x="685" y="952"/>
                        <a:pt x="686" y="951"/>
                      </a:cubicBezTo>
                      <a:cubicBezTo>
                        <a:pt x="686" y="950"/>
                        <a:pt x="686" y="948"/>
                        <a:pt x="685" y="947"/>
                      </a:cubicBezTo>
                      <a:close/>
                      <a:moveTo>
                        <a:pt x="711" y="961"/>
                      </a:moveTo>
                      <a:cubicBezTo>
                        <a:pt x="707" y="959"/>
                        <a:pt x="702" y="957"/>
                        <a:pt x="698" y="954"/>
                      </a:cubicBezTo>
                      <a:cubicBezTo>
                        <a:pt x="697" y="954"/>
                        <a:pt x="695" y="954"/>
                        <a:pt x="695" y="955"/>
                      </a:cubicBezTo>
                      <a:cubicBezTo>
                        <a:pt x="694" y="957"/>
                        <a:pt x="694" y="958"/>
                        <a:pt x="696" y="959"/>
                      </a:cubicBezTo>
                      <a:cubicBezTo>
                        <a:pt x="700" y="961"/>
                        <a:pt x="705" y="963"/>
                        <a:pt x="709" y="966"/>
                      </a:cubicBezTo>
                      <a:cubicBezTo>
                        <a:pt x="710" y="966"/>
                        <a:pt x="712" y="966"/>
                        <a:pt x="713" y="964"/>
                      </a:cubicBezTo>
                      <a:cubicBezTo>
                        <a:pt x="713" y="963"/>
                        <a:pt x="713" y="962"/>
                        <a:pt x="711" y="961"/>
                      </a:cubicBezTo>
                      <a:close/>
                      <a:moveTo>
                        <a:pt x="739" y="973"/>
                      </a:moveTo>
                      <a:cubicBezTo>
                        <a:pt x="734" y="971"/>
                        <a:pt x="730" y="969"/>
                        <a:pt x="725" y="967"/>
                      </a:cubicBezTo>
                      <a:cubicBezTo>
                        <a:pt x="724" y="967"/>
                        <a:pt x="722" y="967"/>
                        <a:pt x="722" y="969"/>
                      </a:cubicBezTo>
                      <a:cubicBezTo>
                        <a:pt x="721" y="970"/>
                        <a:pt x="722" y="971"/>
                        <a:pt x="723" y="972"/>
                      </a:cubicBezTo>
                      <a:cubicBezTo>
                        <a:pt x="727" y="974"/>
                        <a:pt x="732" y="976"/>
                        <a:pt x="737" y="978"/>
                      </a:cubicBezTo>
                      <a:cubicBezTo>
                        <a:pt x="738" y="979"/>
                        <a:pt x="739" y="978"/>
                        <a:pt x="740" y="977"/>
                      </a:cubicBezTo>
                      <a:cubicBezTo>
                        <a:pt x="741" y="975"/>
                        <a:pt x="740" y="974"/>
                        <a:pt x="739" y="973"/>
                      </a:cubicBezTo>
                      <a:close/>
                      <a:moveTo>
                        <a:pt x="766" y="985"/>
                      </a:moveTo>
                      <a:cubicBezTo>
                        <a:pt x="762" y="983"/>
                        <a:pt x="757" y="981"/>
                        <a:pt x="753" y="979"/>
                      </a:cubicBezTo>
                      <a:cubicBezTo>
                        <a:pt x="751" y="979"/>
                        <a:pt x="750" y="979"/>
                        <a:pt x="749" y="981"/>
                      </a:cubicBezTo>
                      <a:cubicBezTo>
                        <a:pt x="749" y="982"/>
                        <a:pt x="749" y="983"/>
                        <a:pt x="751" y="984"/>
                      </a:cubicBezTo>
                      <a:cubicBezTo>
                        <a:pt x="755" y="986"/>
                        <a:pt x="760" y="988"/>
                        <a:pt x="765" y="989"/>
                      </a:cubicBezTo>
                      <a:cubicBezTo>
                        <a:pt x="766" y="990"/>
                        <a:pt x="767" y="989"/>
                        <a:pt x="768" y="988"/>
                      </a:cubicBezTo>
                      <a:cubicBezTo>
                        <a:pt x="768" y="987"/>
                        <a:pt x="768" y="985"/>
                        <a:pt x="766" y="985"/>
                      </a:cubicBezTo>
                      <a:close/>
                      <a:moveTo>
                        <a:pt x="795" y="995"/>
                      </a:moveTo>
                      <a:cubicBezTo>
                        <a:pt x="790" y="994"/>
                        <a:pt x="785" y="992"/>
                        <a:pt x="780" y="990"/>
                      </a:cubicBezTo>
                      <a:cubicBezTo>
                        <a:pt x="779" y="990"/>
                        <a:pt x="778" y="990"/>
                        <a:pt x="777" y="992"/>
                      </a:cubicBezTo>
                      <a:cubicBezTo>
                        <a:pt x="777" y="993"/>
                        <a:pt x="777" y="994"/>
                        <a:pt x="779" y="995"/>
                      </a:cubicBezTo>
                      <a:cubicBezTo>
                        <a:pt x="784" y="997"/>
                        <a:pt x="788" y="998"/>
                        <a:pt x="793" y="1000"/>
                      </a:cubicBezTo>
                      <a:cubicBezTo>
                        <a:pt x="794" y="1000"/>
                        <a:pt x="796" y="1000"/>
                        <a:pt x="796" y="998"/>
                      </a:cubicBezTo>
                      <a:cubicBezTo>
                        <a:pt x="797" y="997"/>
                        <a:pt x="796" y="996"/>
                        <a:pt x="795" y="995"/>
                      </a:cubicBezTo>
                      <a:close/>
                      <a:moveTo>
                        <a:pt x="823" y="1005"/>
                      </a:moveTo>
                      <a:cubicBezTo>
                        <a:pt x="819" y="1004"/>
                        <a:pt x="814" y="1002"/>
                        <a:pt x="809" y="1000"/>
                      </a:cubicBezTo>
                      <a:cubicBezTo>
                        <a:pt x="807" y="1000"/>
                        <a:pt x="806" y="1000"/>
                        <a:pt x="806" y="1002"/>
                      </a:cubicBezTo>
                      <a:cubicBezTo>
                        <a:pt x="805" y="1003"/>
                        <a:pt x="806" y="1004"/>
                        <a:pt x="807" y="1005"/>
                      </a:cubicBezTo>
                      <a:cubicBezTo>
                        <a:pt x="813" y="1007"/>
                        <a:pt x="817" y="1008"/>
                        <a:pt x="822" y="1010"/>
                      </a:cubicBezTo>
                      <a:cubicBezTo>
                        <a:pt x="823" y="1010"/>
                        <a:pt x="824" y="1009"/>
                        <a:pt x="825" y="1008"/>
                      </a:cubicBezTo>
                      <a:cubicBezTo>
                        <a:pt x="825" y="1007"/>
                        <a:pt x="824" y="1005"/>
                        <a:pt x="823" y="1005"/>
                      </a:cubicBezTo>
                      <a:close/>
                      <a:moveTo>
                        <a:pt x="852" y="1010"/>
                      </a:moveTo>
                      <a:cubicBezTo>
                        <a:pt x="847" y="1009"/>
                        <a:pt x="842" y="1009"/>
                        <a:pt x="837" y="1008"/>
                      </a:cubicBezTo>
                      <a:cubicBezTo>
                        <a:pt x="836" y="1008"/>
                        <a:pt x="835" y="1009"/>
                        <a:pt x="834" y="1010"/>
                      </a:cubicBezTo>
                      <a:cubicBezTo>
                        <a:pt x="834" y="1012"/>
                        <a:pt x="835" y="1013"/>
                        <a:pt x="837" y="1013"/>
                      </a:cubicBezTo>
                      <a:cubicBezTo>
                        <a:pt x="842" y="1014"/>
                        <a:pt x="847" y="1014"/>
                        <a:pt x="852" y="1015"/>
                      </a:cubicBezTo>
                      <a:cubicBezTo>
                        <a:pt x="853" y="1015"/>
                        <a:pt x="854" y="1014"/>
                        <a:pt x="854" y="1012"/>
                      </a:cubicBezTo>
                      <a:cubicBezTo>
                        <a:pt x="854" y="1011"/>
                        <a:pt x="853" y="1010"/>
                        <a:pt x="852" y="1010"/>
                      </a:cubicBezTo>
                      <a:close/>
                      <a:moveTo>
                        <a:pt x="882" y="1011"/>
                      </a:moveTo>
                      <a:cubicBezTo>
                        <a:pt x="877" y="1011"/>
                        <a:pt x="872" y="1011"/>
                        <a:pt x="867" y="1011"/>
                      </a:cubicBezTo>
                      <a:cubicBezTo>
                        <a:pt x="866" y="1011"/>
                        <a:pt x="864" y="1012"/>
                        <a:pt x="864" y="1013"/>
                      </a:cubicBezTo>
                      <a:cubicBezTo>
                        <a:pt x="864" y="1015"/>
                        <a:pt x="865" y="1016"/>
                        <a:pt x="867" y="1016"/>
                      </a:cubicBezTo>
                      <a:cubicBezTo>
                        <a:pt x="872" y="1016"/>
                        <a:pt x="877" y="1016"/>
                        <a:pt x="882" y="1016"/>
                      </a:cubicBezTo>
                      <a:cubicBezTo>
                        <a:pt x="883" y="1016"/>
                        <a:pt x="884" y="1015"/>
                        <a:pt x="884" y="1014"/>
                      </a:cubicBezTo>
                      <a:cubicBezTo>
                        <a:pt x="884" y="1013"/>
                        <a:pt x="883" y="1011"/>
                        <a:pt x="882" y="1011"/>
                      </a:cubicBezTo>
                      <a:close/>
                      <a:moveTo>
                        <a:pt x="912" y="1011"/>
                      </a:moveTo>
                      <a:cubicBezTo>
                        <a:pt x="907" y="1011"/>
                        <a:pt x="902" y="1011"/>
                        <a:pt x="897" y="1012"/>
                      </a:cubicBezTo>
                      <a:cubicBezTo>
                        <a:pt x="895" y="1012"/>
                        <a:pt x="894" y="1013"/>
                        <a:pt x="894" y="1014"/>
                      </a:cubicBezTo>
                      <a:cubicBezTo>
                        <a:pt x="894" y="1015"/>
                        <a:pt x="895" y="1017"/>
                        <a:pt x="897" y="1017"/>
                      </a:cubicBezTo>
                      <a:cubicBezTo>
                        <a:pt x="902" y="1016"/>
                        <a:pt x="907" y="1016"/>
                        <a:pt x="912" y="1016"/>
                      </a:cubicBezTo>
                      <a:cubicBezTo>
                        <a:pt x="913" y="1016"/>
                        <a:pt x="914" y="1015"/>
                        <a:pt x="914" y="1014"/>
                      </a:cubicBezTo>
                      <a:cubicBezTo>
                        <a:pt x="914" y="1012"/>
                        <a:pt x="913" y="1011"/>
                        <a:pt x="912" y="1011"/>
                      </a:cubicBezTo>
                      <a:close/>
                      <a:moveTo>
                        <a:pt x="941" y="1009"/>
                      </a:moveTo>
                      <a:cubicBezTo>
                        <a:pt x="936" y="1009"/>
                        <a:pt x="932" y="1010"/>
                        <a:pt x="927" y="1010"/>
                      </a:cubicBezTo>
                      <a:cubicBezTo>
                        <a:pt x="925" y="1010"/>
                        <a:pt x="924" y="1012"/>
                        <a:pt x="924" y="1013"/>
                      </a:cubicBezTo>
                      <a:cubicBezTo>
                        <a:pt x="924" y="1014"/>
                        <a:pt x="926" y="1015"/>
                        <a:pt x="927" y="1015"/>
                      </a:cubicBezTo>
                      <a:cubicBezTo>
                        <a:pt x="932" y="1015"/>
                        <a:pt x="937" y="1014"/>
                        <a:pt x="942" y="1014"/>
                      </a:cubicBezTo>
                      <a:cubicBezTo>
                        <a:pt x="943" y="1014"/>
                        <a:pt x="944" y="1013"/>
                        <a:pt x="944" y="1011"/>
                      </a:cubicBezTo>
                      <a:cubicBezTo>
                        <a:pt x="944" y="1010"/>
                        <a:pt x="943" y="1009"/>
                        <a:pt x="941" y="1009"/>
                      </a:cubicBezTo>
                      <a:close/>
                      <a:moveTo>
                        <a:pt x="971" y="1005"/>
                      </a:moveTo>
                      <a:cubicBezTo>
                        <a:pt x="966" y="1006"/>
                        <a:pt x="961" y="1006"/>
                        <a:pt x="956" y="1007"/>
                      </a:cubicBezTo>
                      <a:cubicBezTo>
                        <a:pt x="955" y="1007"/>
                        <a:pt x="954" y="1009"/>
                        <a:pt x="954" y="1010"/>
                      </a:cubicBezTo>
                      <a:cubicBezTo>
                        <a:pt x="954" y="1011"/>
                        <a:pt x="956" y="1012"/>
                        <a:pt x="957" y="1012"/>
                      </a:cubicBezTo>
                      <a:cubicBezTo>
                        <a:pt x="962" y="1011"/>
                        <a:pt x="967" y="1011"/>
                        <a:pt x="972" y="1010"/>
                      </a:cubicBezTo>
                      <a:cubicBezTo>
                        <a:pt x="973" y="1010"/>
                        <a:pt x="974" y="1008"/>
                        <a:pt x="974" y="1007"/>
                      </a:cubicBezTo>
                      <a:cubicBezTo>
                        <a:pt x="974" y="1006"/>
                        <a:pt x="972" y="1005"/>
                        <a:pt x="971" y="1005"/>
                      </a:cubicBezTo>
                      <a:close/>
                      <a:moveTo>
                        <a:pt x="1000" y="999"/>
                      </a:moveTo>
                      <a:cubicBezTo>
                        <a:pt x="995" y="1000"/>
                        <a:pt x="991" y="1001"/>
                        <a:pt x="986" y="1002"/>
                      </a:cubicBezTo>
                      <a:cubicBezTo>
                        <a:pt x="984" y="1002"/>
                        <a:pt x="983" y="1004"/>
                        <a:pt x="984" y="1005"/>
                      </a:cubicBezTo>
                      <a:cubicBezTo>
                        <a:pt x="984" y="1006"/>
                        <a:pt x="985" y="1007"/>
                        <a:pt x="987" y="1007"/>
                      </a:cubicBezTo>
                      <a:cubicBezTo>
                        <a:pt x="992" y="1006"/>
                        <a:pt x="997" y="1005"/>
                        <a:pt x="1001" y="1004"/>
                      </a:cubicBezTo>
                      <a:cubicBezTo>
                        <a:pt x="1003" y="1004"/>
                        <a:pt x="1004" y="1002"/>
                        <a:pt x="1003" y="1001"/>
                      </a:cubicBezTo>
                      <a:cubicBezTo>
                        <a:pt x="1003" y="1000"/>
                        <a:pt x="1002" y="999"/>
                        <a:pt x="1000" y="999"/>
                      </a:cubicBezTo>
                      <a:close/>
                      <a:moveTo>
                        <a:pt x="1029" y="991"/>
                      </a:moveTo>
                      <a:cubicBezTo>
                        <a:pt x="1024" y="993"/>
                        <a:pt x="1020" y="994"/>
                        <a:pt x="1015" y="995"/>
                      </a:cubicBezTo>
                      <a:cubicBezTo>
                        <a:pt x="1013" y="996"/>
                        <a:pt x="1013" y="997"/>
                        <a:pt x="1013" y="998"/>
                      </a:cubicBezTo>
                      <a:cubicBezTo>
                        <a:pt x="1013" y="1000"/>
                        <a:pt x="1015" y="1001"/>
                        <a:pt x="1016" y="1000"/>
                      </a:cubicBezTo>
                      <a:cubicBezTo>
                        <a:pt x="1021" y="999"/>
                        <a:pt x="1026" y="998"/>
                        <a:pt x="1031" y="996"/>
                      </a:cubicBezTo>
                      <a:cubicBezTo>
                        <a:pt x="1032" y="996"/>
                        <a:pt x="1033" y="994"/>
                        <a:pt x="1032" y="993"/>
                      </a:cubicBezTo>
                      <a:cubicBezTo>
                        <a:pt x="1032" y="992"/>
                        <a:pt x="1030" y="991"/>
                        <a:pt x="1029" y="991"/>
                      </a:cubicBezTo>
                      <a:close/>
                      <a:moveTo>
                        <a:pt x="1057" y="982"/>
                      </a:moveTo>
                      <a:cubicBezTo>
                        <a:pt x="1053" y="983"/>
                        <a:pt x="1048" y="985"/>
                        <a:pt x="1043" y="987"/>
                      </a:cubicBezTo>
                      <a:cubicBezTo>
                        <a:pt x="1042" y="987"/>
                        <a:pt x="1041" y="989"/>
                        <a:pt x="1042" y="990"/>
                      </a:cubicBezTo>
                      <a:cubicBezTo>
                        <a:pt x="1042" y="991"/>
                        <a:pt x="1044" y="992"/>
                        <a:pt x="1045" y="991"/>
                      </a:cubicBezTo>
                      <a:cubicBezTo>
                        <a:pt x="1050" y="990"/>
                        <a:pt x="1054" y="988"/>
                        <a:pt x="1059" y="986"/>
                      </a:cubicBezTo>
                      <a:cubicBezTo>
                        <a:pt x="1060" y="986"/>
                        <a:pt x="1061" y="984"/>
                        <a:pt x="1061" y="983"/>
                      </a:cubicBezTo>
                      <a:cubicBezTo>
                        <a:pt x="1060" y="982"/>
                        <a:pt x="1059" y="981"/>
                        <a:pt x="1057" y="982"/>
                      </a:cubicBezTo>
                      <a:close/>
                      <a:moveTo>
                        <a:pt x="1085" y="970"/>
                      </a:moveTo>
                      <a:cubicBezTo>
                        <a:pt x="1080" y="972"/>
                        <a:pt x="1076" y="974"/>
                        <a:pt x="1072" y="976"/>
                      </a:cubicBezTo>
                      <a:cubicBezTo>
                        <a:pt x="1071" y="976"/>
                        <a:pt x="1071" y="976"/>
                        <a:pt x="1071" y="976"/>
                      </a:cubicBezTo>
                      <a:cubicBezTo>
                        <a:pt x="1070" y="977"/>
                        <a:pt x="1069" y="978"/>
                        <a:pt x="1070" y="980"/>
                      </a:cubicBezTo>
                      <a:cubicBezTo>
                        <a:pt x="1070" y="981"/>
                        <a:pt x="1072" y="981"/>
                        <a:pt x="1073" y="981"/>
                      </a:cubicBezTo>
                      <a:cubicBezTo>
                        <a:pt x="1073" y="981"/>
                        <a:pt x="1073" y="981"/>
                        <a:pt x="1073" y="981"/>
                      </a:cubicBezTo>
                      <a:cubicBezTo>
                        <a:pt x="1078" y="979"/>
                        <a:pt x="1083" y="977"/>
                        <a:pt x="1087" y="975"/>
                      </a:cubicBezTo>
                      <a:cubicBezTo>
                        <a:pt x="1088" y="974"/>
                        <a:pt x="1089" y="973"/>
                        <a:pt x="1088" y="971"/>
                      </a:cubicBezTo>
                      <a:cubicBezTo>
                        <a:pt x="1088" y="970"/>
                        <a:pt x="1086" y="970"/>
                        <a:pt x="1085" y="970"/>
                      </a:cubicBezTo>
                      <a:close/>
                      <a:moveTo>
                        <a:pt x="1111" y="956"/>
                      </a:moveTo>
                      <a:cubicBezTo>
                        <a:pt x="1107" y="959"/>
                        <a:pt x="1103" y="961"/>
                        <a:pt x="1098" y="964"/>
                      </a:cubicBezTo>
                      <a:cubicBezTo>
                        <a:pt x="1097" y="964"/>
                        <a:pt x="1096" y="966"/>
                        <a:pt x="1097" y="967"/>
                      </a:cubicBezTo>
                      <a:cubicBezTo>
                        <a:pt x="1098" y="968"/>
                        <a:pt x="1099" y="969"/>
                        <a:pt x="1100" y="968"/>
                      </a:cubicBezTo>
                      <a:cubicBezTo>
                        <a:pt x="1105" y="966"/>
                        <a:pt x="1109" y="963"/>
                        <a:pt x="1114" y="961"/>
                      </a:cubicBezTo>
                      <a:cubicBezTo>
                        <a:pt x="1115" y="960"/>
                        <a:pt x="1115" y="958"/>
                        <a:pt x="1114" y="957"/>
                      </a:cubicBezTo>
                      <a:cubicBezTo>
                        <a:pt x="1114" y="956"/>
                        <a:pt x="1112" y="956"/>
                        <a:pt x="1111" y="956"/>
                      </a:cubicBezTo>
                      <a:close/>
                      <a:moveTo>
                        <a:pt x="1136" y="940"/>
                      </a:moveTo>
                      <a:cubicBezTo>
                        <a:pt x="1132" y="943"/>
                        <a:pt x="1128" y="946"/>
                        <a:pt x="1124" y="948"/>
                      </a:cubicBezTo>
                      <a:cubicBezTo>
                        <a:pt x="1123" y="949"/>
                        <a:pt x="1122" y="951"/>
                        <a:pt x="1123" y="952"/>
                      </a:cubicBezTo>
                      <a:cubicBezTo>
                        <a:pt x="1124" y="953"/>
                        <a:pt x="1125" y="953"/>
                        <a:pt x="1126" y="953"/>
                      </a:cubicBezTo>
                      <a:cubicBezTo>
                        <a:pt x="1131" y="950"/>
                        <a:pt x="1135" y="947"/>
                        <a:pt x="1139" y="944"/>
                      </a:cubicBezTo>
                      <a:cubicBezTo>
                        <a:pt x="1140" y="943"/>
                        <a:pt x="1140" y="942"/>
                        <a:pt x="1139" y="940"/>
                      </a:cubicBezTo>
                      <a:cubicBezTo>
                        <a:pt x="1139" y="939"/>
                        <a:pt x="1137" y="939"/>
                        <a:pt x="1136" y="940"/>
                      </a:cubicBezTo>
                      <a:close/>
                      <a:moveTo>
                        <a:pt x="1159" y="921"/>
                      </a:moveTo>
                      <a:cubicBezTo>
                        <a:pt x="1155" y="924"/>
                        <a:pt x="1151" y="928"/>
                        <a:pt x="1148" y="931"/>
                      </a:cubicBezTo>
                      <a:cubicBezTo>
                        <a:pt x="1147" y="932"/>
                        <a:pt x="1146" y="933"/>
                        <a:pt x="1147" y="934"/>
                      </a:cubicBezTo>
                      <a:cubicBezTo>
                        <a:pt x="1148" y="935"/>
                        <a:pt x="1150" y="935"/>
                        <a:pt x="1151" y="935"/>
                      </a:cubicBezTo>
                      <a:cubicBezTo>
                        <a:pt x="1155" y="931"/>
                        <a:pt x="1158" y="928"/>
                        <a:pt x="1162" y="925"/>
                      </a:cubicBezTo>
                      <a:cubicBezTo>
                        <a:pt x="1163" y="924"/>
                        <a:pt x="1163" y="922"/>
                        <a:pt x="1162" y="921"/>
                      </a:cubicBezTo>
                      <a:cubicBezTo>
                        <a:pt x="1161" y="920"/>
                        <a:pt x="1160" y="920"/>
                        <a:pt x="1159" y="921"/>
                      </a:cubicBezTo>
                      <a:close/>
                      <a:moveTo>
                        <a:pt x="1180" y="900"/>
                      </a:moveTo>
                      <a:cubicBezTo>
                        <a:pt x="1176" y="904"/>
                        <a:pt x="1173" y="907"/>
                        <a:pt x="1169" y="911"/>
                      </a:cubicBezTo>
                      <a:cubicBezTo>
                        <a:pt x="1169" y="912"/>
                        <a:pt x="1169" y="913"/>
                        <a:pt x="1170" y="914"/>
                      </a:cubicBezTo>
                      <a:cubicBezTo>
                        <a:pt x="1170" y="915"/>
                        <a:pt x="1172" y="915"/>
                        <a:pt x="1173" y="914"/>
                      </a:cubicBezTo>
                      <a:cubicBezTo>
                        <a:pt x="1177" y="911"/>
                        <a:pt x="1180" y="907"/>
                        <a:pt x="1183" y="903"/>
                      </a:cubicBezTo>
                      <a:cubicBezTo>
                        <a:pt x="1184" y="902"/>
                        <a:pt x="1184" y="901"/>
                        <a:pt x="1183" y="900"/>
                      </a:cubicBezTo>
                      <a:cubicBezTo>
                        <a:pt x="1182" y="899"/>
                        <a:pt x="1181" y="899"/>
                        <a:pt x="1180" y="900"/>
                      </a:cubicBezTo>
                      <a:close/>
                      <a:moveTo>
                        <a:pt x="1198" y="877"/>
                      </a:moveTo>
                      <a:cubicBezTo>
                        <a:pt x="1195" y="881"/>
                        <a:pt x="1192" y="885"/>
                        <a:pt x="1189" y="888"/>
                      </a:cubicBezTo>
                      <a:cubicBezTo>
                        <a:pt x="1188" y="890"/>
                        <a:pt x="1189" y="891"/>
                        <a:pt x="1190" y="892"/>
                      </a:cubicBezTo>
                      <a:cubicBezTo>
                        <a:pt x="1191" y="893"/>
                        <a:pt x="1192" y="893"/>
                        <a:pt x="1193" y="892"/>
                      </a:cubicBezTo>
                      <a:cubicBezTo>
                        <a:pt x="1196" y="888"/>
                        <a:pt x="1199" y="884"/>
                        <a:pt x="1202" y="880"/>
                      </a:cubicBezTo>
                      <a:cubicBezTo>
                        <a:pt x="1203" y="878"/>
                        <a:pt x="1203" y="877"/>
                        <a:pt x="1202" y="876"/>
                      </a:cubicBezTo>
                      <a:cubicBezTo>
                        <a:pt x="1201" y="875"/>
                        <a:pt x="1199" y="876"/>
                        <a:pt x="1198" y="877"/>
                      </a:cubicBezTo>
                      <a:close/>
                      <a:moveTo>
                        <a:pt x="1214" y="852"/>
                      </a:moveTo>
                      <a:cubicBezTo>
                        <a:pt x="1212" y="856"/>
                        <a:pt x="1209" y="860"/>
                        <a:pt x="1207" y="864"/>
                      </a:cubicBezTo>
                      <a:cubicBezTo>
                        <a:pt x="1206" y="865"/>
                        <a:pt x="1206" y="867"/>
                        <a:pt x="1207" y="868"/>
                      </a:cubicBezTo>
                      <a:cubicBezTo>
                        <a:pt x="1208" y="869"/>
                        <a:pt x="1210" y="868"/>
                        <a:pt x="1211" y="867"/>
                      </a:cubicBezTo>
                      <a:cubicBezTo>
                        <a:pt x="1213" y="863"/>
                        <a:pt x="1216" y="859"/>
                        <a:pt x="1219" y="854"/>
                      </a:cubicBezTo>
                      <a:cubicBezTo>
                        <a:pt x="1219" y="853"/>
                        <a:pt x="1219" y="851"/>
                        <a:pt x="1218" y="851"/>
                      </a:cubicBezTo>
                      <a:cubicBezTo>
                        <a:pt x="1217" y="850"/>
                        <a:pt x="1215" y="850"/>
                        <a:pt x="1214" y="852"/>
                      </a:cubicBezTo>
                      <a:close/>
                      <a:moveTo>
                        <a:pt x="1228" y="825"/>
                      </a:moveTo>
                      <a:cubicBezTo>
                        <a:pt x="1226" y="830"/>
                        <a:pt x="1224" y="834"/>
                        <a:pt x="1222" y="839"/>
                      </a:cubicBezTo>
                      <a:cubicBezTo>
                        <a:pt x="1221" y="840"/>
                        <a:pt x="1221" y="841"/>
                        <a:pt x="1223" y="842"/>
                      </a:cubicBezTo>
                      <a:cubicBezTo>
                        <a:pt x="1224" y="843"/>
                        <a:pt x="1225" y="842"/>
                        <a:pt x="1226" y="841"/>
                      </a:cubicBezTo>
                      <a:cubicBezTo>
                        <a:pt x="1228" y="836"/>
                        <a:pt x="1231" y="832"/>
                        <a:pt x="1233" y="827"/>
                      </a:cubicBezTo>
                      <a:cubicBezTo>
                        <a:pt x="1233" y="826"/>
                        <a:pt x="1233" y="825"/>
                        <a:pt x="1231" y="824"/>
                      </a:cubicBezTo>
                      <a:cubicBezTo>
                        <a:pt x="1230" y="823"/>
                        <a:pt x="1229" y="824"/>
                        <a:pt x="1228" y="825"/>
                      </a:cubicBezTo>
                      <a:close/>
                      <a:moveTo>
                        <a:pt x="1240" y="798"/>
                      </a:moveTo>
                      <a:cubicBezTo>
                        <a:pt x="1238" y="802"/>
                        <a:pt x="1236" y="807"/>
                        <a:pt x="1234" y="812"/>
                      </a:cubicBezTo>
                      <a:cubicBezTo>
                        <a:pt x="1234" y="813"/>
                        <a:pt x="1234" y="814"/>
                        <a:pt x="1236" y="815"/>
                      </a:cubicBezTo>
                      <a:cubicBezTo>
                        <a:pt x="1237" y="815"/>
                        <a:pt x="1238" y="815"/>
                        <a:pt x="1239" y="814"/>
                      </a:cubicBezTo>
                      <a:cubicBezTo>
                        <a:pt x="1241" y="809"/>
                        <a:pt x="1243" y="804"/>
                        <a:pt x="1244" y="800"/>
                      </a:cubicBezTo>
                      <a:cubicBezTo>
                        <a:pt x="1245" y="798"/>
                        <a:pt x="1244" y="797"/>
                        <a:pt x="1243" y="796"/>
                      </a:cubicBezTo>
                      <a:cubicBezTo>
                        <a:pt x="1242" y="796"/>
                        <a:pt x="1240" y="796"/>
                        <a:pt x="1240" y="798"/>
                      </a:cubicBezTo>
                      <a:close/>
                      <a:moveTo>
                        <a:pt x="1249" y="769"/>
                      </a:moveTo>
                      <a:cubicBezTo>
                        <a:pt x="1248" y="774"/>
                        <a:pt x="1246" y="779"/>
                        <a:pt x="1245" y="784"/>
                      </a:cubicBezTo>
                      <a:cubicBezTo>
                        <a:pt x="1244" y="785"/>
                        <a:pt x="1245" y="786"/>
                        <a:pt x="1246" y="787"/>
                      </a:cubicBezTo>
                      <a:cubicBezTo>
                        <a:pt x="1247" y="787"/>
                        <a:pt x="1249" y="787"/>
                        <a:pt x="1249" y="785"/>
                      </a:cubicBezTo>
                      <a:cubicBezTo>
                        <a:pt x="1251" y="781"/>
                        <a:pt x="1252" y="776"/>
                        <a:pt x="1254" y="771"/>
                      </a:cubicBezTo>
                      <a:cubicBezTo>
                        <a:pt x="1254" y="770"/>
                        <a:pt x="1253" y="768"/>
                        <a:pt x="1252" y="768"/>
                      </a:cubicBezTo>
                      <a:cubicBezTo>
                        <a:pt x="1251" y="767"/>
                        <a:pt x="1249" y="768"/>
                        <a:pt x="1249" y="769"/>
                      </a:cubicBezTo>
                      <a:close/>
                      <a:moveTo>
                        <a:pt x="1256" y="741"/>
                      </a:moveTo>
                      <a:cubicBezTo>
                        <a:pt x="1255" y="745"/>
                        <a:pt x="1254" y="750"/>
                        <a:pt x="1253" y="755"/>
                      </a:cubicBezTo>
                      <a:cubicBezTo>
                        <a:pt x="1253" y="756"/>
                        <a:pt x="1253" y="758"/>
                        <a:pt x="1255" y="758"/>
                      </a:cubicBezTo>
                      <a:cubicBezTo>
                        <a:pt x="1256" y="758"/>
                        <a:pt x="1257" y="758"/>
                        <a:pt x="1258" y="756"/>
                      </a:cubicBezTo>
                      <a:cubicBezTo>
                        <a:pt x="1259" y="751"/>
                        <a:pt x="1260" y="747"/>
                        <a:pt x="1261" y="742"/>
                      </a:cubicBezTo>
                      <a:cubicBezTo>
                        <a:pt x="1262" y="740"/>
                        <a:pt x="1261" y="739"/>
                        <a:pt x="1259" y="739"/>
                      </a:cubicBezTo>
                      <a:cubicBezTo>
                        <a:pt x="1258" y="738"/>
                        <a:pt x="1257" y="739"/>
                        <a:pt x="1256" y="741"/>
                      </a:cubicBezTo>
                      <a:close/>
                      <a:moveTo>
                        <a:pt x="1288" y="742"/>
                      </a:moveTo>
                      <a:cubicBezTo>
                        <a:pt x="1283" y="742"/>
                        <a:pt x="1278" y="741"/>
                        <a:pt x="1273" y="740"/>
                      </a:cubicBezTo>
                      <a:cubicBezTo>
                        <a:pt x="1272" y="740"/>
                        <a:pt x="1270" y="741"/>
                        <a:pt x="1270" y="742"/>
                      </a:cubicBezTo>
                      <a:cubicBezTo>
                        <a:pt x="1270" y="743"/>
                        <a:pt x="1271" y="745"/>
                        <a:pt x="1272" y="745"/>
                      </a:cubicBezTo>
                      <a:cubicBezTo>
                        <a:pt x="1277" y="746"/>
                        <a:pt x="1282" y="747"/>
                        <a:pt x="1287" y="747"/>
                      </a:cubicBezTo>
                      <a:cubicBezTo>
                        <a:pt x="1288" y="748"/>
                        <a:pt x="1290" y="747"/>
                        <a:pt x="1290" y="745"/>
                      </a:cubicBezTo>
                      <a:cubicBezTo>
                        <a:pt x="1290" y="744"/>
                        <a:pt x="1289" y="743"/>
                        <a:pt x="1288" y="742"/>
                      </a:cubicBezTo>
                      <a:close/>
                      <a:moveTo>
                        <a:pt x="1317" y="746"/>
                      </a:moveTo>
                      <a:cubicBezTo>
                        <a:pt x="1312" y="746"/>
                        <a:pt x="1307" y="745"/>
                        <a:pt x="1302" y="745"/>
                      </a:cubicBezTo>
                      <a:cubicBezTo>
                        <a:pt x="1301" y="744"/>
                        <a:pt x="1300" y="745"/>
                        <a:pt x="1300" y="747"/>
                      </a:cubicBezTo>
                      <a:cubicBezTo>
                        <a:pt x="1299" y="748"/>
                        <a:pt x="1300" y="749"/>
                        <a:pt x="1302" y="750"/>
                      </a:cubicBezTo>
                      <a:cubicBezTo>
                        <a:pt x="1307" y="750"/>
                        <a:pt x="1312" y="751"/>
                        <a:pt x="1317" y="751"/>
                      </a:cubicBezTo>
                      <a:cubicBezTo>
                        <a:pt x="1318" y="752"/>
                        <a:pt x="1319" y="751"/>
                        <a:pt x="1320" y="749"/>
                      </a:cubicBezTo>
                      <a:cubicBezTo>
                        <a:pt x="1320" y="748"/>
                        <a:pt x="1319" y="747"/>
                        <a:pt x="1317" y="746"/>
                      </a:cubicBezTo>
                      <a:close/>
                      <a:moveTo>
                        <a:pt x="1347" y="749"/>
                      </a:moveTo>
                      <a:cubicBezTo>
                        <a:pt x="1342" y="749"/>
                        <a:pt x="1337" y="748"/>
                        <a:pt x="1332" y="748"/>
                      </a:cubicBezTo>
                      <a:cubicBezTo>
                        <a:pt x="1331" y="748"/>
                        <a:pt x="1330" y="749"/>
                        <a:pt x="1329" y="750"/>
                      </a:cubicBezTo>
                      <a:cubicBezTo>
                        <a:pt x="1329" y="751"/>
                        <a:pt x="1330" y="753"/>
                        <a:pt x="1332" y="753"/>
                      </a:cubicBezTo>
                      <a:cubicBezTo>
                        <a:pt x="1337" y="753"/>
                        <a:pt x="1342" y="754"/>
                        <a:pt x="1347" y="754"/>
                      </a:cubicBezTo>
                      <a:cubicBezTo>
                        <a:pt x="1348" y="754"/>
                        <a:pt x="1349" y="753"/>
                        <a:pt x="1349" y="751"/>
                      </a:cubicBezTo>
                      <a:cubicBezTo>
                        <a:pt x="1350" y="750"/>
                        <a:pt x="1348" y="749"/>
                        <a:pt x="1347" y="749"/>
                      </a:cubicBezTo>
                      <a:close/>
                      <a:moveTo>
                        <a:pt x="1377" y="749"/>
                      </a:moveTo>
                      <a:cubicBezTo>
                        <a:pt x="1375" y="749"/>
                        <a:pt x="1373" y="749"/>
                        <a:pt x="1371" y="749"/>
                      </a:cubicBezTo>
                      <a:cubicBezTo>
                        <a:pt x="1368" y="749"/>
                        <a:pt x="1365" y="749"/>
                        <a:pt x="1362" y="749"/>
                      </a:cubicBezTo>
                      <a:cubicBezTo>
                        <a:pt x="1361" y="749"/>
                        <a:pt x="1359" y="750"/>
                        <a:pt x="1359" y="752"/>
                      </a:cubicBezTo>
                      <a:cubicBezTo>
                        <a:pt x="1359" y="753"/>
                        <a:pt x="1361" y="754"/>
                        <a:pt x="1362" y="754"/>
                      </a:cubicBezTo>
                      <a:cubicBezTo>
                        <a:pt x="1365" y="754"/>
                        <a:pt x="1368" y="754"/>
                        <a:pt x="1371" y="754"/>
                      </a:cubicBezTo>
                      <a:cubicBezTo>
                        <a:pt x="1373" y="754"/>
                        <a:pt x="1375" y="754"/>
                        <a:pt x="1377" y="754"/>
                      </a:cubicBezTo>
                      <a:cubicBezTo>
                        <a:pt x="1378" y="754"/>
                        <a:pt x="1379" y="753"/>
                        <a:pt x="1379" y="752"/>
                      </a:cubicBezTo>
                      <a:cubicBezTo>
                        <a:pt x="1379" y="751"/>
                        <a:pt x="1378" y="749"/>
                        <a:pt x="1377" y="749"/>
                      </a:cubicBezTo>
                      <a:close/>
                      <a:moveTo>
                        <a:pt x="1407" y="748"/>
                      </a:moveTo>
                      <a:cubicBezTo>
                        <a:pt x="1402" y="748"/>
                        <a:pt x="1397" y="749"/>
                        <a:pt x="1392" y="749"/>
                      </a:cubicBezTo>
                      <a:cubicBezTo>
                        <a:pt x="1390" y="749"/>
                        <a:pt x="1389" y="750"/>
                        <a:pt x="1389" y="752"/>
                      </a:cubicBezTo>
                      <a:cubicBezTo>
                        <a:pt x="1389" y="753"/>
                        <a:pt x="1391" y="754"/>
                        <a:pt x="1392" y="754"/>
                      </a:cubicBezTo>
                      <a:cubicBezTo>
                        <a:pt x="1397" y="754"/>
                        <a:pt x="1402" y="753"/>
                        <a:pt x="1407" y="753"/>
                      </a:cubicBezTo>
                      <a:cubicBezTo>
                        <a:pt x="1408" y="753"/>
                        <a:pt x="1410" y="752"/>
                        <a:pt x="1409" y="750"/>
                      </a:cubicBezTo>
                      <a:cubicBezTo>
                        <a:pt x="1409" y="749"/>
                        <a:pt x="1408" y="748"/>
                        <a:pt x="1407" y="748"/>
                      </a:cubicBezTo>
                      <a:close/>
                      <a:moveTo>
                        <a:pt x="1436" y="744"/>
                      </a:moveTo>
                      <a:cubicBezTo>
                        <a:pt x="1431" y="745"/>
                        <a:pt x="1426" y="745"/>
                        <a:pt x="1421" y="746"/>
                      </a:cubicBezTo>
                      <a:cubicBezTo>
                        <a:pt x="1420" y="746"/>
                        <a:pt x="1419" y="748"/>
                        <a:pt x="1419" y="749"/>
                      </a:cubicBezTo>
                      <a:cubicBezTo>
                        <a:pt x="1420" y="750"/>
                        <a:pt x="1421" y="751"/>
                        <a:pt x="1422" y="751"/>
                      </a:cubicBezTo>
                      <a:cubicBezTo>
                        <a:pt x="1427" y="750"/>
                        <a:pt x="1432" y="750"/>
                        <a:pt x="1437" y="749"/>
                      </a:cubicBezTo>
                      <a:cubicBezTo>
                        <a:pt x="1438" y="748"/>
                        <a:pt x="1439" y="747"/>
                        <a:pt x="1439" y="746"/>
                      </a:cubicBezTo>
                      <a:cubicBezTo>
                        <a:pt x="1439" y="744"/>
                        <a:pt x="1437" y="743"/>
                        <a:pt x="1436" y="744"/>
                      </a:cubicBezTo>
                      <a:close/>
                      <a:moveTo>
                        <a:pt x="1465" y="736"/>
                      </a:moveTo>
                      <a:cubicBezTo>
                        <a:pt x="1460" y="738"/>
                        <a:pt x="1455" y="739"/>
                        <a:pt x="1451" y="740"/>
                      </a:cubicBezTo>
                      <a:cubicBezTo>
                        <a:pt x="1449" y="741"/>
                        <a:pt x="1448" y="742"/>
                        <a:pt x="1449" y="744"/>
                      </a:cubicBezTo>
                      <a:cubicBezTo>
                        <a:pt x="1449" y="745"/>
                        <a:pt x="1451" y="746"/>
                        <a:pt x="1452" y="745"/>
                      </a:cubicBezTo>
                      <a:cubicBezTo>
                        <a:pt x="1457" y="744"/>
                        <a:pt x="1462" y="743"/>
                        <a:pt x="1466" y="741"/>
                      </a:cubicBezTo>
                      <a:cubicBezTo>
                        <a:pt x="1468" y="741"/>
                        <a:pt x="1468" y="739"/>
                        <a:pt x="1468" y="738"/>
                      </a:cubicBezTo>
                      <a:cubicBezTo>
                        <a:pt x="1468" y="737"/>
                        <a:pt x="1466" y="736"/>
                        <a:pt x="1465" y="736"/>
                      </a:cubicBezTo>
                      <a:close/>
                      <a:moveTo>
                        <a:pt x="1492" y="725"/>
                      </a:moveTo>
                      <a:cubicBezTo>
                        <a:pt x="1488" y="728"/>
                        <a:pt x="1483" y="730"/>
                        <a:pt x="1479" y="731"/>
                      </a:cubicBezTo>
                      <a:cubicBezTo>
                        <a:pt x="1478" y="732"/>
                        <a:pt x="1477" y="733"/>
                        <a:pt x="1477" y="735"/>
                      </a:cubicBezTo>
                      <a:cubicBezTo>
                        <a:pt x="1478" y="736"/>
                        <a:pt x="1479" y="737"/>
                        <a:pt x="1481" y="736"/>
                      </a:cubicBezTo>
                      <a:cubicBezTo>
                        <a:pt x="1485" y="734"/>
                        <a:pt x="1490" y="732"/>
                        <a:pt x="1495" y="730"/>
                      </a:cubicBezTo>
                      <a:cubicBezTo>
                        <a:pt x="1496" y="729"/>
                        <a:pt x="1496" y="728"/>
                        <a:pt x="1496" y="726"/>
                      </a:cubicBezTo>
                      <a:cubicBezTo>
                        <a:pt x="1495" y="725"/>
                        <a:pt x="1494" y="725"/>
                        <a:pt x="1492" y="725"/>
                      </a:cubicBezTo>
                      <a:close/>
                      <a:moveTo>
                        <a:pt x="1518" y="710"/>
                      </a:moveTo>
                      <a:cubicBezTo>
                        <a:pt x="1514" y="713"/>
                        <a:pt x="1509" y="716"/>
                        <a:pt x="1505" y="718"/>
                      </a:cubicBezTo>
                      <a:cubicBezTo>
                        <a:pt x="1504" y="719"/>
                        <a:pt x="1504" y="720"/>
                        <a:pt x="1504" y="722"/>
                      </a:cubicBezTo>
                      <a:cubicBezTo>
                        <a:pt x="1505" y="723"/>
                        <a:pt x="1507" y="723"/>
                        <a:pt x="1508" y="723"/>
                      </a:cubicBezTo>
                      <a:cubicBezTo>
                        <a:pt x="1512" y="720"/>
                        <a:pt x="1516" y="717"/>
                        <a:pt x="1521" y="714"/>
                      </a:cubicBezTo>
                      <a:cubicBezTo>
                        <a:pt x="1522" y="713"/>
                        <a:pt x="1522" y="712"/>
                        <a:pt x="1521" y="711"/>
                      </a:cubicBezTo>
                      <a:cubicBezTo>
                        <a:pt x="1520" y="709"/>
                        <a:pt x="1519" y="709"/>
                        <a:pt x="1518" y="710"/>
                      </a:cubicBezTo>
                      <a:close/>
                      <a:moveTo>
                        <a:pt x="1539" y="690"/>
                      </a:moveTo>
                      <a:cubicBezTo>
                        <a:pt x="1536" y="694"/>
                        <a:pt x="1533" y="697"/>
                        <a:pt x="1529" y="701"/>
                      </a:cubicBezTo>
                      <a:cubicBezTo>
                        <a:pt x="1528" y="702"/>
                        <a:pt x="1528" y="703"/>
                        <a:pt x="1529" y="704"/>
                      </a:cubicBezTo>
                      <a:cubicBezTo>
                        <a:pt x="1530" y="705"/>
                        <a:pt x="1531" y="705"/>
                        <a:pt x="1532" y="704"/>
                      </a:cubicBezTo>
                      <a:cubicBezTo>
                        <a:pt x="1536" y="701"/>
                        <a:pt x="1540" y="698"/>
                        <a:pt x="1543" y="694"/>
                      </a:cubicBezTo>
                      <a:cubicBezTo>
                        <a:pt x="1544" y="693"/>
                        <a:pt x="1544" y="691"/>
                        <a:pt x="1543" y="690"/>
                      </a:cubicBezTo>
                      <a:cubicBezTo>
                        <a:pt x="1542" y="689"/>
                        <a:pt x="1540" y="689"/>
                        <a:pt x="1539" y="690"/>
                      </a:cubicBezTo>
                      <a:close/>
                      <a:moveTo>
                        <a:pt x="1557" y="667"/>
                      </a:moveTo>
                      <a:cubicBezTo>
                        <a:pt x="1555" y="671"/>
                        <a:pt x="1552" y="675"/>
                        <a:pt x="1549" y="679"/>
                      </a:cubicBezTo>
                      <a:cubicBezTo>
                        <a:pt x="1548" y="680"/>
                        <a:pt x="1548" y="682"/>
                        <a:pt x="1549" y="683"/>
                      </a:cubicBezTo>
                      <a:cubicBezTo>
                        <a:pt x="1551" y="683"/>
                        <a:pt x="1552" y="683"/>
                        <a:pt x="1553" y="682"/>
                      </a:cubicBezTo>
                      <a:cubicBezTo>
                        <a:pt x="1556" y="678"/>
                        <a:pt x="1559" y="674"/>
                        <a:pt x="1562" y="670"/>
                      </a:cubicBezTo>
                      <a:cubicBezTo>
                        <a:pt x="1562" y="668"/>
                        <a:pt x="1562" y="667"/>
                        <a:pt x="1561" y="666"/>
                      </a:cubicBezTo>
                      <a:cubicBezTo>
                        <a:pt x="1560" y="665"/>
                        <a:pt x="1558" y="666"/>
                        <a:pt x="1557" y="667"/>
                      </a:cubicBezTo>
                      <a:close/>
                      <a:moveTo>
                        <a:pt x="1570" y="641"/>
                      </a:moveTo>
                      <a:cubicBezTo>
                        <a:pt x="1569" y="645"/>
                        <a:pt x="1567" y="650"/>
                        <a:pt x="1564" y="654"/>
                      </a:cubicBezTo>
                      <a:cubicBezTo>
                        <a:pt x="1564" y="655"/>
                        <a:pt x="1564" y="657"/>
                        <a:pt x="1566" y="657"/>
                      </a:cubicBezTo>
                      <a:cubicBezTo>
                        <a:pt x="1567" y="658"/>
                        <a:pt x="1568" y="657"/>
                        <a:pt x="1569" y="656"/>
                      </a:cubicBezTo>
                      <a:cubicBezTo>
                        <a:pt x="1571" y="652"/>
                        <a:pt x="1573" y="647"/>
                        <a:pt x="1575" y="642"/>
                      </a:cubicBezTo>
                      <a:cubicBezTo>
                        <a:pt x="1576" y="641"/>
                        <a:pt x="1575" y="640"/>
                        <a:pt x="1574" y="639"/>
                      </a:cubicBezTo>
                      <a:cubicBezTo>
                        <a:pt x="1572" y="639"/>
                        <a:pt x="1571" y="639"/>
                        <a:pt x="1570" y="641"/>
                      </a:cubicBezTo>
                      <a:close/>
                      <a:moveTo>
                        <a:pt x="1579" y="612"/>
                      </a:moveTo>
                      <a:cubicBezTo>
                        <a:pt x="1578" y="616"/>
                        <a:pt x="1578" y="618"/>
                        <a:pt x="1577" y="621"/>
                      </a:cubicBezTo>
                      <a:cubicBezTo>
                        <a:pt x="1577" y="623"/>
                        <a:pt x="1576" y="625"/>
                        <a:pt x="1575" y="627"/>
                      </a:cubicBezTo>
                      <a:cubicBezTo>
                        <a:pt x="1575" y="628"/>
                        <a:pt x="1576" y="629"/>
                        <a:pt x="1577" y="630"/>
                      </a:cubicBezTo>
                      <a:cubicBezTo>
                        <a:pt x="1578" y="630"/>
                        <a:pt x="1580" y="629"/>
                        <a:pt x="1580" y="628"/>
                      </a:cubicBezTo>
                      <a:cubicBezTo>
                        <a:pt x="1581" y="626"/>
                        <a:pt x="1581" y="624"/>
                        <a:pt x="1582" y="622"/>
                      </a:cubicBezTo>
                      <a:cubicBezTo>
                        <a:pt x="1583" y="619"/>
                        <a:pt x="1583" y="617"/>
                        <a:pt x="1584" y="613"/>
                      </a:cubicBezTo>
                      <a:cubicBezTo>
                        <a:pt x="1584" y="612"/>
                        <a:pt x="1583" y="611"/>
                        <a:pt x="1582" y="610"/>
                      </a:cubicBezTo>
                      <a:cubicBezTo>
                        <a:pt x="1581" y="610"/>
                        <a:pt x="1579" y="611"/>
                        <a:pt x="1579" y="612"/>
                      </a:cubicBezTo>
                      <a:close/>
                      <a:moveTo>
                        <a:pt x="1582" y="583"/>
                      </a:moveTo>
                      <a:cubicBezTo>
                        <a:pt x="1581" y="588"/>
                        <a:pt x="1581" y="593"/>
                        <a:pt x="1581" y="598"/>
                      </a:cubicBezTo>
                      <a:cubicBezTo>
                        <a:pt x="1581" y="599"/>
                        <a:pt x="1582" y="600"/>
                        <a:pt x="1583" y="600"/>
                      </a:cubicBezTo>
                      <a:cubicBezTo>
                        <a:pt x="1584" y="601"/>
                        <a:pt x="1586" y="600"/>
                        <a:pt x="1586" y="598"/>
                      </a:cubicBezTo>
                      <a:cubicBezTo>
                        <a:pt x="1586" y="593"/>
                        <a:pt x="1586" y="588"/>
                        <a:pt x="1587" y="583"/>
                      </a:cubicBezTo>
                      <a:cubicBezTo>
                        <a:pt x="1587" y="582"/>
                        <a:pt x="1586" y="580"/>
                        <a:pt x="1584" y="580"/>
                      </a:cubicBezTo>
                      <a:cubicBezTo>
                        <a:pt x="1583" y="580"/>
                        <a:pt x="1582" y="581"/>
                        <a:pt x="1582" y="583"/>
                      </a:cubicBezTo>
                      <a:close/>
                      <a:moveTo>
                        <a:pt x="1581" y="553"/>
                      </a:moveTo>
                      <a:cubicBezTo>
                        <a:pt x="1582" y="558"/>
                        <a:pt x="1582" y="563"/>
                        <a:pt x="1582" y="568"/>
                      </a:cubicBezTo>
                      <a:cubicBezTo>
                        <a:pt x="1582" y="569"/>
                        <a:pt x="1583" y="570"/>
                        <a:pt x="1584" y="570"/>
                      </a:cubicBezTo>
                      <a:cubicBezTo>
                        <a:pt x="1586" y="570"/>
                        <a:pt x="1587" y="569"/>
                        <a:pt x="1587" y="568"/>
                      </a:cubicBezTo>
                      <a:cubicBezTo>
                        <a:pt x="1587" y="563"/>
                        <a:pt x="1587" y="558"/>
                        <a:pt x="1586" y="553"/>
                      </a:cubicBezTo>
                      <a:cubicBezTo>
                        <a:pt x="1586" y="551"/>
                        <a:pt x="1585" y="550"/>
                        <a:pt x="1584" y="550"/>
                      </a:cubicBezTo>
                      <a:cubicBezTo>
                        <a:pt x="1582" y="551"/>
                        <a:pt x="1581" y="552"/>
                        <a:pt x="1581" y="553"/>
                      </a:cubicBezTo>
                      <a:close/>
                      <a:moveTo>
                        <a:pt x="1579" y="523"/>
                      </a:moveTo>
                      <a:cubicBezTo>
                        <a:pt x="1579" y="528"/>
                        <a:pt x="1580" y="533"/>
                        <a:pt x="1580" y="538"/>
                      </a:cubicBezTo>
                      <a:cubicBezTo>
                        <a:pt x="1580" y="540"/>
                        <a:pt x="1582" y="541"/>
                        <a:pt x="1583" y="540"/>
                      </a:cubicBezTo>
                      <a:cubicBezTo>
                        <a:pt x="1584" y="540"/>
                        <a:pt x="1585" y="539"/>
                        <a:pt x="1585" y="538"/>
                      </a:cubicBezTo>
                      <a:cubicBezTo>
                        <a:pt x="1585" y="533"/>
                        <a:pt x="1584" y="528"/>
                        <a:pt x="1584" y="523"/>
                      </a:cubicBezTo>
                      <a:cubicBezTo>
                        <a:pt x="1583" y="521"/>
                        <a:pt x="1582" y="520"/>
                        <a:pt x="1581" y="521"/>
                      </a:cubicBezTo>
                      <a:cubicBezTo>
                        <a:pt x="1579" y="521"/>
                        <a:pt x="1578" y="522"/>
                        <a:pt x="1579" y="523"/>
                      </a:cubicBezTo>
                      <a:close/>
                      <a:moveTo>
                        <a:pt x="1573" y="494"/>
                      </a:moveTo>
                      <a:cubicBezTo>
                        <a:pt x="1574" y="499"/>
                        <a:pt x="1575" y="504"/>
                        <a:pt x="1576" y="509"/>
                      </a:cubicBezTo>
                      <a:cubicBezTo>
                        <a:pt x="1577" y="510"/>
                        <a:pt x="1578" y="511"/>
                        <a:pt x="1579" y="511"/>
                      </a:cubicBezTo>
                      <a:cubicBezTo>
                        <a:pt x="1581" y="510"/>
                        <a:pt x="1581" y="509"/>
                        <a:pt x="1581" y="508"/>
                      </a:cubicBezTo>
                      <a:cubicBezTo>
                        <a:pt x="1580" y="503"/>
                        <a:pt x="1579" y="498"/>
                        <a:pt x="1578" y="493"/>
                      </a:cubicBezTo>
                      <a:cubicBezTo>
                        <a:pt x="1578" y="492"/>
                        <a:pt x="1576" y="491"/>
                        <a:pt x="1575" y="491"/>
                      </a:cubicBezTo>
                      <a:cubicBezTo>
                        <a:pt x="1574" y="491"/>
                        <a:pt x="1573" y="493"/>
                        <a:pt x="1573" y="494"/>
                      </a:cubicBezTo>
                      <a:close/>
                      <a:moveTo>
                        <a:pt x="1564" y="466"/>
                      </a:moveTo>
                      <a:cubicBezTo>
                        <a:pt x="1566" y="471"/>
                        <a:pt x="1567" y="475"/>
                        <a:pt x="1569" y="480"/>
                      </a:cubicBezTo>
                      <a:cubicBezTo>
                        <a:pt x="1569" y="481"/>
                        <a:pt x="1571" y="482"/>
                        <a:pt x="1572" y="482"/>
                      </a:cubicBezTo>
                      <a:cubicBezTo>
                        <a:pt x="1573" y="481"/>
                        <a:pt x="1574" y="480"/>
                        <a:pt x="1574" y="478"/>
                      </a:cubicBezTo>
                      <a:cubicBezTo>
                        <a:pt x="1572" y="473"/>
                        <a:pt x="1570" y="469"/>
                        <a:pt x="1568" y="464"/>
                      </a:cubicBezTo>
                      <a:cubicBezTo>
                        <a:pt x="1568" y="463"/>
                        <a:pt x="1566" y="462"/>
                        <a:pt x="1565" y="463"/>
                      </a:cubicBezTo>
                      <a:cubicBezTo>
                        <a:pt x="1564" y="463"/>
                        <a:pt x="1563" y="465"/>
                        <a:pt x="1564" y="466"/>
                      </a:cubicBezTo>
                      <a:close/>
                      <a:moveTo>
                        <a:pt x="1548" y="442"/>
                      </a:moveTo>
                      <a:cubicBezTo>
                        <a:pt x="1551" y="445"/>
                        <a:pt x="1554" y="449"/>
                        <a:pt x="1557" y="453"/>
                      </a:cubicBezTo>
                      <a:cubicBezTo>
                        <a:pt x="1557" y="454"/>
                        <a:pt x="1559" y="455"/>
                        <a:pt x="1560" y="454"/>
                      </a:cubicBezTo>
                      <a:cubicBezTo>
                        <a:pt x="1561" y="453"/>
                        <a:pt x="1562" y="452"/>
                        <a:pt x="1561" y="451"/>
                      </a:cubicBezTo>
                      <a:cubicBezTo>
                        <a:pt x="1558" y="446"/>
                        <a:pt x="1555" y="442"/>
                        <a:pt x="1552" y="438"/>
                      </a:cubicBezTo>
                      <a:cubicBezTo>
                        <a:pt x="1551" y="437"/>
                        <a:pt x="1549" y="437"/>
                        <a:pt x="1548" y="438"/>
                      </a:cubicBezTo>
                      <a:cubicBezTo>
                        <a:pt x="1547" y="439"/>
                        <a:pt x="1547" y="441"/>
                        <a:pt x="1548" y="442"/>
                      </a:cubicBezTo>
                      <a:close/>
                      <a:moveTo>
                        <a:pt x="1524" y="428"/>
                      </a:moveTo>
                      <a:cubicBezTo>
                        <a:pt x="1529" y="429"/>
                        <a:pt x="1533" y="430"/>
                        <a:pt x="1537" y="433"/>
                      </a:cubicBezTo>
                      <a:cubicBezTo>
                        <a:pt x="1538" y="433"/>
                        <a:pt x="1540" y="433"/>
                        <a:pt x="1540" y="432"/>
                      </a:cubicBezTo>
                      <a:cubicBezTo>
                        <a:pt x="1541" y="431"/>
                        <a:pt x="1541" y="429"/>
                        <a:pt x="1540" y="428"/>
                      </a:cubicBezTo>
                      <a:cubicBezTo>
                        <a:pt x="1535" y="426"/>
                        <a:pt x="1530" y="424"/>
                        <a:pt x="1525" y="423"/>
                      </a:cubicBezTo>
                      <a:cubicBezTo>
                        <a:pt x="1524" y="422"/>
                        <a:pt x="1522" y="423"/>
                        <a:pt x="1522" y="425"/>
                      </a:cubicBezTo>
                      <a:cubicBezTo>
                        <a:pt x="1522" y="426"/>
                        <a:pt x="1523" y="427"/>
                        <a:pt x="1524" y="428"/>
                      </a:cubicBezTo>
                      <a:close/>
                      <a:moveTo>
                        <a:pt x="1501" y="423"/>
                      </a:moveTo>
                      <a:cubicBezTo>
                        <a:pt x="1500" y="423"/>
                        <a:pt x="1499" y="424"/>
                        <a:pt x="1498" y="424"/>
                      </a:cubicBezTo>
                      <a:cubicBezTo>
                        <a:pt x="1496" y="424"/>
                        <a:pt x="1495" y="426"/>
                        <a:pt x="1496" y="427"/>
                      </a:cubicBezTo>
                      <a:cubicBezTo>
                        <a:pt x="1496" y="428"/>
                        <a:pt x="1498" y="429"/>
                        <a:pt x="1499" y="429"/>
                      </a:cubicBezTo>
                      <a:cubicBezTo>
                        <a:pt x="1503" y="428"/>
                        <a:pt x="1506" y="427"/>
                        <a:pt x="1510" y="427"/>
                      </a:cubicBezTo>
                      <a:cubicBezTo>
                        <a:pt x="1511" y="427"/>
                        <a:pt x="1512" y="425"/>
                        <a:pt x="1512" y="424"/>
                      </a:cubicBezTo>
                      <a:cubicBezTo>
                        <a:pt x="1512" y="423"/>
                        <a:pt x="1511" y="422"/>
                        <a:pt x="1509" y="422"/>
                      </a:cubicBezTo>
                      <a:cubicBezTo>
                        <a:pt x="1506" y="422"/>
                        <a:pt x="1502" y="423"/>
                        <a:pt x="1498" y="424"/>
                      </a:cubicBezTo>
                      <a:cubicBezTo>
                        <a:pt x="1496" y="424"/>
                        <a:pt x="1495" y="426"/>
                        <a:pt x="1496" y="427"/>
                      </a:cubicBezTo>
                      <a:cubicBezTo>
                        <a:pt x="1496" y="428"/>
                        <a:pt x="1498" y="429"/>
                        <a:pt x="1499" y="429"/>
                      </a:cubicBezTo>
                      <a:cubicBezTo>
                        <a:pt x="1500" y="428"/>
                        <a:pt x="1501" y="428"/>
                        <a:pt x="1502" y="428"/>
                      </a:cubicBezTo>
                      <a:cubicBezTo>
                        <a:pt x="1504" y="427"/>
                        <a:pt x="1504" y="426"/>
                        <a:pt x="1504" y="425"/>
                      </a:cubicBezTo>
                      <a:cubicBezTo>
                        <a:pt x="1504" y="423"/>
                        <a:pt x="1502" y="423"/>
                        <a:pt x="1501" y="423"/>
                      </a:cubicBezTo>
                      <a:close/>
                      <a:moveTo>
                        <a:pt x="1526" y="409"/>
                      </a:moveTo>
                      <a:cubicBezTo>
                        <a:pt x="1523" y="412"/>
                        <a:pt x="1519" y="415"/>
                        <a:pt x="1514" y="417"/>
                      </a:cubicBezTo>
                      <a:cubicBezTo>
                        <a:pt x="1513" y="418"/>
                        <a:pt x="1513" y="420"/>
                        <a:pt x="1513" y="421"/>
                      </a:cubicBezTo>
                      <a:cubicBezTo>
                        <a:pt x="1514" y="422"/>
                        <a:pt x="1515" y="422"/>
                        <a:pt x="1517" y="422"/>
                      </a:cubicBezTo>
                      <a:cubicBezTo>
                        <a:pt x="1521" y="419"/>
                        <a:pt x="1526" y="416"/>
                        <a:pt x="1529" y="413"/>
                      </a:cubicBezTo>
                      <a:cubicBezTo>
                        <a:pt x="1531" y="412"/>
                        <a:pt x="1531" y="411"/>
                        <a:pt x="1530" y="410"/>
                      </a:cubicBezTo>
                      <a:cubicBezTo>
                        <a:pt x="1529" y="409"/>
                        <a:pt x="1527" y="408"/>
                        <a:pt x="1526" y="409"/>
                      </a:cubicBezTo>
                      <a:close/>
                      <a:moveTo>
                        <a:pt x="1543" y="386"/>
                      </a:moveTo>
                      <a:cubicBezTo>
                        <a:pt x="1541" y="391"/>
                        <a:pt x="1539" y="395"/>
                        <a:pt x="1536" y="399"/>
                      </a:cubicBezTo>
                      <a:cubicBezTo>
                        <a:pt x="1535" y="400"/>
                        <a:pt x="1535" y="401"/>
                        <a:pt x="1537" y="402"/>
                      </a:cubicBezTo>
                      <a:cubicBezTo>
                        <a:pt x="1538" y="403"/>
                        <a:pt x="1539" y="403"/>
                        <a:pt x="1540" y="402"/>
                      </a:cubicBezTo>
                      <a:cubicBezTo>
                        <a:pt x="1543" y="397"/>
                        <a:pt x="1546" y="393"/>
                        <a:pt x="1548" y="388"/>
                      </a:cubicBezTo>
                      <a:cubicBezTo>
                        <a:pt x="1548" y="387"/>
                        <a:pt x="1547" y="385"/>
                        <a:pt x="1546" y="385"/>
                      </a:cubicBezTo>
                      <a:cubicBezTo>
                        <a:pt x="1545" y="384"/>
                        <a:pt x="1543" y="385"/>
                        <a:pt x="1543" y="386"/>
                      </a:cubicBezTo>
                      <a:close/>
                      <a:moveTo>
                        <a:pt x="1548" y="358"/>
                      </a:moveTo>
                      <a:cubicBezTo>
                        <a:pt x="1548" y="363"/>
                        <a:pt x="1548" y="368"/>
                        <a:pt x="1547" y="372"/>
                      </a:cubicBezTo>
                      <a:cubicBezTo>
                        <a:pt x="1547" y="374"/>
                        <a:pt x="1548" y="375"/>
                        <a:pt x="1549" y="375"/>
                      </a:cubicBezTo>
                      <a:cubicBezTo>
                        <a:pt x="1550" y="375"/>
                        <a:pt x="1552" y="375"/>
                        <a:pt x="1552" y="373"/>
                      </a:cubicBezTo>
                      <a:cubicBezTo>
                        <a:pt x="1552" y="373"/>
                        <a:pt x="1552" y="373"/>
                        <a:pt x="1552" y="373"/>
                      </a:cubicBezTo>
                      <a:cubicBezTo>
                        <a:pt x="1553" y="368"/>
                        <a:pt x="1553" y="363"/>
                        <a:pt x="1553" y="358"/>
                      </a:cubicBezTo>
                      <a:cubicBezTo>
                        <a:pt x="1553" y="356"/>
                        <a:pt x="1552" y="355"/>
                        <a:pt x="1551" y="355"/>
                      </a:cubicBezTo>
                      <a:cubicBezTo>
                        <a:pt x="1549" y="355"/>
                        <a:pt x="1548" y="356"/>
                        <a:pt x="1548" y="358"/>
                      </a:cubicBezTo>
                      <a:close/>
                      <a:moveTo>
                        <a:pt x="1544" y="329"/>
                      </a:moveTo>
                      <a:cubicBezTo>
                        <a:pt x="1546" y="334"/>
                        <a:pt x="1547" y="338"/>
                        <a:pt x="1547" y="343"/>
                      </a:cubicBezTo>
                      <a:cubicBezTo>
                        <a:pt x="1547" y="345"/>
                        <a:pt x="1549" y="346"/>
                        <a:pt x="1550" y="345"/>
                      </a:cubicBezTo>
                      <a:cubicBezTo>
                        <a:pt x="1551" y="345"/>
                        <a:pt x="1552" y="344"/>
                        <a:pt x="1552" y="343"/>
                      </a:cubicBezTo>
                      <a:cubicBezTo>
                        <a:pt x="1551" y="337"/>
                        <a:pt x="1550" y="332"/>
                        <a:pt x="1549" y="328"/>
                      </a:cubicBezTo>
                      <a:cubicBezTo>
                        <a:pt x="1549" y="326"/>
                        <a:pt x="1547" y="325"/>
                        <a:pt x="1546" y="326"/>
                      </a:cubicBezTo>
                      <a:cubicBezTo>
                        <a:pt x="1545" y="326"/>
                        <a:pt x="1544" y="328"/>
                        <a:pt x="1544" y="329"/>
                      </a:cubicBezTo>
                      <a:close/>
                      <a:moveTo>
                        <a:pt x="1533" y="302"/>
                      </a:moveTo>
                      <a:cubicBezTo>
                        <a:pt x="1535" y="306"/>
                        <a:pt x="1537" y="311"/>
                        <a:pt x="1539" y="315"/>
                      </a:cubicBezTo>
                      <a:cubicBezTo>
                        <a:pt x="1540" y="316"/>
                        <a:pt x="1541" y="317"/>
                        <a:pt x="1542" y="316"/>
                      </a:cubicBezTo>
                      <a:cubicBezTo>
                        <a:pt x="1544" y="316"/>
                        <a:pt x="1544" y="314"/>
                        <a:pt x="1544" y="313"/>
                      </a:cubicBezTo>
                      <a:cubicBezTo>
                        <a:pt x="1542" y="308"/>
                        <a:pt x="1539" y="304"/>
                        <a:pt x="1537" y="299"/>
                      </a:cubicBezTo>
                      <a:cubicBezTo>
                        <a:pt x="1536" y="298"/>
                        <a:pt x="1535" y="298"/>
                        <a:pt x="1533" y="299"/>
                      </a:cubicBezTo>
                      <a:cubicBezTo>
                        <a:pt x="1532" y="299"/>
                        <a:pt x="1532" y="301"/>
                        <a:pt x="1533" y="302"/>
                      </a:cubicBezTo>
                      <a:close/>
                      <a:moveTo>
                        <a:pt x="1514" y="279"/>
                      </a:moveTo>
                      <a:cubicBezTo>
                        <a:pt x="1518" y="282"/>
                        <a:pt x="1521" y="286"/>
                        <a:pt x="1524" y="290"/>
                      </a:cubicBezTo>
                      <a:cubicBezTo>
                        <a:pt x="1525" y="291"/>
                        <a:pt x="1527" y="291"/>
                        <a:pt x="1528" y="290"/>
                      </a:cubicBezTo>
                      <a:cubicBezTo>
                        <a:pt x="1529" y="289"/>
                        <a:pt x="1529" y="288"/>
                        <a:pt x="1528" y="287"/>
                      </a:cubicBezTo>
                      <a:cubicBezTo>
                        <a:pt x="1525" y="283"/>
                        <a:pt x="1522" y="279"/>
                        <a:pt x="1518" y="275"/>
                      </a:cubicBezTo>
                      <a:cubicBezTo>
                        <a:pt x="1517" y="275"/>
                        <a:pt x="1515" y="275"/>
                        <a:pt x="1514" y="276"/>
                      </a:cubicBezTo>
                      <a:cubicBezTo>
                        <a:pt x="1513" y="277"/>
                        <a:pt x="1513" y="278"/>
                        <a:pt x="1514" y="279"/>
                      </a:cubicBezTo>
                      <a:close/>
                      <a:moveTo>
                        <a:pt x="1490" y="263"/>
                      </a:moveTo>
                      <a:cubicBezTo>
                        <a:pt x="1495" y="265"/>
                        <a:pt x="1499" y="267"/>
                        <a:pt x="1503" y="270"/>
                      </a:cubicBezTo>
                      <a:cubicBezTo>
                        <a:pt x="1504" y="271"/>
                        <a:pt x="1506" y="270"/>
                        <a:pt x="1507" y="269"/>
                      </a:cubicBezTo>
                      <a:cubicBezTo>
                        <a:pt x="1507" y="268"/>
                        <a:pt x="1507" y="267"/>
                        <a:pt x="1506" y="266"/>
                      </a:cubicBezTo>
                      <a:cubicBezTo>
                        <a:pt x="1502" y="263"/>
                        <a:pt x="1497" y="260"/>
                        <a:pt x="1492" y="258"/>
                      </a:cubicBezTo>
                      <a:cubicBezTo>
                        <a:pt x="1491" y="258"/>
                        <a:pt x="1490" y="258"/>
                        <a:pt x="1489" y="260"/>
                      </a:cubicBezTo>
                      <a:cubicBezTo>
                        <a:pt x="1489" y="261"/>
                        <a:pt x="1489" y="262"/>
                        <a:pt x="1490" y="263"/>
                      </a:cubicBezTo>
                      <a:close/>
                      <a:moveTo>
                        <a:pt x="1462" y="257"/>
                      </a:moveTo>
                      <a:cubicBezTo>
                        <a:pt x="1463" y="257"/>
                        <a:pt x="1463" y="257"/>
                        <a:pt x="1463" y="257"/>
                      </a:cubicBezTo>
                      <a:cubicBezTo>
                        <a:pt x="1468" y="257"/>
                        <a:pt x="1472" y="258"/>
                        <a:pt x="1477" y="259"/>
                      </a:cubicBezTo>
                      <a:cubicBezTo>
                        <a:pt x="1478" y="259"/>
                        <a:pt x="1479" y="258"/>
                        <a:pt x="1480" y="257"/>
                      </a:cubicBezTo>
                      <a:cubicBezTo>
                        <a:pt x="1480" y="255"/>
                        <a:pt x="1479" y="254"/>
                        <a:pt x="1478" y="254"/>
                      </a:cubicBezTo>
                      <a:cubicBezTo>
                        <a:pt x="1473" y="253"/>
                        <a:pt x="1468" y="252"/>
                        <a:pt x="1463" y="252"/>
                      </a:cubicBezTo>
                      <a:cubicBezTo>
                        <a:pt x="1463" y="252"/>
                        <a:pt x="1463" y="252"/>
                        <a:pt x="1462" y="252"/>
                      </a:cubicBezTo>
                      <a:cubicBezTo>
                        <a:pt x="1461" y="252"/>
                        <a:pt x="1460" y="253"/>
                        <a:pt x="1460" y="255"/>
                      </a:cubicBezTo>
                      <a:cubicBezTo>
                        <a:pt x="1460" y="256"/>
                        <a:pt x="1461" y="257"/>
                        <a:pt x="1462" y="257"/>
                      </a:cubicBezTo>
                      <a:close/>
                      <a:moveTo>
                        <a:pt x="1443" y="244"/>
                      </a:moveTo>
                      <a:cubicBezTo>
                        <a:pt x="1443" y="246"/>
                        <a:pt x="1443" y="247"/>
                        <a:pt x="1443" y="249"/>
                      </a:cubicBezTo>
                      <a:cubicBezTo>
                        <a:pt x="1443" y="251"/>
                        <a:pt x="1443" y="254"/>
                        <a:pt x="1443" y="257"/>
                      </a:cubicBezTo>
                      <a:cubicBezTo>
                        <a:pt x="1443" y="258"/>
                        <a:pt x="1443" y="258"/>
                        <a:pt x="1444" y="259"/>
                      </a:cubicBezTo>
                      <a:cubicBezTo>
                        <a:pt x="1444" y="260"/>
                        <a:pt x="1445" y="260"/>
                        <a:pt x="1446" y="259"/>
                      </a:cubicBezTo>
                      <a:cubicBezTo>
                        <a:pt x="1447" y="259"/>
                        <a:pt x="1447" y="259"/>
                        <a:pt x="1448" y="259"/>
                      </a:cubicBezTo>
                      <a:cubicBezTo>
                        <a:pt x="1449" y="259"/>
                        <a:pt x="1450" y="257"/>
                        <a:pt x="1450" y="256"/>
                      </a:cubicBezTo>
                      <a:cubicBezTo>
                        <a:pt x="1449" y="255"/>
                        <a:pt x="1448" y="254"/>
                        <a:pt x="1447" y="254"/>
                      </a:cubicBezTo>
                      <a:cubicBezTo>
                        <a:pt x="1446" y="254"/>
                        <a:pt x="1445" y="254"/>
                        <a:pt x="1445" y="255"/>
                      </a:cubicBezTo>
                      <a:cubicBezTo>
                        <a:pt x="1445" y="257"/>
                        <a:pt x="1445" y="257"/>
                        <a:pt x="1445" y="257"/>
                      </a:cubicBezTo>
                      <a:cubicBezTo>
                        <a:pt x="1448" y="257"/>
                        <a:pt x="1448" y="257"/>
                        <a:pt x="1448" y="257"/>
                      </a:cubicBezTo>
                      <a:cubicBezTo>
                        <a:pt x="1448" y="254"/>
                        <a:pt x="1448" y="252"/>
                        <a:pt x="1448" y="249"/>
                      </a:cubicBezTo>
                      <a:cubicBezTo>
                        <a:pt x="1448" y="247"/>
                        <a:pt x="1448" y="246"/>
                        <a:pt x="1448" y="244"/>
                      </a:cubicBezTo>
                      <a:cubicBezTo>
                        <a:pt x="1448" y="243"/>
                        <a:pt x="1447" y="242"/>
                        <a:pt x="1445" y="242"/>
                      </a:cubicBezTo>
                      <a:cubicBezTo>
                        <a:pt x="1444" y="242"/>
                        <a:pt x="1443" y="243"/>
                        <a:pt x="1443" y="244"/>
                      </a:cubicBezTo>
                      <a:close/>
                      <a:moveTo>
                        <a:pt x="1439" y="215"/>
                      </a:moveTo>
                      <a:cubicBezTo>
                        <a:pt x="1440" y="220"/>
                        <a:pt x="1441" y="225"/>
                        <a:pt x="1442" y="230"/>
                      </a:cubicBezTo>
                      <a:cubicBezTo>
                        <a:pt x="1442" y="231"/>
                        <a:pt x="1443" y="232"/>
                        <a:pt x="1445" y="232"/>
                      </a:cubicBezTo>
                      <a:cubicBezTo>
                        <a:pt x="1446" y="232"/>
                        <a:pt x="1447" y="230"/>
                        <a:pt x="1447" y="229"/>
                      </a:cubicBezTo>
                      <a:cubicBezTo>
                        <a:pt x="1446" y="224"/>
                        <a:pt x="1445" y="219"/>
                        <a:pt x="1444" y="214"/>
                      </a:cubicBezTo>
                      <a:cubicBezTo>
                        <a:pt x="1444" y="213"/>
                        <a:pt x="1442" y="212"/>
                        <a:pt x="1441" y="212"/>
                      </a:cubicBezTo>
                      <a:cubicBezTo>
                        <a:pt x="1440" y="212"/>
                        <a:pt x="1439" y="214"/>
                        <a:pt x="1439" y="215"/>
                      </a:cubicBezTo>
                      <a:close/>
                      <a:moveTo>
                        <a:pt x="1430" y="187"/>
                      </a:moveTo>
                      <a:cubicBezTo>
                        <a:pt x="1432" y="192"/>
                        <a:pt x="1434" y="196"/>
                        <a:pt x="1435" y="201"/>
                      </a:cubicBezTo>
                      <a:cubicBezTo>
                        <a:pt x="1436" y="202"/>
                        <a:pt x="1437" y="203"/>
                        <a:pt x="1438" y="203"/>
                      </a:cubicBezTo>
                      <a:cubicBezTo>
                        <a:pt x="1440" y="202"/>
                        <a:pt x="1441" y="201"/>
                        <a:pt x="1440" y="199"/>
                      </a:cubicBezTo>
                      <a:cubicBezTo>
                        <a:pt x="1439" y="195"/>
                        <a:pt x="1437" y="190"/>
                        <a:pt x="1435" y="185"/>
                      </a:cubicBezTo>
                      <a:cubicBezTo>
                        <a:pt x="1435" y="184"/>
                        <a:pt x="1433" y="183"/>
                        <a:pt x="1432" y="184"/>
                      </a:cubicBezTo>
                      <a:cubicBezTo>
                        <a:pt x="1431" y="184"/>
                        <a:pt x="1430" y="186"/>
                        <a:pt x="1430" y="187"/>
                      </a:cubicBezTo>
                      <a:close/>
                      <a:moveTo>
                        <a:pt x="1418" y="160"/>
                      </a:moveTo>
                      <a:cubicBezTo>
                        <a:pt x="1420" y="165"/>
                        <a:pt x="1422" y="169"/>
                        <a:pt x="1424" y="173"/>
                      </a:cubicBezTo>
                      <a:cubicBezTo>
                        <a:pt x="1425" y="175"/>
                        <a:pt x="1427" y="175"/>
                        <a:pt x="1428" y="175"/>
                      </a:cubicBezTo>
                      <a:cubicBezTo>
                        <a:pt x="1429" y="174"/>
                        <a:pt x="1430" y="172"/>
                        <a:pt x="1429" y="171"/>
                      </a:cubicBezTo>
                      <a:cubicBezTo>
                        <a:pt x="1427" y="167"/>
                        <a:pt x="1424" y="162"/>
                        <a:pt x="1422" y="158"/>
                      </a:cubicBezTo>
                      <a:cubicBezTo>
                        <a:pt x="1421" y="157"/>
                        <a:pt x="1420" y="156"/>
                        <a:pt x="1419" y="157"/>
                      </a:cubicBezTo>
                      <a:cubicBezTo>
                        <a:pt x="1417" y="157"/>
                        <a:pt x="1417" y="159"/>
                        <a:pt x="1418" y="160"/>
                      </a:cubicBezTo>
                      <a:close/>
                      <a:moveTo>
                        <a:pt x="1402" y="135"/>
                      </a:moveTo>
                      <a:cubicBezTo>
                        <a:pt x="1405" y="139"/>
                        <a:pt x="1407" y="143"/>
                        <a:pt x="1410" y="147"/>
                      </a:cubicBezTo>
                      <a:cubicBezTo>
                        <a:pt x="1411" y="149"/>
                        <a:pt x="1412" y="149"/>
                        <a:pt x="1413" y="148"/>
                      </a:cubicBezTo>
                      <a:cubicBezTo>
                        <a:pt x="1415" y="147"/>
                        <a:pt x="1415" y="146"/>
                        <a:pt x="1414" y="145"/>
                      </a:cubicBezTo>
                      <a:cubicBezTo>
                        <a:pt x="1412" y="140"/>
                        <a:pt x="1409" y="136"/>
                        <a:pt x="1406" y="132"/>
                      </a:cubicBezTo>
                      <a:cubicBezTo>
                        <a:pt x="1405" y="131"/>
                        <a:pt x="1404" y="131"/>
                        <a:pt x="1402" y="132"/>
                      </a:cubicBezTo>
                      <a:cubicBezTo>
                        <a:pt x="1401" y="132"/>
                        <a:pt x="1401" y="134"/>
                        <a:pt x="1402" y="135"/>
                      </a:cubicBezTo>
                      <a:close/>
                      <a:moveTo>
                        <a:pt x="1384" y="111"/>
                      </a:moveTo>
                      <a:cubicBezTo>
                        <a:pt x="1386" y="114"/>
                        <a:pt x="1388" y="117"/>
                        <a:pt x="1391" y="120"/>
                      </a:cubicBezTo>
                      <a:cubicBezTo>
                        <a:pt x="1391" y="121"/>
                        <a:pt x="1392" y="122"/>
                        <a:pt x="1393" y="123"/>
                      </a:cubicBezTo>
                      <a:cubicBezTo>
                        <a:pt x="1394" y="124"/>
                        <a:pt x="1395" y="124"/>
                        <a:pt x="1396" y="123"/>
                      </a:cubicBezTo>
                      <a:cubicBezTo>
                        <a:pt x="1398" y="123"/>
                        <a:pt x="1398" y="121"/>
                        <a:pt x="1397" y="120"/>
                      </a:cubicBezTo>
                      <a:cubicBezTo>
                        <a:pt x="1396" y="119"/>
                        <a:pt x="1395" y="118"/>
                        <a:pt x="1395" y="117"/>
                      </a:cubicBezTo>
                      <a:cubicBezTo>
                        <a:pt x="1392" y="114"/>
                        <a:pt x="1390" y="111"/>
                        <a:pt x="1388" y="108"/>
                      </a:cubicBezTo>
                      <a:cubicBezTo>
                        <a:pt x="1387" y="107"/>
                        <a:pt x="1385" y="107"/>
                        <a:pt x="1384" y="108"/>
                      </a:cubicBezTo>
                      <a:cubicBezTo>
                        <a:pt x="1383" y="109"/>
                        <a:pt x="1383" y="110"/>
                        <a:pt x="1384" y="111"/>
                      </a:cubicBezTo>
                      <a:close/>
                      <a:moveTo>
                        <a:pt x="1364" y="90"/>
                      </a:moveTo>
                      <a:cubicBezTo>
                        <a:pt x="1367" y="93"/>
                        <a:pt x="1371" y="96"/>
                        <a:pt x="1374" y="100"/>
                      </a:cubicBezTo>
                      <a:cubicBezTo>
                        <a:pt x="1375" y="101"/>
                        <a:pt x="1376" y="101"/>
                        <a:pt x="1377" y="100"/>
                      </a:cubicBezTo>
                      <a:cubicBezTo>
                        <a:pt x="1379" y="99"/>
                        <a:pt x="1379" y="98"/>
                        <a:pt x="1378" y="97"/>
                      </a:cubicBezTo>
                      <a:cubicBezTo>
                        <a:pt x="1374" y="93"/>
                        <a:pt x="1371" y="89"/>
                        <a:pt x="1367" y="86"/>
                      </a:cubicBezTo>
                      <a:cubicBezTo>
                        <a:pt x="1366" y="85"/>
                        <a:pt x="1364" y="85"/>
                        <a:pt x="1363" y="86"/>
                      </a:cubicBezTo>
                      <a:cubicBezTo>
                        <a:pt x="1363" y="87"/>
                        <a:pt x="1363" y="89"/>
                        <a:pt x="1364" y="90"/>
                      </a:cubicBezTo>
                      <a:close/>
                      <a:moveTo>
                        <a:pt x="1341" y="71"/>
                      </a:moveTo>
                      <a:cubicBezTo>
                        <a:pt x="1345" y="74"/>
                        <a:pt x="1349" y="77"/>
                        <a:pt x="1352" y="80"/>
                      </a:cubicBezTo>
                      <a:cubicBezTo>
                        <a:pt x="1354" y="81"/>
                        <a:pt x="1355" y="80"/>
                        <a:pt x="1356" y="79"/>
                      </a:cubicBezTo>
                      <a:cubicBezTo>
                        <a:pt x="1357" y="78"/>
                        <a:pt x="1357" y="77"/>
                        <a:pt x="1356" y="76"/>
                      </a:cubicBezTo>
                      <a:cubicBezTo>
                        <a:pt x="1352" y="73"/>
                        <a:pt x="1348" y="70"/>
                        <a:pt x="1343" y="67"/>
                      </a:cubicBezTo>
                      <a:cubicBezTo>
                        <a:pt x="1342" y="66"/>
                        <a:pt x="1341" y="66"/>
                        <a:pt x="1340" y="67"/>
                      </a:cubicBezTo>
                      <a:cubicBezTo>
                        <a:pt x="1339" y="69"/>
                        <a:pt x="1339" y="70"/>
                        <a:pt x="1341" y="71"/>
                      </a:cubicBezTo>
                      <a:close/>
                      <a:moveTo>
                        <a:pt x="1315" y="56"/>
                      </a:moveTo>
                      <a:cubicBezTo>
                        <a:pt x="1319" y="58"/>
                        <a:pt x="1324" y="61"/>
                        <a:pt x="1328" y="63"/>
                      </a:cubicBezTo>
                      <a:cubicBezTo>
                        <a:pt x="1329" y="64"/>
                        <a:pt x="1331" y="63"/>
                        <a:pt x="1332" y="62"/>
                      </a:cubicBezTo>
                      <a:cubicBezTo>
                        <a:pt x="1332" y="61"/>
                        <a:pt x="1332" y="59"/>
                        <a:pt x="1331" y="59"/>
                      </a:cubicBezTo>
                      <a:cubicBezTo>
                        <a:pt x="1326" y="56"/>
                        <a:pt x="1322" y="54"/>
                        <a:pt x="1317" y="52"/>
                      </a:cubicBezTo>
                      <a:cubicBezTo>
                        <a:pt x="1316" y="51"/>
                        <a:pt x="1314" y="52"/>
                        <a:pt x="1314" y="53"/>
                      </a:cubicBezTo>
                      <a:cubicBezTo>
                        <a:pt x="1313" y="54"/>
                        <a:pt x="1314" y="56"/>
                        <a:pt x="1315" y="56"/>
                      </a:cubicBezTo>
                      <a:close/>
                      <a:moveTo>
                        <a:pt x="1287" y="47"/>
                      </a:moveTo>
                      <a:cubicBezTo>
                        <a:pt x="1292" y="48"/>
                        <a:pt x="1297" y="49"/>
                        <a:pt x="1301" y="51"/>
                      </a:cubicBezTo>
                      <a:cubicBezTo>
                        <a:pt x="1303" y="51"/>
                        <a:pt x="1304" y="51"/>
                        <a:pt x="1304" y="49"/>
                      </a:cubicBezTo>
                      <a:cubicBezTo>
                        <a:pt x="1305" y="48"/>
                        <a:pt x="1304" y="47"/>
                        <a:pt x="1303" y="46"/>
                      </a:cubicBezTo>
                      <a:cubicBezTo>
                        <a:pt x="1298" y="45"/>
                        <a:pt x="1293" y="43"/>
                        <a:pt x="1288" y="42"/>
                      </a:cubicBezTo>
                      <a:cubicBezTo>
                        <a:pt x="1287" y="41"/>
                        <a:pt x="1286" y="42"/>
                        <a:pt x="1285" y="44"/>
                      </a:cubicBezTo>
                      <a:cubicBezTo>
                        <a:pt x="1285" y="45"/>
                        <a:pt x="1286" y="46"/>
                        <a:pt x="1287" y="47"/>
                      </a:cubicBezTo>
                      <a:close/>
                      <a:moveTo>
                        <a:pt x="1258" y="41"/>
                      </a:moveTo>
                      <a:cubicBezTo>
                        <a:pt x="1263" y="42"/>
                        <a:pt x="1268" y="42"/>
                        <a:pt x="1273" y="43"/>
                      </a:cubicBezTo>
                      <a:cubicBezTo>
                        <a:pt x="1274" y="44"/>
                        <a:pt x="1275" y="43"/>
                        <a:pt x="1276" y="41"/>
                      </a:cubicBezTo>
                      <a:cubicBezTo>
                        <a:pt x="1276" y="40"/>
                        <a:pt x="1275" y="39"/>
                        <a:pt x="1274" y="38"/>
                      </a:cubicBezTo>
                      <a:cubicBezTo>
                        <a:pt x="1269" y="37"/>
                        <a:pt x="1264" y="37"/>
                        <a:pt x="1259" y="36"/>
                      </a:cubicBezTo>
                      <a:cubicBezTo>
                        <a:pt x="1257" y="36"/>
                        <a:pt x="1256" y="37"/>
                        <a:pt x="1256" y="38"/>
                      </a:cubicBezTo>
                      <a:cubicBezTo>
                        <a:pt x="1256" y="39"/>
                        <a:pt x="1257" y="41"/>
                        <a:pt x="1258" y="41"/>
                      </a:cubicBezTo>
                      <a:close/>
                      <a:moveTo>
                        <a:pt x="1228" y="38"/>
                      </a:moveTo>
                      <a:cubicBezTo>
                        <a:pt x="1233" y="39"/>
                        <a:pt x="1238" y="39"/>
                        <a:pt x="1243" y="39"/>
                      </a:cubicBezTo>
                      <a:cubicBezTo>
                        <a:pt x="1245" y="39"/>
                        <a:pt x="1246" y="38"/>
                        <a:pt x="1246" y="37"/>
                      </a:cubicBezTo>
                      <a:cubicBezTo>
                        <a:pt x="1246" y="36"/>
                        <a:pt x="1245" y="34"/>
                        <a:pt x="1244" y="34"/>
                      </a:cubicBezTo>
                      <a:cubicBezTo>
                        <a:pt x="1239" y="34"/>
                        <a:pt x="1234" y="34"/>
                        <a:pt x="1229" y="33"/>
                      </a:cubicBezTo>
                      <a:cubicBezTo>
                        <a:pt x="1227" y="33"/>
                        <a:pt x="1226" y="34"/>
                        <a:pt x="1226" y="36"/>
                      </a:cubicBezTo>
                      <a:cubicBezTo>
                        <a:pt x="1226" y="37"/>
                        <a:pt x="1227" y="38"/>
                        <a:pt x="1228" y="38"/>
                      </a:cubicBezTo>
                      <a:close/>
                      <a:moveTo>
                        <a:pt x="1199" y="38"/>
                      </a:moveTo>
                      <a:cubicBezTo>
                        <a:pt x="1204" y="38"/>
                        <a:pt x="1209" y="38"/>
                        <a:pt x="1213" y="38"/>
                      </a:cubicBezTo>
                      <a:cubicBezTo>
                        <a:pt x="1215" y="38"/>
                        <a:pt x="1216" y="37"/>
                        <a:pt x="1216" y="36"/>
                      </a:cubicBezTo>
                      <a:cubicBezTo>
                        <a:pt x="1216" y="34"/>
                        <a:pt x="1215" y="33"/>
                        <a:pt x="1213" y="33"/>
                      </a:cubicBezTo>
                      <a:cubicBezTo>
                        <a:pt x="1208" y="33"/>
                        <a:pt x="1203" y="33"/>
                        <a:pt x="1198" y="33"/>
                      </a:cubicBezTo>
                      <a:cubicBezTo>
                        <a:pt x="1197" y="34"/>
                        <a:pt x="1196" y="35"/>
                        <a:pt x="1196" y="36"/>
                      </a:cubicBezTo>
                      <a:cubicBezTo>
                        <a:pt x="1196" y="37"/>
                        <a:pt x="1197" y="39"/>
                        <a:pt x="1199" y="38"/>
                      </a:cubicBezTo>
                      <a:close/>
                      <a:moveTo>
                        <a:pt x="1169" y="41"/>
                      </a:moveTo>
                      <a:cubicBezTo>
                        <a:pt x="1174" y="40"/>
                        <a:pt x="1179" y="40"/>
                        <a:pt x="1184" y="39"/>
                      </a:cubicBezTo>
                      <a:cubicBezTo>
                        <a:pt x="1185" y="39"/>
                        <a:pt x="1186" y="38"/>
                        <a:pt x="1186" y="37"/>
                      </a:cubicBezTo>
                      <a:cubicBezTo>
                        <a:pt x="1186" y="35"/>
                        <a:pt x="1185" y="34"/>
                        <a:pt x="1183" y="34"/>
                      </a:cubicBezTo>
                      <a:cubicBezTo>
                        <a:pt x="1178" y="35"/>
                        <a:pt x="1173" y="35"/>
                        <a:pt x="1168" y="36"/>
                      </a:cubicBezTo>
                      <a:cubicBezTo>
                        <a:pt x="1167" y="36"/>
                        <a:pt x="1166" y="37"/>
                        <a:pt x="1166" y="38"/>
                      </a:cubicBezTo>
                      <a:cubicBezTo>
                        <a:pt x="1166" y="40"/>
                        <a:pt x="1167" y="41"/>
                        <a:pt x="1169" y="41"/>
                      </a:cubicBezTo>
                      <a:close/>
                      <a:moveTo>
                        <a:pt x="1139" y="45"/>
                      </a:moveTo>
                      <a:cubicBezTo>
                        <a:pt x="1144" y="44"/>
                        <a:pt x="1149" y="43"/>
                        <a:pt x="1154" y="42"/>
                      </a:cubicBezTo>
                      <a:cubicBezTo>
                        <a:pt x="1155" y="42"/>
                        <a:pt x="1156" y="41"/>
                        <a:pt x="1156" y="40"/>
                      </a:cubicBezTo>
                      <a:cubicBezTo>
                        <a:pt x="1156" y="38"/>
                        <a:pt x="1155" y="37"/>
                        <a:pt x="1153" y="37"/>
                      </a:cubicBezTo>
                      <a:cubicBezTo>
                        <a:pt x="1148" y="38"/>
                        <a:pt x="1143" y="39"/>
                        <a:pt x="1138" y="40"/>
                      </a:cubicBezTo>
                      <a:cubicBezTo>
                        <a:pt x="1137" y="40"/>
                        <a:pt x="1136" y="41"/>
                        <a:pt x="1136" y="43"/>
                      </a:cubicBezTo>
                      <a:cubicBezTo>
                        <a:pt x="1136" y="44"/>
                        <a:pt x="1138" y="45"/>
                        <a:pt x="1139" y="45"/>
                      </a:cubicBezTo>
                      <a:close/>
                      <a:moveTo>
                        <a:pt x="1110" y="51"/>
                      </a:moveTo>
                      <a:cubicBezTo>
                        <a:pt x="1115" y="50"/>
                        <a:pt x="1120" y="48"/>
                        <a:pt x="1124" y="47"/>
                      </a:cubicBezTo>
                      <a:cubicBezTo>
                        <a:pt x="1126" y="47"/>
                        <a:pt x="1127" y="46"/>
                        <a:pt x="1126" y="45"/>
                      </a:cubicBezTo>
                      <a:cubicBezTo>
                        <a:pt x="1126" y="43"/>
                        <a:pt x="1125" y="42"/>
                        <a:pt x="1123" y="43"/>
                      </a:cubicBezTo>
                      <a:cubicBezTo>
                        <a:pt x="1119" y="44"/>
                        <a:pt x="1114" y="45"/>
                        <a:pt x="1109" y="46"/>
                      </a:cubicBezTo>
                      <a:cubicBezTo>
                        <a:pt x="1107" y="46"/>
                        <a:pt x="1107" y="48"/>
                        <a:pt x="1107" y="49"/>
                      </a:cubicBezTo>
                      <a:cubicBezTo>
                        <a:pt x="1107" y="50"/>
                        <a:pt x="1109" y="51"/>
                        <a:pt x="1110" y="51"/>
                      </a:cubicBezTo>
                      <a:close/>
                      <a:moveTo>
                        <a:pt x="1081" y="59"/>
                      </a:moveTo>
                      <a:cubicBezTo>
                        <a:pt x="1086" y="57"/>
                        <a:pt x="1091" y="56"/>
                        <a:pt x="1095" y="54"/>
                      </a:cubicBezTo>
                      <a:cubicBezTo>
                        <a:pt x="1097" y="54"/>
                        <a:pt x="1098" y="53"/>
                        <a:pt x="1097" y="51"/>
                      </a:cubicBezTo>
                      <a:cubicBezTo>
                        <a:pt x="1097" y="50"/>
                        <a:pt x="1095" y="49"/>
                        <a:pt x="1094" y="50"/>
                      </a:cubicBezTo>
                      <a:cubicBezTo>
                        <a:pt x="1089" y="51"/>
                        <a:pt x="1084" y="52"/>
                        <a:pt x="1080" y="54"/>
                      </a:cubicBezTo>
                      <a:cubicBezTo>
                        <a:pt x="1078" y="54"/>
                        <a:pt x="1078" y="56"/>
                        <a:pt x="1078" y="57"/>
                      </a:cubicBezTo>
                      <a:cubicBezTo>
                        <a:pt x="1078" y="58"/>
                        <a:pt x="1080" y="59"/>
                        <a:pt x="1081" y="59"/>
                      </a:cubicBezTo>
                      <a:close/>
                      <a:moveTo>
                        <a:pt x="1053" y="69"/>
                      </a:moveTo>
                      <a:cubicBezTo>
                        <a:pt x="1058" y="67"/>
                        <a:pt x="1062" y="65"/>
                        <a:pt x="1067" y="63"/>
                      </a:cubicBezTo>
                      <a:cubicBezTo>
                        <a:pt x="1068" y="63"/>
                        <a:pt x="1069" y="62"/>
                        <a:pt x="1068" y="60"/>
                      </a:cubicBezTo>
                      <a:cubicBezTo>
                        <a:pt x="1068" y="59"/>
                        <a:pt x="1067" y="58"/>
                        <a:pt x="1065" y="59"/>
                      </a:cubicBezTo>
                      <a:cubicBezTo>
                        <a:pt x="1061" y="60"/>
                        <a:pt x="1056" y="62"/>
                        <a:pt x="1051" y="64"/>
                      </a:cubicBezTo>
                      <a:cubicBezTo>
                        <a:pt x="1050" y="65"/>
                        <a:pt x="1049" y="66"/>
                        <a:pt x="1050" y="67"/>
                      </a:cubicBezTo>
                      <a:cubicBezTo>
                        <a:pt x="1050" y="69"/>
                        <a:pt x="1052" y="69"/>
                        <a:pt x="1053" y="69"/>
                      </a:cubicBezTo>
                      <a:close/>
                      <a:moveTo>
                        <a:pt x="1026" y="81"/>
                      </a:moveTo>
                      <a:cubicBezTo>
                        <a:pt x="1030" y="79"/>
                        <a:pt x="1035" y="77"/>
                        <a:pt x="1039" y="75"/>
                      </a:cubicBezTo>
                      <a:cubicBezTo>
                        <a:pt x="1041" y="74"/>
                        <a:pt x="1041" y="73"/>
                        <a:pt x="1041" y="71"/>
                      </a:cubicBezTo>
                      <a:cubicBezTo>
                        <a:pt x="1040" y="70"/>
                        <a:pt x="1039" y="70"/>
                        <a:pt x="1037" y="70"/>
                      </a:cubicBezTo>
                      <a:cubicBezTo>
                        <a:pt x="1033" y="72"/>
                        <a:pt x="1028" y="74"/>
                        <a:pt x="1024" y="77"/>
                      </a:cubicBezTo>
                      <a:cubicBezTo>
                        <a:pt x="1022" y="77"/>
                        <a:pt x="1022" y="79"/>
                        <a:pt x="1023" y="80"/>
                      </a:cubicBezTo>
                      <a:cubicBezTo>
                        <a:pt x="1023" y="81"/>
                        <a:pt x="1025" y="82"/>
                        <a:pt x="1026" y="81"/>
                      </a:cubicBezTo>
                      <a:close/>
                      <a:moveTo>
                        <a:pt x="1000" y="96"/>
                      </a:moveTo>
                      <a:cubicBezTo>
                        <a:pt x="1004" y="94"/>
                        <a:pt x="1009" y="91"/>
                        <a:pt x="1013" y="88"/>
                      </a:cubicBezTo>
                      <a:cubicBezTo>
                        <a:pt x="1014" y="88"/>
                        <a:pt x="1015" y="86"/>
                        <a:pt x="1014" y="85"/>
                      </a:cubicBezTo>
                      <a:cubicBezTo>
                        <a:pt x="1013" y="84"/>
                        <a:pt x="1012" y="83"/>
                        <a:pt x="1010" y="84"/>
                      </a:cubicBezTo>
                      <a:cubicBezTo>
                        <a:pt x="1006" y="87"/>
                        <a:pt x="1002" y="89"/>
                        <a:pt x="998" y="92"/>
                      </a:cubicBezTo>
                      <a:cubicBezTo>
                        <a:pt x="996" y="93"/>
                        <a:pt x="996" y="94"/>
                        <a:pt x="997" y="96"/>
                      </a:cubicBezTo>
                      <a:cubicBezTo>
                        <a:pt x="998" y="97"/>
                        <a:pt x="999" y="97"/>
                        <a:pt x="1000" y="96"/>
                      </a:cubicBezTo>
                      <a:close/>
                      <a:moveTo>
                        <a:pt x="977" y="114"/>
                      </a:moveTo>
                      <a:cubicBezTo>
                        <a:pt x="981" y="111"/>
                        <a:pt x="984" y="108"/>
                        <a:pt x="988" y="105"/>
                      </a:cubicBezTo>
                      <a:cubicBezTo>
                        <a:pt x="989" y="104"/>
                        <a:pt x="990" y="102"/>
                        <a:pt x="989" y="101"/>
                      </a:cubicBezTo>
                      <a:cubicBezTo>
                        <a:pt x="988" y="100"/>
                        <a:pt x="986" y="100"/>
                        <a:pt x="985" y="101"/>
                      </a:cubicBezTo>
                      <a:cubicBezTo>
                        <a:pt x="981" y="104"/>
                        <a:pt x="977" y="107"/>
                        <a:pt x="974" y="111"/>
                      </a:cubicBezTo>
                      <a:cubicBezTo>
                        <a:pt x="973" y="111"/>
                        <a:pt x="972" y="113"/>
                        <a:pt x="973" y="114"/>
                      </a:cubicBezTo>
                      <a:cubicBezTo>
                        <a:pt x="974" y="115"/>
                        <a:pt x="976" y="115"/>
                        <a:pt x="977" y="114"/>
                      </a:cubicBezTo>
                      <a:close/>
                      <a:moveTo>
                        <a:pt x="956" y="136"/>
                      </a:moveTo>
                      <a:cubicBezTo>
                        <a:pt x="960" y="132"/>
                        <a:pt x="963" y="128"/>
                        <a:pt x="966" y="125"/>
                      </a:cubicBezTo>
                      <a:cubicBezTo>
                        <a:pt x="967" y="124"/>
                        <a:pt x="967" y="122"/>
                        <a:pt x="966" y="121"/>
                      </a:cubicBezTo>
                      <a:cubicBezTo>
                        <a:pt x="965" y="120"/>
                        <a:pt x="964" y="120"/>
                        <a:pt x="963" y="121"/>
                      </a:cubicBezTo>
                      <a:cubicBezTo>
                        <a:pt x="959" y="125"/>
                        <a:pt x="956" y="129"/>
                        <a:pt x="953" y="133"/>
                      </a:cubicBezTo>
                      <a:cubicBezTo>
                        <a:pt x="952" y="134"/>
                        <a:pt x="952" y="135"/>
                        <a:pt x="953" y="136"/>
                      </a:cubicBezTo>
                      <a:cubicBezTo>
                        <a:pt x="954" y="137"/>
                        <a:pt x="956" y="137"/>
                        <a:pt x="956" y="136"/>
                      </a:cubicBezTo>
                      <a:close/>
                      <a:moveTo>
                        <a:pt x="940" y="160"/>
                      </a:moveTo>
                      <a:cubicBezTo>
                        <a:pt x="943" y="156"/>
                        <a:pt x="945" y="152"/>
                        <a:pt x="948" y="148"/>
                      </a:cubicBezTo>
                      <a:cubicBezTo>
                        <a:pt x="949" y="146"/>
                        <a:pt x="948" y="145"/>
                        <a:pt x="947" y="144"/>
                      </a:cubicBezTo>
                      <a:cubicBezTo>
                        <a:pt x="946" y="143"/>
                        <a:pt x="944" y="144"/>
                        <a:pt x="944" y="145"/>
                      </a:cubicBezTo>
                      <a:cubicBezTo>
                        <a:pt x="941" y="149"/>
                        <a:pt x="938" y="153"/>
                        <a:pt x="936" y="158"/>
                      </a:cubicBezTo>
                      <a:cubicBezTo>
                        <a:pt x="935" y="159"/>
                        <a:pt x="936" y="161"/>
                        <a:pt x="937" y="161"/>
                      </a:cubicBezTo>
                      <a:cubicBezTo>
                        <a:pt x="938" y="162"/>
                        <a:pt x="940" y="161"/>
                        <a:pt x="940" y="160"/>
                      </a:cubicBezTo>
                      <a:close/>
                      <a:moveTo>
                        <a:pt x="930" y="188"/>
                      </a:moveTo>
                      <a:cubicBezTo>
                        <a:pt x="931" y="183"/>
                        <a:pt x="933" y="178"/>
                        <a:pt x="934" y="174"/>
                      </a:cubicBezTo>
                      <a:cubicBezTo>
                        <a:pt x="935" y="172"/>
                        <a:pt x="934" y="171"/>
                        <a:pt x="933" y="170"/>
                      </a:cubicBezTo>
                      <a:cubicBezTo>
                        <a:pt x="932" y="170"/>
                        <a:pt x="930" y="171"/>
                        <a:pt x="930" y="172"/>
                      </a:cubicBezTo>
                      <a:cubicBezTo>
                        <a:pt x="928" y="177"/>
                        <a:pt x="926" y="181"/>
                        <a:pt x="925" y="186"/>
                      </a:cubicBezTo>
                      <a:cubicBezTo>
                        <a:pt x="925" y="188"/>
                        <a:pt x="925" y="189"/>
                        <a:pt x="927" y="189"/>
                      </a:cubicBezTo>
                      <a:cubicBezTo>
                        <a:pt x="928" y="190"/>
                        <a:pt x="929" y="189"/>
                        <a:pt x="930" y="188"/>
                      </a:cubicBezTo>
                      <a:close/>
                      <a:moveTo>
                        <a:pt x="925" y="217"/>
                      </a:moveTo>
                      <a:cubicBezTo>
                        <a:pt x="925" y="212"/>
                        <a:pt x="926" y="207"/>
                        <a:pt x="927" y="202"/>
                      </a:cubicBezTo>
                      <a:cubicBezTo>
                        <a:pt x="927" y="201"/>
                        <a:pt x="926" y="199"/>
                        <a:pt x="925" y="199"/>
                      </a:cubicBezTo>
                      <a:cubicBezTo>
                        <a:pt x="923" y="199"/>
                        <a:pt x="922" y="200"/>
                        <a:pt x="922" y="201"/>
                      </a:cubicBezTo>
                      <a:cubicBezTo>
                        <a:pt x="921" y="206"/>
                        <a:pt x="920" y="211"/>
                        <a:pt x="920" y="216"/>
                      </a:cubicBezTo>
                      <a:cubicBezTo>
                        <a:pt x="920" y="218"/>
                        <a:pt x="921" y="219"/>
                        <a:pt x="922" y="219"/>
                      </a:cubicBezTo>
                      <a:cubicBezTo>
                        <a:pt x="924" y="219"/>
                        <a:pt x="925" y="218"/>
                        <a:pt x="925" y="217"/>
                      </a:cubicBezTo>
                      <a:close/>
                      <a:moveTo>
                        <a:pt x="921" y="245"/>
                      </a:moveTo>
                      <a:cubicBezTo>
                        <a:pt x="921" y="245"/>
                        <a:pt x="921" y="246"/>
                        <a:pt x="921" y="246"/>
                      </a:cubicBezTo>
                      <a:cubicBezTo>
                        <a:pt x="922" y="247"/>
                        <a:pt x="923" y="248"/>
                        <a:pt x="924" y="247"/>
                      </a:cubicBezTo>
                      <a:cubicBezTo>
                        <a:pt x="925" y="247"/>
                        <a:pt x="926" y="246"/>
                        <a:pt x="926" y="245"/>
                      </a:cubicBezTo>
                      <a:cubicBezTo>
                        <a:pt x="925" y="240"/>
                        <a:pt x="925" y="236"/>
                        <a:pt x="925" y="231"/>
                      </a:cubicBezTo>
                      <a:cubicBezTo>
                        <a:pt x="925" y="230"/>
                        <a:pt x="924" y="229"/>
                        <a:pt x="922" y="229"/>
                      </a:cubicBezTo>
                      <a:cubicBezTo>
                        <a:pt x="921" y="229"/>
                        <a:pt x="920" y="230"/>
                        <a:pt x="920" y="232"/>
                      </a:cubicBezTo>
                      <a:cubicBezTo>
                        <a:pt x="920" y="236"/>
                        <a:pt x="921" y="241"/>
                        <a:pt x="921" y="245"/>
                      </a:cubicBezTo>
                      <a:cubicBezTo>
                        <a:pt x="924" y="245"/>
                        <a:pt x="924" y="245"/>
                        <a:pt x="924" y="245"/>
                      </a:cubicBezTo>
                      <a:cubicBezTo>
                        <a:pt x="926" y="244"/>
                        <a:pt x="926" y="244"/>
                        <a:pt x="926" y="244"/>
                      </a:cubicBezTo>
                      <a:cubicBezTo>
                        <a:pt x="926" y="243"/>
                        <a:pt x="925" y="243"/>
                        <a:pt x="925" y="243"/>
                      </a:cubicBezTo>
                      <a:cubicBezTo>
                        <a:pt x="924" y="241"/>
                        <a:pt x="923" y="241"/>
                        <a:pt x="922" y="241"/>
                      </a:cubicBezTo>
                      <a:cubicBezTo>
                        <a:pt x="921" y="242"/>
                        <a:pt x="920" y="244"/>
                        <a:pt x="921" y="245"/>
                      </a:cubicBezTo>
                      <a:close/>
                      <a:moveTo>
                        <a:pt x="902" y="223"/>
                      </a:moveTo>
                      <a:cubicBezTo>
                        <a:pt x="906" y="226"/>
                        <a:pt x="910" y="229"/>
                        <a:pt x="913" y="233"/>
                      </a:cubicBezTo>
                      <a:cubicBezTo>
                        <a:pt x="914" y="234"/>
                        <a:pt x="915" y="234"/>
                        <a:pt x="916" y="233"/>
                      </a:cubicBezTo>
                      <a:cubicBezTo>
                        <a:pt x="917" y="232"/>
                        <a:pt x="917" y="231"/>
                        <a:pt x="917" y="230"/>
                      </a:cubicBezTo>
                      <a:cubicBezTo>
                        <a:pt x="913" y="226"/>
                        <a:pt x="910" y="222"/>
                        <a:pt x="906" y="219"/>
                      </a:cubicBezTo>
                      <a:cubicBezTo>
                        <a:pt x="905" y="218"/>
                        <a:pt x="903" y="218"/>
                        <a:pt x="902" y="219"/>
                      </a:cubicBezTo>
                      <a:cubicBezTo>
                        <a:pt x="901" y="220"/>
                        <a:pt x="901" y="222"/>
                        <a:pt x="902" y="223"/>
                      </a:cubicBezTo>
                      <a:close/>
                      <a:moveTo>
                        <a:pt x="877" y="208"/>
                      </a:moveTo>
                      <a:cubicBezTo>
                        <a:pt x="882" y="209"/>
                        <a:pt x="886" y="212"/>
                        <a:pt x="891" y="214"/>
                      </a:cubicBezTo>
                      <a:cubicBezTo>
                        <a:pt x="892" y="215"/>
                        <a:pt x="893" y="214"/>
                        <a:pt x="894" y="213"/>
                      </a:cubicBezTo>
                      <a:cubicBezTo>
                        <a:pt x="895" y="212"/>
                        <a:pt x="894" y="211"/>
                        <a:pt x="893" y="210"/>
                      </a:cubicBezTo>
                      <a:cubicBezTo>
                        <a:pt x="889" y="207"/>
                        <a:pt x="884" y="205"/>
                        <a:pt x="879" y="203"/>
                      </a:cubicBezTo>
                      <a:cubicBezTo>
                        <a:pt x="878" y="202"/>
                        <a:pt x="877" y="203"/>
                        <a:pt x="876" y="204"/>
                      </a:cubicBezTo>
                      <a:cubicBezTo>
                        <a:pt x="876" y="206"/>
                        <a:pt x="876" y="207"/>
                        <a:pt x="877" y="208"/>
                      </a:cubicBezTo>
                      <a:close/>
                      <a:moveTo>
                        <a:pt x="849" y="201"/>
                      </a:moveTo>
                      <a:cubicBezTo>
                        <a:pt x="854" y="201"/>
                        <a:pt x="859" y="202"/>
                        <a:pt x="864" y="203"/>
                      </a:cubicBezTo>
                      <a:cubicBezTo>
                        <a:pt x="865" y="203"/>
                        <a:pt x="866" y="203"/>
                        <a:pt x="867" y="201"/>
                      </a:cubicBezTo>
                      <a:cubicBezTo>
                        <a:pt x="867" y="200"/>
                        <a:pt x="866" y="199"/>
                        <a:pt x="865" y="198"/>
                      </a:cubicBezTo>
                      <a:cubicBezTo>
                        <a:pt x="860" y="197"/>
                        <a:pt x="855" y="196"/>
                        <a:pt x="850" y="196"/>
                      </a:cubicBezTo>
                      <a:cubicBezTo>
                        <a:pt x="848" y="195"/>
                        <a:pt x="847" y="196"/>
                        <a:pt x="847" y="198"/>
                      </a:cubicBezTo>
                      <a:cubicBezTo>
                        <a:pt x="847" y="199"/>
                        <a:pt x="848" y="200"/>
                        <a:pt x="849" y="201"/>
                      </a:cubicBezTo>
                      <a:close/>
                      <a:moveTo>
                        <a:pt x="820" y="203"/>
                      </a:moveTo>
                      <a:cubicBezTo>
                        <a:pt x="825" y="202"/>
                        <a:pt x="830" y="201"/>
                        <a:pt x="835" y="200"/>
                      </a:cubicBezTo>
                      <a:cubicBezTo>
                        <a:pt x="836" y="200"/>
                        <a:pt x="837" y="199"/>
                        <a:pt x="837" y="198"/>
                      </a:cubicBezTo>
                      <a:cubicBezTo>
                        <a:pt x="837" y="196"/>
                        <a:pt x="836" y="195"/>
                        <a:pt x="834" y="195"/>
                      </a:cubicBezTo>
                      <a:cubicBezTo>
                        <a:pt x="829" y="196"/>
                        <a:pt x="824" y="197"/>
                        <a:pt x="819" y="198"/>
                      </a:cubicBezTo>
                      <a:cubicBezTo>
                        <a:pt x="818" y="198"/>
                        <a:pt x="817" y="200"/>
                        <a:pt x="817" y="201"/>
                      </a:cubicBezTo>
                      <a:cubicBezTo>
                        <a:pt x="818" y="202"/>
                        <a:pt x="819" y="203"/>
                        <a:pt x="820" y="203"/>
                      </a:cubicBezTo>
                      <a:close/>
                      <a:moveTo>
                        <a:pt x="795" y="216"/>
                      </a:moveTo>
                      <a:cubicBezTo>
                        <a:pt x="799" y="213"/>
                        <a:pt x="803" y="210"/>
                        <a:pt x="807" y="208"/>
                      </a:cubicBezTo>
                      <a:cubicBezTo>
                        <a:pt x="808" y="208"/>
                        <a:pt x="809" y="206"/>
                        <a:pt x="808" y="205"/>
                      </a:cubicBezTo>
                      <a:cubicBezTo>
                        <a:pt x="807" y="204"/>
                        <a:pt x="806" y="203"/>
                        <a:pt x="805" y="204"/>
                      </a:cubicBezTo>
                      <a:cubicBezTo>
                        <a:pt x="800" y="206"/>
                        <a:pt x="796" y="209"/>
                        <a:pt x="792" y="212"/>
                      </a:cubicBezTo>
                      <a:cubicBezTo>
                        <a:pt x="791" y="213"/>
                        <a:pt x="791" y="215"/>
                        <a:pt x="791" y="216"/>
                      </a:cubicBezTo>
                      <a:cubicBezTo>
                        <a:pt x="792" y="217"/>
                        <a:pt x="794" y="217"/>
                        <a:pt x="795" y="216"/>
                      </a:cubicBezTo>
                      <a:close/>
                      <a:moveTo>
                        <a:pt x="791" y="195"/>
                      </a:moveTo>
                      <a:cubicBezTo>
                        <a:pt x="790" y="200"/>
                        <a:pt x="790" y="205"/>
                        <a:pt x="789" y="210"/>
                      </a:cubicBezTo>
                      <a:cubicBezTo>
                        <a:pt x="788" y="211"/>
                        <a:pt x="789" y="212"/>
                        <a:pt x="790" y="213"/>
                      </a:cubicBezTo>
                      <a:cubicBezTo>
                        <a:pt x="792" y="213"/>
                        <a:pt x="793" y="212"/>
                        <a:pt x="793" y="211"/>
                      </a:cubicBezTo>
                      <a:cubicBezTo>
                        <a:pt x="795" y="206"/>
                        <a:pt x="795" y="201"/>
                        <a:pt x="796" y="196"/>
                      </a:cubicBezTo>
                      <a:cubicBezTo>
                        <a:pt x="796" y="194"/>
                        <a:pt x="795" y="193"/>
                        <a:pt x="794" y="193"/>
                      </a:cubicBezTo>
                      <a:cubicBezTo>
                        <a:pt x="792" y="193"/>
                        <a:pt x="791" y="194"/>
                        <a:pt x="791" y="195"/>
                      </a:cubicBezTo>
                      <a:close/>
                      <a:moveTo>
                        <a:pt x="791" y="166"/>
                      </a:moveTo>
                      <a:cubicBezTo>
                        <a:pt x="792" y="171"/>
                        <a:pt x="792" y="176"/>
                        <a:pt x="792" y="180"/>
                      </a:cubicBezTo>
                      <a:cubicBezTo>
                        <a:pt x="792" y="181"/>
                        <a:pt x="792" y="181"/>
                        <a:pt x="792" y="181"/>
                      </a:cubicBezTo>
                      <a:cubicBezTo>
                        <a:pt x="792" y="182"/>
                        <a:pt x="793" y="183"/>
                        <a:pt x="794" y="183"/>
                      </a:cubicBezTo>
                      <a:cubicBezTo>
                        <a:pt x="796" y="183"/>
                        <a:pt x="797" y="182"/>
                        <a:pt x="797" y="181"/>
                      </a:cubicBezTo>
                      <a:cubicBezTo>
                        <a:pt x="797" y="180"/>
                        <a:pt x="797" y="180"/>
                        <a:pt x="797" y="180"/>
                      </a:cubicBezTo>
                      <a:cubicBezTo>
                        <a:pt x="797" y="175"/>
                        <a:pt x="797" y="170"/>
                        <a:pt x="796" y="165"/>
                      </a:cubicBezTo>
                      <a:cubicBezTo>
                        <a:pt x="796" y="164"/>
                        <a:pt x="795" y="163"/>
                        <a:pt x="793" y="163"/>
                      </a:cubicBezTo>
                      <a:cubicBezTo>
                        <a:pt x="792" y="163"/>
                        <a:pt x="791" y="165"/>
                        <a:pt x="791" y="166"/>
                      </a:cubicBezTo>
                      <a:close/>
                      <a:moveTo>
                        <a:pt x="784" y="137"/>
                      </a:moveTo>
                      <a:cubicBezTo>
                        <a:pt x="786" y="142"/>
                        <a:pt x="787" y="147"/>
                        <a:pt x="788" y="152"/>
                      </a:cubicBezTo>
                      <a:cubicBezTo>
                        <a:pt x="789" y="153"/>
                        <a:pt x="790" y="154"/>
                        <a:pt x="791" y="153"/>
                      </a:cubicBezTo>
                      <a:cubicBezTo>
                        <a:pt x="793" y="153"/>
                        <a:pt x="794" y="152"/>
                        <a:pt x="793" y="150"/>
                      </a:cubicBezTo>
                      <a:cubicBezTo>
                        <a:pt x="792" y="145"/>
                        <a:pt x="791" y="141"/>
                        <a:pt x="789" y="136"/>
                      </a:cubicBezTo>
                      <a:cubicBezTo>
                        <a:pt x="788" y="134"/>
                        <a:pt x="787" y="134"/>
                        <a:pt x="786" y="134"/>
                      </a:cubicBezTo>
                      <a:cubicBezTo>
                        <a:pt x="784" y="135"/>
                        <a:pt x="784" y="136"/>
                        <a:pt x="784" y="137"/>
                      </a:cubicBezTo>
                      <a:close/>
                      <a:moveTo>
                        <a:pt x="771" y="111"/>
                      </a:moveTo>
                      <a:cubicBezTo>
                        <a:pt x="774" y="115"/>
                        <a:pt x="776" y="120"/>
                        <a:pt x="778" y="124"/>
                      </a:cubicBezTo>
                      <a:cubicBezTo>
                        <a:pt x="779" y="125"/>
                        <a:pt x="780" y="126"/>
                        <a:pt x="782" y="125"/>
                      </a:cubicBezTo>
                      <a:cubicBezTo>
                        <a:pt x="783" y="124"/>
                        <a:pt x="783" y="123"/>
                        <a:pt x="783" y="122"/>
                      </a:cubicBezTo>
                      <a:cubicBezTo>
                        <a:pt x="781" y="117"/>
                        <a:pt x="778" y="113"/>
                        <a:pt x="775" y="108"/>
                      </a:cubicBezTo>
                      <a:cubicBezTo>
                        <a:pt x="775" y="107"/>
                        <a:pt x="773" y="107"/>
                        <a:pt x="772" y="108"/>
                      </a:cubicBezTo>
                      <a:cubicBezTo>
                        <a:pt x="771" y="108"/>
                        <a:pt x="770" y="110"/>
                        <a:pt x="771" y="111"/>
                      </a:cubicBezTo>
                      <a:close/>
                      <a:moveTo>
                        <a:pt x="753" y="88"/>
                      </a:moveTo>
                      <a:cubicBezTo>
                        <a:pt x="757" y="91"/>
                        <a:pt x="760" y="95"/>
                        <a:pt x="763" y="99"/>
                      </a:cubicBezTo>
                      <a:cubicBezTo>
                        <a:pt x="764" y="100"/>
                        <a:pt x="765" y="100"/>
                        <a:pt x="766" y="99"/>
                      </a:cubicBezTo>
                      <a:cubicBezTo>
                        <a:pt x="767" y="99"/>
                        <a:pt x="768" y="97"/>
                        <a:pt x="767" y="96"/>
                      </a:cubicBezTo>
                      <a:cubicBezTo>
                        <a:pt x="764" y="92"/>
                        <a:pt x="760" y="88"/>
                        <a:pt x="757" y="84"/>
                      </a:cubicBezTo>
                      <a:cubicBezTo>
                        <a:pt x="756" y="83"/>
                        <a:pt x="755" y="83"/>
                        <a:pt x="753" y="84"/>
                      </a:cubicBezTo>
                      <a:cubicBezTo>
                        <a:pt x="752" y="85"/>
                        <a:pt x="752" y="87"/>
                        <a:pt x="753" y="88"/>
                      </a:cubicBezTo>
                      <a:close/>
                      <a:moveTo>
                        <a:pt x="732" y="67"/>
                      </a:moveTo>
                      <a:cubicBezTo>
                        <a:pt x="736" y="70"/>
                        <a:pt x="739" y="74"/>
                        <a:pt x="743" y="77"/>
                      </a:cubicBezTo>
                      <a:cubicBezTo>
                        <a:pt x="744" y="78"/>
                        <a:pt x="746" y="78"/>
                        <a:pt x="747" y="77"/>
                      </a:cubicBezTo>
                      <a:cubicBezTo>
                        <a:pt x="747" y="76"/>
                        <a:pt x="747" y="74"/>
                        <a:pt x="746" y="73"/>
                      </a:cubicBezTo>
                      <a:cubicBezTo>
                        <a:pt x="743" y="70"/>
                        <a:pt x="739" y="67"/>
                        <a:pt x="735" y="63"/>
                      </a:cubicBezTo>
                      <a:cubicBezTo>
                        <a:pt x="734" y="62"/>
                        <a:pt x="733" y="62"/>
                        <a:pt x="732" y="64"/>
                      </a:cubicBezTo>
                      <a:cubicBezTo>
                        <a:pt x="731" y="65"/>
                        <a:pt x="731" y="66"/>
                        <a:pt x="732" y="67"/>
                      </a:cubicBezTo>
                      <a:close/>
                      <a:moveTo>
                        <a:pt x="708" y="49"/>
                      </a:moveTo>
                      <a:cubicBezTo>
                        <a:pt x="712" y="52"/>
                        <a:pt x="716" y="55"/>
                        <a:pt x="720" y="58"/>
                      </a:cubicBezTo>
                      <a:cubicBezTo>
                        <a:pt x="721" y="59"/>
                        <a:pt x="723" y="59"/>
                        <a:pt x="724" y="57"/>
                      </a:cubicBezTo>
                      <a:cubicBezTo>
                        <a:pt x="725" y="56"/>
                        <a:pt x="724" y="55"/>
                        <a:pt x="723" y="54"/>
                      </a:cubicBezTo>
                      <a:cubicBezTo>
                        <a:pt x="719" y="51"/>
                        <a:pt x="715" y="48"/>
                        <a:pt x="711" y="45"/>
                      </a:cubicBezTo>
                      <a:cubicBezTo>
                        <a:pt x="710" y="45"/>
                        <a:pt x="708" y="45"/>
                        <a:pt x="707" y="46"/>
                      </a:cubicBezTo>
                      <a:cubicBezTo>
                        <a:pt x="707" y="47"/>
                        <a:pt x="707" y="49"/>
                        <a:pt x="708" y="49"/>
                      </a:cubicBezTo>
                      <a:close/>
                      <a:moveTo>
                        <a:pt x="682" y="35"/>
                      </a:moveTo>
                      <a:cubicBezTo>
                        <a:pt x="687" y="37"/>
                        <a:pt x="691" y="39"/>
                        <a:pt x="695" y="42"/>
                      </a:cubicBezTo>
                      <a:cubicBezTo>
                        <a:pt x="696" y="42"/>
                        <a:pt x="698" y="42"/>
                        <a:pt x="699" y="41"/>
                      </a:cubicBezTo>
                      <a:cubicBezTo>
                        <a:pt x="699" y="40"/>
                        <a:pt x="699" y="38"/>
                        <a:pt x="698" y="37"/>
                      </a:cubicBezTo>
                      <a:cubicBezTo>
                        <a:pt x="693" y="35"/>
                        <a:pt x="689" y="33"/>
                        <a:pt x="684" y="30"/>
                      </a:cubicBezTo>
                      <a:cubicBezTo>
                        <a:pt x="683" y="30"/>
                        <a:pt x="682" y="30"/>
                        <a:pt x="681" y="31"/>
                      </a:cubicBezTo>
                      <a:cubicBezTo>
                        <a:pt x="680" y="33"/>
                        <a:pt x="681" y="34"/>
                        <a:pt x="682" y="35"/>
                      </a:cubicBezTo>
                      <a:close/>
                      <a:moveTo>
                        <a:pt x="655" y="23"/>
                      </a:moveTo>
                      <a:cubicBezTo>
                        <a:pt x="660" y="24"/>
                        <a:pt x="664" y="26"/>
                        <a:pt x="669" y="28"/>
                      </a:cubicBezTo>
                      <a:cubicBezTo>
                        <a:pt x="670" y="29"/>
                        <a:pt x="671" y="28"/>
                        <a:pt x="672" y="27"/>
                      </a:cubicBezTo>
                      <a:cubicBezTo>
                        <a:pt x="673" y="26"/>
                        <a:pt x="672" y="24"/>
                        <a:pt x="671" y="24"/>
                      </a:cubicBezTo>
                      <a:cubicBezTo>
                        <a:pt x="666" y="22"/>
                        <a:pt x="661" y="20"/>
                        <a:pt x="657" y="18"/>
                      </a:cubicBezTo>
                      <a:cubicBezTo>
                        <a:pt x="655" y="17"/>
                        <a:pt x="654" y="18"/>
                        <a:pt x="654" y="19"/>
                      </a:cubicBezTo>
                      <a:cubicBezTo>
                        <a:pt x="653" y="21"/>
                        <a:pt x="654" y="22"/>
                        <a:pt x="655" y="23"/>
                      </a:cubicBezTo>
                      <a:close/>
                      <a:moveTo>
                        <a:pt x="627" y="13"/>
                      </a:moveTo>
                      <a:cubicBezTo>
                        <a:pt x="631" y="15"/>
                        <a:pt x="636" y="16"/>
                        <a:pt x="641" y="18"/>
                      </a:cubicBezTo>
                      <a:cubicBezTo>
                        <a:pt x="642" y="18"/>
                        <a:pt x="644" y="17"/>
                        <a:pt x="644" y="16"/>
                      </a:cubicBezTo>
                      <a:cubicBezTo>
                        <a:pt x="645" y="15"/>
                        <a:pt x="644" y="13"/>
                        <a:pt x="643" y="13"/>
                      </a:cubicBezTo>
                      <a:cubicBezTo>
                        <a:pt x="638" y="11"/>
                        <a:pt x="633" y="10"/>
                        <a:pt x="628" y="9"/>
                      </a:cubicBezTo>
                      <a:cubicBezTo>
                        <a:pt x="627" y="8"/>
                        <a:pt x="625" y="9"/>
                        <a:pt x="625" y="10"/>
                      </a:cubicBezTo>
                      <a:cubicBezTo>
                        <a:pt x="625" y="12"/>
                        <a:pt x="625" y="13"/>
                        <a:pt x="627" y="13"/>
                      </a:cubicBezTo>
                      <a:close/>
                      <a:moveTo>
                        <a:pt x="598" y="7"/>
                      </a:moveTo>
                      <a:cubicBezTo>
                        <a:pt x="602" y="8"/>
                        <a:pt x="607" y="9"/>
                        <a:pt x="612" y="10"/>
                      </a:cubicBezTo>
                      <a:cubicBezTo>
                        <a:pt x="614" y="10"/>
                        <a:pt x="615" y="9"/>
                        <a:pt x="615" y="8"/>
                      </a:cubicBezTo>
                      <a:cubicBezTo>
                        <a:pt x="615" y="7"/>
                        <a:pt x="615" y="5"/>
                        <a:pt x="613" y="5"/>
                      </a:cubicBezTo>
                      <a:cubicBezTo>
                        <a:pt x="608" y="4"/>
                        <a:pt x="603" y="3"/>
                        <a:pt x="598" y="2"/>
                      </a:cubicBezTo>
                      <a:cubicBezTo>
                        <a:pt x="597" y="2"/>
                        <a:pt x="596" y="3"/>
                        <a:pt x="596" y="4"/>
                      </a:cubicBezTo>
                      <a:cubicBezTo>
                        <a:pt x="595" y="6"/>
                        <a:pt x="596" y="7"/>
                        <a:pt x="598" y="7"/>
                      </a:cubicBezTo>
                      <a:close/>
                      <a:moveTo>
                        <a:pt x="568" y="5"/>
                      </a:moveTo>
                      <a:cubicBezTo>
                        <a:pt x="570" y="5"/>
                        <a:pt x="572" y="5"/>
                        <a:pt x="574" y="5"/>
                      </a:cubicBezTo>
                      <a:cubicBezTo>
                        <a:pt x="577" y="5"/>
                        <a:pt x="580" y="5"/>
                        <a:pt x="583" y="6"/>
                      </a:cubicBezTo>
                      <a:cubicBezTo>
                        <a:pt x="584" y="6"/>
                        <a:pt x="585" y="5"/>
                        <a:pt x="586" y="3"/>
                      </a:cubicBezTo>
                      <a:cubicBezTo>
                        <a:pt x="586" y="2"/>
                        <a:pt x="585" y="1"/>
                        <a:pt x="583" y="1"/>
                      </a:cubicBezTo>
                      <a:cubicBezTo>
                        <a:pt x="580" y="0"/>
                        <a:pt x="577" y="0"/>
                        <a:pt x="575" y="0"/>
                      </a:cubicBezTo>
                      <a:cubicBezTo>
                        <a:pt x="572" y="0"/>
                        <a:pt x="570" y="0"/>
                        <a:pt x="568" y="0"/>
                      </a:cubicBezTo>
                      <a:cubicBezTo>
                        <a:pt x="567" y="0"/>
                        <a:pt x="566" y="1"/>
                        <a:pt x="566" y="2"/>
                      </a:cubicBezTo>
                      <a:cubicBezTo>
                        <a:pt x="566" y="4"/>
                        <a:pt x="567" y="5"/>
                        <a:pt x="568" y="5"/>
                      </a:cubicBezTo>
                      <a:close/>
                      <a:moveTo>
                        <a:pt x="538" y="7"/>
                      </a:moveTo>
                      <a:cubicBezTo>
                        <a:pt x="543" y="6"/>
                        <a:pt x="548" y="6"/>
                        <a:pt x="553" y="5"/>
                      </a:cubicBezTo>
                      <a:cubicBezTo>
                        <a:pt x="555" y="5"/>
                        <a:pt x="556" y="4"/>
                        <a:pt x="556" y="3"/>
                      </a:cubicBezTo>
                      <a:cubicBezTo>
                        <a:pt x="556" y="1"/>
                        <a:pt x="554" y="0"/>
                        <a:pt x="553" y="0"/>
                      </a:cubicBezTo>
                      <a:cubicBezTo>
                        <a:pt x="548" y="1"/>
                        <a:pt x="543" y="1"/>
                        <a:pt x="538" y="2"/>
                      </a:cubicBezTo>
                      <a:cubicBezTo>
                        <a:pt x="536" y="2"/>
                        <a:pt x="536" y="3"/>
                        <a:pt x="536" y="4"/>
                      </a:cubicBezTo>
                      <a:cubicBezTo>
                        <a:pt x="536" y="6"/>
                        <a:pt x="537" y="7"/>
                        <a:pt x="538" y="7"/>
                      </a:cubicBezTo>
                      <a:close/>
                      <a:moveTo>
                        <a:pt x="509" y="11"/>
                      </a:moveTo>
                      <a:cubicBezTo>
                        <a:pt x="514" y="10"/>
                        <a:pt x="519" y="9"/>
                        <a:pt x="524" y="9"/>
                      </a:cubicBezTo>
                      <a:cubicBezTo>
                        <a:pt x="525" y="8"/>
                        <a:pt x="526" y="7"/>
                        <a:pt x="526" y="6"/>
                      </a:cubicBezTo>
                      <a:cubicBezTo>
                        <a:pt x="526" y="4"/>
                        <a:pt x="524" y="3"/>
                        <a:pt x="523" y="4"/>
                      </a:cubicBezTo>
                      <a:cubicBezTo>
                        <a:pt x="518" y="4"/>
                        <a:pt x="513" y="5"/>
                        <a:pt x="508" y="6"/>
                      </a:cubicBezTo>
                      <a:cubicBezTo>
                        <a:pt x="507" y="7"/>
                        <a:pt x="506" y="8"/>
                        <a:pt x="506" y="9"/>
                      </a:cubicBezTo>
                      <a:cubicBezTo>
                        <a:pt x="506" y="11"/>
                        <a:pt x="508" y="12"/>
                        <a:pt x="509" y="11"/>
                      </a:cubicBezTo>
                      <a:close/>
                      <a:moveTo>
                        <a:pt x="480" y="19"/>
                      </a:moveTo>
                      <a:cubicBezTo>
                        <a:pt x="485" y="17"/>
                        <a:pt x="490" y="16"/>
                        <a:pt x="494" y="15"/>
                      </a:cubicBezTo>
                      <a:cubicBezTo>
                        <a:pt x="496" y="14"/>
                        <a:pt x="497" y="13"/>
                        <a:pt x="496" y="12"/>
                      </a:cubicBezTo>
                      <a:cubicBezTo>
                        <a:pt x="496" y="10"/>
                        <a:pt x="495" y="9"/>
                        <a:pt x="493" y="10"/>
                      </a:cubicBezTo>
                      <a:cubicBezTo>
                        <a:pt x="488" y="11"/>
                        <a:pt x="484" y="12"/>
                        <a:pt x="479" y="14"/>
                      </a:cubicBezTo>
                      <a:cubicBezTo>
                        <a:pt x="477" y="14"/>
                        <a:pt x="477" y="16"/>
                        <a:pt x="477" y="17"/>
                      </a:cubicBezTo>
                      <a:cubicBezTo>
                        <a:pt x="477" y="18"/>
                        <a:pt x="479" y="19"/>
                        <a:pt x="480" y="19"/>
                      </a:cubicBezTo>
                      <a:close/>
                      <a:moveTo>
                        <a:pt x="452" y="28"/>
                      </a:moveTo>
                      <a:cubicBezTo>
                        <a:pt x="457" y="26"/>
                        <a:pt x="461" y="25"/>
                        <a:pt x="466" y="23"/>
                      </a:cubicBezTo>
                      <a:cubicBezTo>
                        <a:pt x="467" y="23"/>
                        <a:pt x="468" y="21"/>
                        <a:pt x="467" y="20"/>
                      </a:cubicBezTo>
                      <a:cubicBezTo>
                        <a:pt x="467" y="19"/>
                        <a:pt x="466" y="18"/>
                        <a:pt x="464" y="18"/>
                      </a:cubicBezTo>
                      <a:cubicBezTo>
                        <a:pt x="459" y="20"/>
                        <a:pt x="455" y="22"/>
                        <a:pt x="450" y="24"/>
                      </a:cubicBezTo>
                      <a:cubicBezTo>
                        <a:pt x="449" y="24"/>
                        <a:pt x="448" y="25"/>
                        <a:pt x="449" y="27"/>
                      </a:cubicBezTo>
                      <a:cubicBezTo>
                        <a:pt x="449" y="28"/>
                        <a:pt x="451" y="29"/>
                        <a:pt x="452" y="28"/>
                      </a:cubicBezTo>
                      <a:close/>
                      <a:moveTo>
                        <a:pt x="425" y="40"/>
                      </a:moveTo>
                      <a:cubicBezTo>
                        <a:pt x="429" y="38"/>
                        <a:pt x="434" y="36"/>
                        <a:pt x="438" y="34"/>
                      </a:cubicBezTo>
                      <a:cubicBezTo>
                        <a:pt x="439" y="33"/>
                        <a:pt x="440" y="32"/>
                        <a:pt x="439" y="31"/>
                      </a:cubicBezTo>
                      <a:cubicBezTo>
                        <a:pt x="439" y="29"/>
                        <a:pt x="437" y="29"/>
                        <a:pt x="436" y="29"/>
                      </a:cubicBezTo>
                      <a:cubicBezTo>
                        <a:pt x="431" y="31"/>
                        <a:pt x="427" y="34"/>
                        <a:pt x="422" y="36"/>
                      </a:cubicBezTo>
                      <a:cubicBezTo>
                        <a:pt x="421" y="36"/>
                        <a:pt x="421" y="38"/>
                        <a:pt x="421" y="39"/>
                      </a:cubicBezTo>
                      <a:cubicBezTo>
                        <a:pt x="422" y="40"/>
                        <a:pt x="423" y="41"/>
                        <a:pt x="425" y="40"/>
                      </a:cubicBezTo>
                      <a:close/>
                      <a:moveTo>
                        <a:pt x="399" y="55"/>
                      </a:moveTo>
                      <a:cubicBezTo>
                        <a:pt x="403" y="52"/>
                        <a:pt x="407" y="50"/>
                        <a:pt x="412" y="47"/>
                      </a:cubicBezTo>
                      <a:cubicBezTo>
                        <a:pt x="413" y="47"/>
                        <a:pt x="413" y="45"/>
                        <a:pt x="412" y="44"/>
                      </a:cubicBezTo>
                      <a:cubicBezTo>
                        <a:pt x="412" y="43"/>
                        <a:pt x="410" y="42"/>
                        <a:pt x="409" y="43"/>
                      </a:cubicBezTo>
                      <a:cubicBezTo>
                        <a:pt x="405" y="46"/>
                        <a:pt x="400" y="48"/>
                        <a:pt x="396" y="51"/>
                      </a:cubicBezTo>
                      <a:cubicBezTo>
                        <a:pt x="395" y="52"/>
                        <a:pt x="395" y="53"/>
                        <a:pt x="395" y="54"/>
                      </a:cubicBezTo>
                      <a:cubicBezTo>
                        <a:pt x="396" y="56"/>
                        <a:pt x="398" y="56"/>
                        <a:pt x="399" y="55"/>
                      </a:cubicBezTo>
                      <a:close/>
                      <a:moveTo>
                        <a:pt x="375" y="73"/>
                      </a:moveTo>
                      <a:cubicBezTo>
                        <a:pt x="379" y="70"/>
                        <a:pt x="383" y="67"/>
                        <a:pt x="387" y="64"/>
                      </a:cubicBezTo>
                      <a:cubicBezTo>
                        <a:pt x="388" y="63"/>
                        <a:pt x="388" y="61"/>
                        <a:pt x="387" y="60"/>
                      </a:cubicBezTo>
                      <a:cubicBezTo>
                        <a:pt x="386" y="59"/>
                        <a:pt x="385" y="59"/>
                        <a:pt x="384" y="60"/>
                      </a:cubicBezTo>
                      <a:cubicBezTo>
                        <a:pt x="380" y="63"/>
                        <a:pt x="376" y="66"/>
                        <a:pt x="372" y="69"/>
                      </a:cubicBezTo>
                      <a:cubicBezTo>
                        <a:pt x="371" y="70"/>
                        <a:pt x="371" y="72"/>
                        <a:pt x="372" y="73"/>
                      </a:cubicBezTo>
                      <a:cubicBezTo>
                        <a:pt x="373" y="74"/>
                        <a:pt x="374" y="74"/>
                        <a:pt x="375" y="73"/>
                      </a:cubicBezTo>
                      <a:close/>
                      <a:moveTo>
                        <a:pt x="355" y="95"/>
                      </a:moveTo>
                      <a:cubicBezTo>
                        <a:pt x="358" y="91"/>
                        <a:pt x="361" y="87"/>
                        <a:pt x="365" y="83"/>
                      </a:cubicBezTo>
                      <a:cubicBezTo>
                        <a:pt x="366" y="82"/>
                        <a:pt x="366" y="81"/>
                        <a:pt x="365" y="80"/>
                      </a:cubicBezTo>
                      <a:cubicBezTo>
                        <a:pt x="364" y="79"/>
                        <a:pt x="362" y="79"/>
                        <a:pt x="361" y="80"/>
                      </a:cubicBezTo>
                      <a:cubicBezTo>
                        <a:pt x="358" y="84"/>
                        <a:pt x="354" y="87"/>
                        <a:pt x="351" y="91"/>
                      </a:cubicBezTo>
                      <a:cubicBezTo>
                        <a:pt x="350" y="93"/>
                        <a:pt x="351" y="94"/>
                        <a:pt x="352" y="95"/>
                      </a:cubicBezTo>
                      <a:cubicBezTo>
                        <a:pt x="353" y="96"/>
                        <a:pt x="354" y="96"/>
                        <a:pt x="355" y="95"/>
                      </a:cubicBezTo>
                      <a:close/>
                      <a:moveTo>
                        <a:pt x="340" y="120"/>
                      </a:moveTo>
                      <a:cubicBezTo>
                        <a:pt x="342" y="115"/>
                        <a:pt x="344" y="111"/>
                        <a:pt x="347" y="107"/>
                      </a:cubicBezTo>
                      <a:cubicBezTo>
                        <a:pt x="348" y="105"/>
                        <a:pt x="347" y="104"/>
                        <a:pt x="346" y="103"/>
                      </a:cubicBezTo>
                      <a:cubicBezTo>
                        <a:pt x="345" y="103"/>
                        <a:pt x="343" y="103"/>
                        <a:pt x="343" y="104"/>
                      </a:cubicBezTo>
                      <a:cubicBezTo>
                        <a:pt x="340" y="109"/>
                        <a:pt x="338" y="113"/>
                        <a:pt x="336" y="118"/>
                      </a:cubicBezTo>
                      <a:cubicBezTo>
                        <a:pt x="335" y="119"/>
                        <a:pt x="336" y="120"/>
                        <a:pt x="337" y="121"/>
                      </a:cubicBezTo>
                      <a:cubicBezTo>
                        <a:pt x="338" y="122"/>
                        <a:pt x="340" y="121"/>
                        <a:pt x="340" y="120"/>
                      </a:cubicBezTo>
                      <a:close/>
                      <a:moveTo>
                        <a:pt x="333" y="148"/>
                      </a:moveTo>
                      <a:cubicBezTo>
                        <a:pt x="333" y="143"/>
                        <a:pt x="334" y="138"/>
                        <a:pt x="336" y="134"/>
                      </a:cubicBezTo>
                      <a:cubicBezTo>
                        <a:pt x="336" y="132"/>
                        <a:pt x="335" y="131"/>
                        <a:pt x="334" y="130"/>
                      </a:cubicBezTo>
                      <a:cubicBezTo>
                        <a:pt x="332" y="130"/>
                        <a:pt x="331" y="131"/>
                        <a:pt x="331" y="132"/>
                      </a:cubicBezTo>
                      <a:cubicBezTo>
                        <a:pt x="329" y="137"/>
                        <a:pt x="328" y="142"/>
                        <a:pt x="328" y="147"/>
                      </a:cubicBezTo>
                      <a:cubicBezTo>
                        <a:pt x="328" y="149"/>
                        <a:pt x="329" y="150"/>
                        <a:pt x="330" y="150"/>
                      </a:cubicBezTo>
                      <a:cubicBezTo>
                        <a:pt x="331" y="150"/>
                        <a:pt x="333" y="149"/>
                        <a:pt x="333" y="148"/>
                      </a:cubicBezTo>
                      <a:close/>
                      <a:moveTo>
                        <a:pt x="334" y="177"/>
                      </a:moveTo>
                      <a:cubicBezTo>
                        <a:pt x="333" y="172"/>
                        <a:pt x="333" y="167"/>
                        <a:pt x="332" y="162"/>
                      </a:cubicBezTo>
                      <a:cubicBezTo>
                        <a:pt x="332" y="161"/>
                        <a:pt x="331" y="160"/>
                        <a:pt x="330" y="160"/>
                      </a:cubicBezTo>
                      <a:cubicBezTo>
                        <a:pt x="328" y="160"/>
                        <a:pt x="327" y="161"/>
                        <a:pt x="327" y="163"/>
                      </a:cubicBezTo>
                      <a:cubicBezTo>
                        <a:pt x="328" y="168"/>
                        <a:pt x="328" y="173"/>
                        <a:pt x="329" y="178"/>
                      </a:cubicBezTo>
                      <a:cubicBezTo>
                        <a:pt x="329" y="179"/>
                        <a:pt x="330" y="180"/>
                        <a:pt x="332" y="180"/>
                      </a:cubicBezTo>
                      <a:cubicBezTo>
                        <a:pt x="333" y="180"/>
                        <a:pt x="334" y="178"/>
                        <a:pt x="334" y="177"/>
                      </a:cubicBezTo>
                      <a:close/>
                      <a:moveTo>
                        <a:pt x="333" y="197"/>
                      </a:moveTo>
                      <a:cubicBezTo>
                        <a:pt x="334" y="199"/>
                        <a:pt x="335" y="200"/>
                        <a:pt x="335" y="202"/>
                      </a:cubicBezTo>
                      <a:cubicBezTo>
                        <a:pt x="336" y="203"/>
                        <a:pt x="337" y="204"/>
                        <a:pt x="339" y="203"/>
                      </a:cubicBezTo>
                      <a:cubicBezTo>
                        <a:pt x="340" y="203"/>
                        <a:pt x="341" y="201"/>
                        <a:pt x="340" y="200"/>
                      </a:cubicBezTo>
                      <a:cubicBezTo>
                        <a:pt x="339" y="197"/>
                        <a:pt x="338" y="194"/>
                        <a:pt x="337" y="191"/>
                      </a:cubicBezTo>
                      <a:cubicBezTo>
                        <a:pt x="337" y="190"/>
                        <a:pt x="335" y="189"/>
                        <a:pt x="334" y="190"/>
                      </a:cubicBezTo>
                      <a:cubicBezTo>
                        <a:pt x="333" y="190"/>
                        <a:pt x="332" y="191"/>
                        <a:pt x="332" y="193"/>
                      </a:cubicBezTo>
                      <a:cubicBezTo>
                        <a:pt x="333" y="196"/>
                        <a:pt x="334" y="199"/>
                        <a:pt x="335" y="202"/>
                      </a:cubicBezTo>
                      <a:cubicBezTo>
                        <a:pt x="336" y="202"/>
                        <a:pt x="336" y="203"/>
                        <a:pt x="337" y="203"/>
                      </a:cubicBezTo>
                      <a:cubicBezTo>
                        <a:pt x="337" y="203"/>
                        <a:pt x="338" y="203"/>
                        <a:pt x="339" y="203"/>
                      </a:cubicBezTo>
                      <a:cubicBezTo>
                        <a:pt x="339" y="203"/>
                        <a:pt x="340" y="203"/>
                        <a:pt x="340" y="202"/>
                      </a:cubicBezTo>
                      <a:cubicBezTo>
                        <a:pt x="340" y="201"/>
                        <a:pt x="340" y="201"/>
                        <a:pt x="340" y="200"/>
                      </a:cubicBezTo>
                      <a:cubicBezTo>
                        <a:pt x="339" y="198"/>
                        <a:pt x="339" y="196"/>
                        <a:pt x="337" y="195"/>
                      </a:cubicBezTo>
                      <a:cubicBezTo>
                        <a:pt x="337" y="193"/>
                        <a:pt x="335" y="193"/>
                        <a:pt x="334" y="194"/>
                      </a:cubicBezTo>
                      <a:cubicBezTo>
                        <a:pt x="333" y="194"/>
                        <a:pt x="332" y="196"/>
                        <a:pt x="333" y="197"/>
                      </a:cubicBezTo>
                      <a:close/>
                      <a:moveTo>
                        <a:pt x="311" y="180"/>
                      </a:moveTo>
                      <a:cubicBezTo>
                        <a:pt x="316" y="182"/>
                        <a:pt x="320" y="184"/>
                        <a:pt x="324" y="187"/>
                      </a:cubicBezTo>
                      <a:cubicBezTo>
                        <a:pt x="325" y="188"/>
                        <a:pt x="326" y="188"/>
                        <a:pt x="327" y="187"/>
                      </a:cubicBezTo>
                      <a:cubicBezTo>
                        <a:pt x="328" y="185"/>
                        <a:pt x="328" y="184"/>
                        <a:pt x="327" y="183"/>
                      </a:cubicBezTo>
                      <a:cubicBezTo>
                        <a:pt x="323" y="180"/>
                        <a:pt x="318" y="177"/>
                        <a:pt x="313" y="175"/>
                      </a:cubicBezTo>
                      <a:cubicBezTo>
                        <a:pt x="312" y="175"/>
                        <a:pt x="310" y="175"/>
                        <a:pt x="310" y="177"/>
                      </a:cubicBezTo>
                      <a:cubicBezTo>
                        <a:pt x="309" y="178"/>
                        <a:pt x="310" y="179"/>
                        <a:pt x="311" y="180"/>
                      </a:cubicBezTo>
                      <a:close/>
                      <a:moveTo>
                        <a:pt x="283" y="171"/>
                      </a:moveTo>
                      <a:cubicBezTo>
                        <a:pt x="288" y="172"/>
                        <a:pt x="293" y="173"/>
                        <a:pt x="297" y="175"/>
                      </a:cubicBezTo>
                      <a:cubicBezTo>
                        <a:pt x="299" y="175"/>
                        <a:pt x="300" y="174"/>
                        <a:pt x="300" y="173"/>
                      </a:cubicBezTo>
                      <a:cubicBezTo>
                        <a:pt x="301" y="172"/>
                        <a:pt x="300" y="170"/>
                        <a:pt x="299" y="170"/>
                      </a:cubicBezTo>
                      <a:cubicBezTo>
                        <a:pt x="294" y="169"/>
                        <a:pt x="289" y="167"/>
                        <a:pt x="284" y="166"/>
                      </a:cubicBezTo>
                      <a:cubicBezTo>
                        <a:pt x="283" y="166"/>
                        <a:pt x="281" y="167"/>
                        <a:pt x="281" y="168"/>
                      </a:cubicBezTo>
                      <a:cubicBezTo>
                        <a:pt x="281" y="170"/>
                        <a:pt x="282" y="171"/>
                        <a:pt x="283" y="171"/>
                      </a:cubicBezTo>
                      <a:close/>
                      <a:moveTo>
                        <a:pt x="254" y="167"/>
                      </a:moveTo>
                      <a:cubicBezTo>
                        <a:pt x="259" y="168"/>
                        <a:pt x="263" y="168"/>
                        <a:pt x="268" y="169"/>
                      </a:cubicBezTo>
                      <a:cubicBezTo>
                        <a:pt x="270" y="169"/>
                        <a:pt x="271" y="168"/>
                        <a:pt x="271" y="167"/>
                      </a:cubicBezTo>
                      <a:cubicBezTo>
                        <a:pt x="271" y="165"/>
                        <a:pt x="270" y="164"/>
                        <a:pt x="269" y="164"/>
                      </a:cubicBezTo>
                      <a:cubicBezTo>
                        <a:pt x="264" y="163"/>
                        <a:pt x="259" y="163"/>
                        <a:pt x="254" y="162"/>
                      </a:cubicBezTo>
                      <a:cubicBezTo>
                        <a:pt x="253" y="162"/>
                        <a:pt x="251" y="163"/>
                        <a:pt x="251" y="165"/>
                      </a:cubicBezTo>
                      <a:cubicBezTo>
                        <a:pt x="251" y="166"/>
                        <a:pt x="252" y="167"/>
                        <a:pt x="254" y="167"/>
                      </a:cubicBezTo>
                      <a:close/>
                      <a:moveTo>
                        <a:pt x="224" y="167"/>
                      </a:moveTo>
                      <a:cubicBezTo>
                        <a:pt x="227" y="167"/>
                        <a:pt x="230" y="167"/>
                        <a:pt x="234" y="167"/>
                      </a:cubicBezTo>
                      <a:cubicBezTo>
                        <a:pt x="235" y="167"/>
                        <a:pt x="237" y="167"/>
                        <a:pt x="239" y="167"/>
                      </a:cubicBezTo>
                      <a:cubicBezTo>
                        <a:pt x="240" y="167"/>
                        <a:pt x="241" y="166"/>
                        <a:pt x="241" y="164"/>
                      </a:cubicBezTo>
                      <a:cubicBezTo>
                        <a:pt x="241" y="163"/>
                        <a:pt x="240" y="162"/>
                        <a:pt x="239" y="162"/>
                      </a:cubicBezTo>
                      <a:cubicBezTo>
                        <a:pt x="237" y="162"/>
                        <a:pt x="235" y="162"/>
                        <a:pt x="234" y="162"/>
                      </a:cubicBezTo>
                      <a:cubicBezTo>
                        <a:pt x="230" y="162"/>
                        <a:pt x="227" y="162"/>
                        <a:pt x="224" y="162"/>
                      </a:cubicBezTo>
                      <a:cubicBezTo>
                        <a:pt x="222" y="162"/>
                        <a:pt x="221" y="163"/>
                        <a:pt x="221" y="164"/>
                      </a:cubicBezTo>
                      <a:cubicBezTo>
                        <a:pt x="221" y="166"/>
                        <a:pt x="222" y="167"/>
                        <a:pt x="224" y="167"/>
                      </a:cubicBezTo>
                      <a:close/>
                      <a:moveTo>
                        <a:pt x="195" y="170"/>
                      </a:moveTo>
                      <a:cubicBezTo>
                        <a:pt x="199" y="169"/>
                        <a:pt x="203" y="168"/>
                        <a:pt x="209" y="168"/>
                      </a:cubicBezTo>
                      <a:cubicBezTo>
                        <a:pt x="210" y="168"/>
                        <a:pt x="211" y="166"/>
                        <a:pt x="211" y="165"/>
                      </a:cubicBezTo>
                      <a:cubicBezTo>
                        <a:pt x="211" y="164"/>
                        <a:pt x="210" y="163"/>
                        <a:pt x="209" y="163"/>
                      </a:cubicBezTo>
                      <a:cubicBezTo>
                        <a:pt x="203" y="163"/>
                        <a:pt x="198" y="164"/>
                        <a:pt x="193" y="165"/>
                      </a:cubicBezTo>
                      <a:cubicBezTo>
                        <a:pt x="192" y="166"/>
                        <a:pt x="191" y="167"/>
                        <a:pt x="192" y="168"/>
                      </a:cubicBezTo>
                      <a:cubicBezTo>
                        <a:pt x="192" y="170"/>
                        <a:pt x="193" y="170"/>
                        <a:pt x="195" y="170"/>
                      </a:cubicBezTo>
                      <a:close/>
                      <a:moveTo>
                        <a:pt x="167" y="180"/>
                      </a:moveTo>
                      <a:cubicBezTo>
                        <a:pt x="171" y="178"/>
                        <a:pt x="176" y="176"/>
                        <a:pt x="181" y="174"/>
                      </a:cubicBezTo>
                      <a:cubicBezTo>
                        <a:pt x="182" y="174"/>
                        <a:pt x="182" y="173"/>
                        <a:pt x="182" y="171"/>
                      </a:cubicBezTo>
                      <a:cubicBezTo>
                        <a:pt x="182" y="170"/>
                        <a:pt x="180" y="169"/>
                        <a:pt x="179" y="170"/>
                      </a:cubicBezTo>
                      <a:cubicBezTo>
                        <a:pt x="174" y="171"/>
                        <a:pt x="169" y="173"/>
                        <a:pt x="165" y="175"/>
                      </a:cubicBezTo>
                      <a:cubicBezTo>
                        <a:pt x="163" y="176"/>
                        <a:pt x="163" y="177"/>
                        <a:pt x="164" y="179"/>
                      </a:cubicBezTo>
                      <a:cubicBezTo>
                        <a:pt x="164" y="180"/>
                        <a:pt x="166" y="181"/>
                        <a:pt x="167" y="180"/>
                      </a:cubicBezTo>
                      <a:close/>
                      <a:moveTo>
                        <a:pt x="141" y="195"/>
                      </a:moveTo>
                      <a:cubicBezTo>
                        <a:pt x="145" y="192"/>
                        <a:pt x="149" y="189"/>
                        <a:pt x="154" y="187"/>
                      </a:cubicBezTo>
                      <a:cubicBezTo>
                        <a:pt x="155" y="186"/>
                        <a:pt x="155" y="185"/>
                        <a:pt x="155" y="183"/>
                      </a:cubicBezTo>
                      <a:cubicBezTo>
                        <a:pt x="154" y="182"/>
                        <a:pt x="152" y="182"/>
                        <a:pt x="151" y="182"/>
                      </a:cubicBezTo>
                      <a:cubicBezTo>
                        <a:pt x="147" y="185"/>
                        <a:pt x="142" y="188"/>
                        <a:pt x="138" y="191"/>
                      </a:cubicBezTo>
                      <a:cubicBezTo>
                        <a:pt x="137" y="192"/>
                        <a:pt x="137" y="193"/>
                        <a:pt x="138" y="194"/>
                      </a:cubicBezTo>
                      <a:cubicBezTo>
                        <a:pt x="139" y="195"/>
                        <a:pt x="140" y="196"/>
                        <a:pt x="141" y="195"/>
                      </a:cubicBezTo>
                      <a:close/>
                      <a:moveTo>
                        <a:pt x="120" y="215"/>
                      </a:moveTo>
                      <a:cubicBezTo>
                        <a:pt x="123" y="211"/>
                        <a:pt x="126" y="207"/>
                        <a:pt x="130" y="204"/>
                      </a:cubicBezTo>
                      <a:cubicBezTo>
                        <a:pt x="131" y="203"/>
                        <a:pt x="131" y="202"/>
                        <a:pt x="130" y="201"/>
                      </a:cubicBezTo>
                      <a:cubicBezTo>
                        <a:pt x="129" y="200"/>
                        <a:pt x="128" y="199"/>
                        <a:pt x="127" y="200"/>
                      </a:cubicBezTo>
                      <a:cubicBezTo>
                        <a:pt x="123" y="204"/>
                        <a:pt x="119" y="207"/>
                        <a:pt x="116" y="211"/>
                      </a:cubicBezTo>
                      <a:cubicBezTo>
                        <a:pt x="115" y="212"/>
                        <a:pt x="115" y="214"/>
                        <a:pt x="116" y="215"/>
                      </a:cubicBezTo>
                      <a:cubicBezTo>
                        <a:pt x="117" y="216"/>
                        <a:pt x="119" y="216"/>
                        <a:pt x="120" y="215"/>
                      </a:cubicBezTo>
                      <a:close/>
                      <a:moveTo>
                        <a:pt x="103" y="239"/>
                      </a:moveTo>
                      <a:cubicBezTo>
                        <a:pt x="105" y="234"/>
                        <a:pt x="108" y="230"/>
                        <a:pt x="111" y="226"/>
                      </a:cubicBezTo>
                      <a:cubicBezTo>
                        <a:pt x="111" y="225"/>
                        <a:pt x="111" y="223"/>
                        <a:pt x="110" y="223"/>
                      </a:cubicBezTo>
                      <a:cubicBezTo>
                        <a:pt x="109" y="222"/>
                        <a:pt x="107" y="222"/>
                        <a:pt x="107" y="223"/>
                      </a:cubicBezTo>
                      <a:cubicBezTo>
                        <a:pt x="104" y="228"/>
                        <a:pt x="101" y="232"/>
                        <a:pt x="99" y="236"/>
                      </a:cubicBezTo>
                      <a:cubicBezTo>
                        <a:pt x="98" y="238"/>
                        <a:pt x="98" y="239"/>
                        <a:pt x="100" y="240"/>
                      </a:cubicBezTo>
                      <a:cubicBezTo>
                        <a:pt x="101" y="240"/>
                        <a:pt x="102" y="240"/>
                        <a:pt x="103" y="239"/>
                      </a:cubicBezTo>
                      <a:close/>
                      <a:moveTo>
                        <a:pt x="92" y="266"/>
                      </a:moveTo>
                      <a:cubicBezTo>
                        <a:pt x="94" y="261"/>
                        <a:pt x="95" y="257"/>
                        <a:pt x="97" y="252"/>
                      </a:cubicBezTo>
                      <a:cubicBezTo>
                        <a:pt x="97" y="251"/>
                        <a:pt x="97" y="249"/>
                        <a:pt x="96" y="249"/>
                      </a:cubicBezTo>
                      <a:cubicBezTo>
                        <a:pt x="94" y="248"/>
                        <a:pt x="93" y="249"/>
                        <a:pt x="92" y="250"/>
                      </a:cubicBezTo>
                      <a:cubicBezTo>
                        <a:pt x="90" y="255"/>
                        <a:pt x="89" y="260"/>
                        <a:pt x="87" y="265"/>
                      </a:cubicBezTo>
                      <a:cubicBezTo>
                        <a:pt x="87" y="266"/>
                        <a:pt x="88" y="267"/>
                        <a:pt x="89" y="268"/>
                      </a:cubicBezTo>
                      <a:cubicBezTo>
                        <a:pt x="90" y="268"/>
                        <a:pt x="92" y="267"/>
                        <a:pt x="92" y="266"/>
                      </a:cubicBezTo>
                      <a:close/>
                      <a:moveTo>
                        <a:pt x="87" y="295"/>
                      </a:moveTo>
                      <a:cubicBezTo>
                        <a:pt x="88" y="290"/>
                        <a:pt x="88" y="285"/>
                        <a:pt x="89" y="280"/>
                      </a:cubicBezTo>
                      <a:cubicBezTo>
                        <a:pt x="89" y="279"/>
                        <a:pt x="88" y="278"/>
                        <a:pt x="87" y="278"/>
                      </a:cubicBezTo>
                      <a:cubicBezTo>
                        <a:pt x="86" y="277"/>
                        <a:pt x="84" y="278"/>
                        <a:pt x="84" y="280"/>
                      </a:cubicBezTo>
                      <a:cubicBezTo>
                        <a:pt x="83" y="285"/>
                        <a:pt x="83" y="290"/>
                        <a:pt x="82" y="295"/>
                      </a:cubicBezTo>
                      <a:cubicBezTo>
                        <a:pt x="82" y="296"/>
                        <a:pt x="83" y="297"/>
                        <a:pt x="84" y="297"/>
                      </a:cubicBezTo>
                      <a:cubicBezTo>
                        <a:pt x="86" y="298"/>
                        <a:pt x="87" y="296"/>
                        <a:pt x="87" y="295"/>
                      </a:cubicBezTo>
                      <a:close/>
                      <a:moveTo>
                        <a:pt x="87" y="325"/>
                      </a:moveTo>
                      <a:cubicBezTo>
                        <a:pt x="87" y="320"/>
                        <a:pt x="87" y="315"/>
                        <a:pt x="87" y="310"/>
                      </a:cubicBezTo>
                      <a:cubicBezTo>
                        <a:pt x="87" y="309"/>
                        <a:pt x="85" y="307"/>
                        <a:pt x="84" y="307"/>
                      </a:cubicBezTo>
                      <a:cubicBezTo>
                        <a:pt x="83" y="307"/>
                        <a:pt x="82" y="309"/>
                        <a:pt x="82" y="310"/>
                      </a:cubicBezTo>
                      <a:cubicBezTo>
                        <a:pt x="82" y="315"/>
                        <a:pt x="82" y="320"/>
                        <a:pt x="82" y="325"/>
                      </a:cubicBezTo>
                      <a:cubicBezTo>
                        <a:pt x="82" y="326"/>
                        <a:pt x="84" y="327"/>
                        <a:pt x="85" y="327"/>
                      </a:cubicBezTo>
                      <a:cubicBezTo>
                        <a:pt x="86" y="327"/>
                        <a:pt x="87" y="326"/>
                        <a:pt x="87" y="325"/>
                      </a:cubicBezTo>
                      <a:close/>
                      <a:moveTo>
                        <a:pt x="92" y="354"/>
                      </a:moveTo>
                      <a:cubicBezTo>
                        <a:pt x="91" y="349"/>
                        <a:pt x="90" y="344"/>
                        <a:pt x="89" y="339"/>
                      </a:cubicBezTo>
                      <a:cubicBezTo>
                        <a:pt x="89" y="338"/>
                        <a:pt x="88" y="337"/>
                        <a:pt x="86" y="337"/>
                      </a:cubicBezTo>
                      <a:cubicBezTo>
                        <a:pt x="85" y="338"/>
                        <a:pt x="84" y="339"/>
                        <a:pt x="84" y="340"/>
                      </a:cubicBezTo>
                      <a:cubicBezTo>
                        <a:pt x="85" y="345"/>
                        <a:pt x="86" y="350"/>
                        <a:pt x="87" y="355"/>
                      </a:cubicBezTo>
                      <a:cubicBezTo>
                        <a:pt x="88" y="356"/>
                        <a:pt x="89" y="357"/>
                        <a:pt x="90" y="357"/>
                      </a:cubicBezTo>
                      <a:cubicBezTo>
                        <a:pt x="92" y="357"/>
                        <a:pt x="92" y="355"/>
                        <a:pt x="92" y="354"/>
                      </a:cubicBezTo>
                      <a:close/>
                      <a:moveTo>
                        <a:pt x="101" y="382"/>
                      </a:moveTo>
                      <a:cubicBezTo>
                        <a:pt x="99" y="377"/>
                        <a:pt x="98" y="373"/>
                        <a:pt x="96" y="368"/>
                      </a:cubicBezTo>
                      <a:cubicBezTo>
                        <a:pt x="96" y="367"/>
                        <a:pt x="94" y="366"/>
                        <a:pt x="93" y="367"/>
                      </a:cubicBezTo>
                      <a:cubicBezTo>
                        <a:pt x="92" y="367"/>
                        <a:pt x="91" y="368"/>
                        <a:pt x="91" y="370"/>
                      </a:cubicBezTo>
                      <a:cubicBezTo>
                        <a:pt x="93" y="374"/>
                        <a:pt x="95" y="379"/>
                        <a:pt x="96" y="384"/>
                      </a:cubicBezTo>
                      <a:cubicBezTo>
                        <a:pt x="97" y="385"/>
                        <a:pt x="98" y="386"/>
                        <a:pt x="100" y="385"/>
                      </a:cubicBezTo>
                      <a:cubicBezTo>
                        <a:pt x="101" y="385"/>
                        <a:pt x="102" y="383"/>
                        <a:pt x="101" y="382"/>
                      </a:cubicBezTo>
                      <a:close/>
                      <a:moveTo>
                        <a:pt x="114" y="409"/>
                      </a:moveTo>
                      <a:cubicBezTo>
                        <a:pt x="111" y="405"/>
                        <a:pt x="109" y="400"/>
                        <a:pt x="107" y="396"/>
                      </a:cubicBezTo>
                      <a:cubicBezTo>
                        <a:pt x="106" y="395"/>
                        <a:pt x="105" y="394"/>
                        <a:pt x="104" y="395"/>
                      </a:cubicBezTo>
                      <a:cubicBezTo>
                        <a:pt x="102" y="395"/>
                        <a:pt x="102" y="397"/>
                        <a:pt x="102" y="398"/>
                      </a:cubicBezTo>
                      <a:cubicBezTo>
                        <a:pt x="104" y="402"/>
                        <a:pt x="107" y="407"/>
                        <a:pt x="109" y="411"/>
                      </a:cubicBezTo>
                      <a:cubicBezTo>
                        <a:pt x="110" y="413"/>
                        <a:pt x="111" y="413"/>
                        <a:pt x="113" y="412"/>
                      </a:cubicBezTo>
                      <a:cubicBezTo>
                        <a:pt x="114" y="412"/>
                        <a:pt x="114" y="410"/>
                        <a:pt x="114" y="409"/>
                      </a:cubicBezTo>
                      <a:close/>
                      <a:moveTo>
                        <a:pt x="110" y="432"/>
                      </a:moveTo>
                      <a:cubicBezTo>
                        <a:pt x="114" y="430"/>
                        <a:pt x="117" y="429"/>
                        <a:pt x="121" y="428"/>
                      </a:cubicBezTo>
                      <a:cubicBezTo>
                        <a:pt x="122" y="428"/>
                        <a:pt x="123" y="427"/>
                        <a:pt x="123" y="426"/>
                      </a:cubicBezTo>
                      <a:cubicBezTo>
                        <a:pt x="123" y="426"/>
                        <a:pt x="123" y="425"/>
                        <a:pt x="123" y="424"/>
                      </a:cubicBezTo>
                      <a:cubicBezTo>
                        <a:pt x="122" y="423"/>
                        <a:pt x="122" y="423"/>
                        <a:pt x="121" y="422"/>
                      </a:cubicBezTo>
                      <a:cubicBezTo>
                        <a:pt x="120" y="421"/>
                        <a:pt x="119" y="420"/>
                        <a:pt x="118" y="421"/>
                      </a:cubicBezTo>
                      <a:cubicBezTo>
                        <a:pt x="117" y="422"/>
                        <a:pt x="116" y="423"/>
                        <a:pt x="117" y="424"/>
                      </a:cubicBezTo>
                      <a:cubicBezTo>
                        <a:pt x="117" y="425"/>
                        <a:pt x="118" y="426"/>
                        <a:pt x="118" y="427"/>
                      </a:cubicBezTo>
                      <a:cubicBezTo>
                        <a:pt x="120" y="425"/>
                        <a:pt x="120" y="425"/>
                        <a:pt x="120" y="425"/>
                      </a:cubicBezTo>
                      <a:cubicBezTo>
                        <a:pt x="120" y="423"/>
                        <a:pt x="120" y="423"/>
                        <a:pt x="120" y="423"/>
                      </a:cubicBezTo>
                      <a:cubicBezTo>
                        <a:pt x="116" y="424"/>
                        <a:pt x="112" y="426"/>
                        <a:pt x="108" y="427"/>
                      </a:cubicBezTo>
                      <a:cubicBezTo>
                        <a:pt x="107" y="428"/>
                        <a:pt x="106" y="429"/>
                        <a:pt x="107" y="430"/>
                      </a:cubicBezTo>
                      <a:cubicBezTo>
                        <a:pt x="107" y="432"/>
                        <a:pt x="109" y="432"/>
                        <a:pt x="110" y="432"/>
                      </a:cubicBezTo>
                      <a:close/>
                      <a:moveTo>
                        <a:pt x="84" y="445"/>
                      </a:moveTo>
                      <a:cubicBezTo>
                        <a:pt x="88" y="443"/>
                        <a:pt x="92" y="440"/>
                        <a:pt x="96" y="438"/>
                      </a:cubicBezTo>
                      <a:cubicBezTo>
                        <a:pt x="98" y="437"/>
                        <a:pt x="98" y="436"/>
                        <a:pt x="97" y="434"/>
                      </a:cubicBezTo>
                      <a:cubicBezTo>
                        <a:pt x="97" y="433"/>
                        <a:pt x="95" y="433"/>
                        <a:pt x="94" y="433"/>
                      </a:cubicBezTo>
                      <a:cubicBezTo>
                        <a:pt x="90" y="436"/>
                        <a:pt x="85" y="438"/>
                        <a:pt x="81" y="441"/>
                      </a:cubicBezTo>
                      <a:cubicBezTo>
                        <a:pt x="80" y="442"/>
                        <a:pt x="79" y="443"/>
                        <a:pt x="80" y="445"/>
                      </a:cubicBezTo>
                      <a:cubicBezTo>
                        <a:pt x="81" y="446"/>
                        <a:pt x="83" y="446"/>
                        <a:pt x="84" y="445"/>
                      </a:cubicBezTo>
                      <a:close/>
                      <a:moveTo>
                        <a:pt x="61" y="464"/>
                      </a:moveTo>
                      <a:cubicBezTo>
                        <a:pt x="64" y="460"/>
                        <a:pt x="68" y="457"/>
                        <a:pt x="72" y="454"/>
                      </a:cubicBezTo>
                      <a:cubicBezTo>
                        <a:pt x="73" y="453"/>
                        <a:pt x="73" y="452"/>
                        <a:pt x="72" y="450"/>
                      </a:cubicBezTo>
                      <a:cubicBezTo>
                        <a:pt x="71" y="449"/>
                        <a:pt x="70" y="449"/>
                        <a:pt x="69" y="450"/>
                      </a:cubicBezTo>
                      <a:cubicBezTo>
                        <a:pt x="65" y="453"/>
                        <a:pt x="61" y="457"/>
                        <a:pt x="57" y="460"/>
                      </a:cubicBezTo>
                      <a:cubicBezTo>
                        <a:pt x="56" y="461"/>
                        <a:pt x="56" y="463"/>
                        <a:pt x="57" y="464"/>
                      </a:cubicBezTo>
                      <a:cubicBezTo>
                        <a:pt x="58" y="465"/>
                        <a:pt x="60" y="465"/>
                        <a:pt x="61" y="464"/>
                      </a:cubicBezTo>
                      <a:close/>
                      <a:moveTo>
                        <a:pt x="41" y="486"/>
                      </a:moveTo>
                      <a:cubicBezTo>
                        <a:pt x="44" y="482"/>
                        <a:pt x="47" y="478"/>
                        <a:pt x="50" y="474"/>
                      </a:cubicBezTo>
                      <a:cubicBezTo>
                        <a:pt x="51" y="473"/>
                        <a:pt x="51" y="472"/>
                        <a:pt x="50" y="471"/>
                      </a:cubicBezTo>
                      <a:cubicBezTo>
                        <a:pt x="49" y="470"/>
                        <a:pt x="48" y="470"/>
                        <a:pt x="47" y="471"/>
                      </a:cubicBezTo>
                      <a:cubicBezTo>
                        <a:pt x="43" y="475"/>
                        <a:pt x="40" y="479"/>
                        <a:pt x="37" y="483"/>
                      </a:cubicBezTo>
                      <a:cubicBezTo>
                        <a:pt x="36" y="484"/>
                        <a:pt x="36" y="486"/>
                        <a:pt x="38" y="486"/>
                      </a:cubicBezTo>
                      <a:cubicBezTo>
                        <a:pt x="39" y="487"/>
                        <a:pt x="40" y="487"/>
                        <a:pt x="41" y="486"/>
                      </a:cubicBezTo>
                      <a:close/>
                      <a:moveTo>
                        <a:pt x="25" y="511"/>
                      </a:moveTo>
                      <a:cubicBezTo>
                        <a:pt x="28" y="507"/>
                        <a:pt x="30" y="502"/>
                        <a:pt x="33" y="498"/>
                      </a:cubicBezTo>
                      <a:cubicBezTo>
                        <a:pt x="33" y="497"/>
                        <a:pt x="33" y="495"/>
                        <a:pt x="32" y="495"/>
                      </a:cubicBezTo>
                      <a:cubicBezTo>
                        <a:pt x="31" y="494"/>
                        <a:pt x="29" y="494"/>
                        <a:pt x="28" y="495"/>
                      </a:cubicBezTo>
                      <a:cubicBezTo>
                        <a:pt x="26" y="500"/>
                        <a:pt x="23" y="504"/>
                        <a:pt x="21" y="509"/>
                      </a:cubicBezTo>
                      <a:cubicBezTo>
                        <a:pt x="20" y="510"/>
                        <a:pt x="21" y="511"/>
                        <a:pt x="22" y="512"/>
                      </a:cubicBezTo>
                      <a:cubicBezTo>
                        <a:pt x="23" y="513"/>
                        <a:pt x="25" y="512"/>
                        <a:pt x="25" y="511"/>
                      </a:cubicBezTo>
                      <a:close/>
                      <a:moveTo>
                        <a:pt x="14" y="538"/>
                      </a:moveTo>
                      <a:cubicBezTo>
                        <a:pt x="15" y="533"/>
                        <a:pt x="17" y="529"/>
                        <a:pt x="19" y="524"/>
                      </a:cubicBezTo>
                      <a:cubicBezTo>
                        <a:pt x="19" y="523"/>
                        <a:pt x="19" y="522"/>
                        <a:pt x="18" y="521"/>
                      </a:cubicBezTo>
                      <a:cubicBezTo>
                        <a:pt x="16" y="520"/>
                        <a:pt x="15" y="521"/>
                        <a:pt x="14" y="522"/>
                      </a:cubicBezTo>
                      <a:cubicBezTo>
                        <a:pt x="12" y="527"/>
                        <a:pt x="10" y="532"/>
                        <a:pt x="9" y="536"/>
                      </a:cubicBezTo>
                      <a:cubicBezTo>
                        <a:pt x="8" y="538"/>
                        <a:pt x="9" y="539"/>
                        <a:pt x="10" y="540"/>
                      </a:cubicBezTo>
                      <a:cubicBezTo>
                        <a:pt x="12" y="540"/>
                        <a:pt x="13" y="539"/>
                        <a:pt x="14" y="538"/>
                      </a:cubicBezTo>
                      <a:close/>
                      <a:moveTo>
                        <a:pt x="7" y="567"/>
                      </a:moveTo>
                      <a:cubicBezTo>
                        <a:pt x="7" y="562"/>
                        <a:pt x="8" y="557"/>
                        <a:pt x="9" y="552"/>
                      </a:cubicBezTo>
                      <a:cubicBezTo>
                        <a:pt x="10" y="551"/>
                        <a:pt x="9" y="550"/>
                        <a:pt x="8" y="549"/>
                      </a:cubicBezTo>
                      <a:cubicBezTo>
                        <a:pt x="6" y="549"/>
                        <a:pt x="5" y="550"/>
                        <a:pt x="5" y="551"/>
                      </a:cubicBezTo>
                      <a:cubicBezTo>
                        <a:pt x="3" y="556"/>
                        <a:pt x="2" y="561"/>
                        <a:pt x="2" y="566"/>
                      </a:cubicBezTo>
                      <a:cubicBezTo>
                        <a:pt x="1" y="567"/>
                        <a:pt x="2" y="569"/>
                        <a:pt x="4" y="569"/>
                      </a:cubicBezTo>
                      <a:cubicBezTo>
                        <a:pt x="5" y="569"/>
                        <a:pt x="6" y="568"/>
                        <a:pt x="7" y="567"/>
                      </a:cubicBezTo>
                      <a:close/>
                      <a:moveTo>
                        <a:pt x="5" y="596"/>
                      </a:moveTo>
                      <a:cubicBezTo>
                        <a:pt x="5" y="594"/>
                        <a:pt x="5" y="592"/>
                        <a:pt x="5" y="590"/>
                      </a:cubicBezTo>
                      <a:cubicBezTo>
                        <a:pt x="5" y="587"/>
                        <a:pt x="5" y="584"/>
                        <a:pt x="5" y="581"/>
                      </a:cubicBezTo>
                      <a:cubicBezTo>
                        <a:pt x="5" y="580"/>
                        <a:pt x="4" y="579"/>
                        <a:pt x="3" y="579"/>
                      </a:cubicBezTo>
                      <a:cubicBezTo>
                        <a:pt x="1" y="579"/>
                        <a:pt x="0" y="580"/>
                        <a:pt x="0" y="581"/>
                      </a:cubicBezTo>
                      <a:cubicBezTo>
                        <a:pt x="0" y="584"/>
                        <a:pt x="0" y="587"/>
                        <a:pt x="0" y="590"/>
                      </a:cubicBezTo>
                      <a:cubicBezTo>
                        <a:pt x="0" y="592"/>
                        <a:pt x="0" y="594"/>
                        <a:pt x="0" y="596"/>
                      </a:cubicBezTo>
                      <a:cubicBezTo>
                        <a:pt x="0" y="598"/>
                        <a:pt x="1" y="599"/>
                        <a:pt x="2" y="599"/>
                      </a:cubicBezTo>
                      <a:cubicBezTo>
                        <a:pt x="4" y="599"/>
                        <a:pt x="5" y="598"/>
                        <a:pt x="5" y="596"/>
                      </a:cubicBezTo>
                      <a:close/>
                      <a:moveTo>
                        <a:pt x="10" y="625"/>
                      </a:moveTo>
                      <a:cubicBezTo>
                        <a:pt x="8" y="620"/>
                        <a:pt x="7" y="616"/>
                        <a:pt x="6" y="611"/>
                      </a:cubicBezTo>
                      <a:cubicBezTo>
                        <a:pt x="6" y="609"/>
                        <a:pt x="5" y="608"/>
                        <a:pt x="3" y="609"/>
                      </a:cubicBezTo>
                      <a:cubicBezTo>
                        <a:pt x="2" y="609"/>
                        <a:pt x="1" y="610"/>
                        <a:pt x="1" y="612"/>
                      </a:cubicBezTo>
                      <a:cubicBezTo>
                        <a:pt x="2" y="617"/>
                        <a:pt x="3" y="622"/>
                        <a:pt x="5" y="627"/>
                      </a:cubicBezTo>
                      <a:cubicBezTo>
                        <a:pt x="5" y="628"/>
                        <a:pt x="6" y="629"/>
                        <a:pt x="8" y="628"/>
                      </a:cubicBezTo>
                      <a:cubicBezTo>
                        <a:pt x="9" y="628"/>
                        <a:pt x="10" y="626"/>
                        <a:pt x="10" y="625"/>
                      </a:cubicBezTo>
                      <a:close/>
                      <a:moveTo>
                        <a:pt x="20" y="653"/>
                      </a:moveTo>
                      <a:cubicBezTo>
                        <a:pt x="18" y="648"/>
                        <a:pt x="16" y="644"/>
                        <a:pt x="14" y="639"/>
                      </a:cubicBezTo>
                      <a:cubicBezTo>
                        <a:pt x="14" y="638"/>
                        <a:pt x="12" y="637"/>
                        <a:pt x="11" y="638"/>
                      </a:cubicBezTo>
                      <a:cubicBezTo>
                        <a:pt x="10" y="638"/>
                        <a:pt x="9" y="640"/>
                        <a:pt x="10" y="641"/>
                      </a:cubicBezTo>
                      <a:cubicBezTo>
                        <a:pt x="12" y="646"/>
                        <a:pt x="14" y="650"/>
                        <a:pt x="16" y="655"/>
                      </a:cubicBezTo>
                      <a:cubicBezTo>
                        <a:pt x="16" y="656"/>
                        <a:pt x="18" y="657"/>
                        <a:pt x="19" y="656"/>
                      </a:cubicBezTo>
                      <a:cubicBezTo>
                        <a:pt x="20" y="655"/>
                        <a:pt x="21" y="654"/>
                        <a:pt x="20" y="653"/>
                      </a:cubicBezTo>
                      <a:close/>
                      <a:moveTo>
                        <a:pt x="36" y="678"/>
                      </a:moveTo>
                      <a:cubicBezTo>
                        <a:pt x="33" y="674"/>
                        <a:pt x="30" y="670"/>
                        <a:pt x="27" y="666"/>
                      </a:cubicBezTo>
                      <a:cubicBezTo>
                        <a:pt x="27" y="664"/>
                        <a:pt x="25" y="664"/>
                        <a:pt x="24" y="665"/>
                      </a:cubicBezTo>
                      <a:cubicBezTo>
                        <a:pt x="23" y="665"/>
                        <a:pt x="22" y="667"/>
                        <a:pt x="23" y="668"/>
                      </a:cubicBezTo>
                      <a:cubicBezTo>
                        <a:pt x="26" y="673"/>
                        <a:pt x="29" y="677"/>
                        <a:pt x="32" y="681"/>
                      </a:cubicBezTo>
                      <a:cubicBezTo>
                        <a:pt x="32" y="682"/>
                        <a:pt x="34" y="682"/>
                        <a:pt x="35" y="681"/>
                      </a:cubicBezTo>
                      <a:cubicBezTo>
                        <a:pt x="36" y="681"/>
                        <a:pt x="36" y="679"/>
                        <a:pt x="36" y="678"/>
                      </a:cubicBezTo>
                      <a:close/>
                      <a:moveTo>
                        <a:pt x="55" y="700"/>
                      </a:moveTo>
                      <a:cubicBezTo>
                        <a:pt x="51" y="697"/>
                        <a:pt x="48" y="693"/>
                        <a:pt x="45" y="689"/>
                      </a:cubicBezTo>
                      <a:cubicBezTo>
                        <a:pt x="44" y="688"/>
                        <a:pt x="42" y="688"/>
                        <a:pt x="41" y="689"/>
                      </a:cubicBezTo>
                      <a:cubicBezTo>
                        <a:pt x="40" y="690"/>
                        <a:pt x="40" y="692"/>
                        <a:pt x="41" y="693"/>
                      </a:cubicBezTo>
                      <a:cubicBezTo>
                        <a:pt x="44" y="697"/>
                        <a:pt x="48" y="700"/>
                        <a:pt x="52" y="704"/>
                      </a:cubicBezTo>
                      <a:cubicBezTo>
                        <a:pt x="53" y="705"/>
                        <a:pt x="54" y="705"/>
                        <a:pt x="55" y="704"/>
                      </a:cubicBezTo>
                      <a:cubicBezTo>
                        <a:pt x="56" y="703"/>
                        <a:pt x="56" y="701"/>
                        <a:pt x="55" y="700"/>
                      </a:cubicBezTo>
                      <a:close/>
                      <a:moveTo>
                        <a:pt x="78" y="718"/>
                      </a:moveTo>
                      <a:cubicBezTo>
                        <a:pt x="74" y="716"/>
                        <a:pt x="70" y="713"/>
                        <a:pt x="66" y="710"/>
                      </a:cubicBezTo>
                      <a:cubicBezTo>
                        <a:pt x="65" y="709"/>
                        <a:pt x="63" y="709"/>
                        <a:pt x="63" y="710"/>
                      </a:cubicBezTo>
                      <a:cubicBezTo>
                        <a:pt x="62" y="711"/>
                        <a:pt x="62" y="713"/>
                        <a:pt x="63" y="714"/>
                      </a:cubicBezTo>
                      <a:cubicBezTo>
                        <a:pt x="67" y="717"/>
                        <a:pt x="71" y="720"/>
                        <a:pt x="75" y="723"/>
                      </a:cubicBezTo>
                      <a:cubicBezTo>
                        <a:pt x="76" y="723"/>
                        <a:pt x="78" y="723"/>
                        <a:pt x="79" y="722"/>
                      </a:cubicBezTo>
                      <a:cubicBezTo>
                        <a:pt x="80" y="721"/>
                        <a:pt x="79" y="719"/>
                        <a:pt x="78" y="718"/>
                      </a:cubicBezTo>
                      <a:close/>
                      <a:moveTo>
                        <a:pt x="104" y="733"/>
                      </a:moveTo>
                      <a:cubicBezTo>
                        <a:pt x="99" y="731"/>
                        <a:pt x="95" y="729"/>
                        <a:pt x="91" y="726"/>
                      </a:cubicBezTo>
                      <a:cubicBezTo>
                        <a:pt x="89" y="726"/>
                        <a:pt x="88" y="726"/>
                        <a:pt x="87" y="727"/>
                      </a:cubicBezTo>
                      <a:cubicBezTo>
                        <a:pt x="87" y="728"/>
                        <a:pt x="87" y="730"/>
                        <a:pt x="88" y="731"/>
                      </a:cubicBezTo>
                      <a:cubicBezTo>
                        <a:pt x="93" y="733"/>
                        <a:pt x="97" y="735"/>
                        <a:pt x="102" y="737"/>
                      </a:cubicBezTo>
                      <a:cubicBezTo>
                        <a:pt x="103" y="738"/>
                        <a:pt x="105" y="737"/>
                        <a:pt x="105" y="736"/>
                      </a:cubicBezTo>
                      <a:cubicBezTo>
                        <a:pt x="106" y="735"/>
                        <a:pt x="105" y="733"/>
                        <a:pt x="104" y="733"/>
                      </a:cubicBezTo>
                      <a:close/>
                      <a:moveTo>
                        <a:pt x="132" y="743"/>
                      </a:moveTo>
                      <a:cubicBezTo>
                        <a:pt x="127" y="742"/>
                        <a:pt x="122" y="740"/>
                        <a:pt x="118" y="738"/>
                      </a:cubicBezTo>
                      <a:cubicBezTo>
                        <a:pt x="116" y="738"/>
                        <a:pt x="115" y="739"/>
                        <a:pt x="114" y="740"/>
                      </a:cubicBezTo>
                      <a:cubicBezTo>
                        <a:pt x="114" y="741"/>
                        <a:pt x="115" y="743"/>
                        <a:pt x="116" y="743"/>
                      </a:cubicBezTo>
                      <a:cubicBezTo>
                        <a:pt x="121" y="745"/>
                        <a:pt x="125" y="746"/>
                        <a:pt x="130" y="748"/>
                      </a:cubicBezTo>
                      <a:cubicBezTo>
                        <a:pt x="132" y="748"/>
                        <a:pt x="133" y="747"/>
                        <a:pt x="133" y="746"/>
                      </a:cubicBezTo>
                      <a:cubicBezTo>
                        <a:pt x="134" y="745"/>
                        <a:pt x="133" y="743"/>
                        <a:pt x="132" y="743"/>
                      </a:cubicBezTo>
                      <a:close/>
                      <a:moveTo>
                        <a:pt x="161" y="749"/>
                      </a:moveTo>
                      <a:cubicBezTo>
                        <a:pt x="156" y="748"/>
                        <a:pt x="151" y="748"/>
                        <a:pt x="146" y="747"/>
                      </a:cubicBezTo>
                      <a:cubicBezTo>
                        <a:pt x="145" y="746"/>
                        <a:pt x="143" y="747"/>
                        <a:pt x="143" y="748"/>
                      </a:cubicBezTo>
                      <a:cubicBezTo>
                        <a:pt x="143" y="750"/>
                        <a:pt x="144" y="751"/>
                        <a:pt x="145" y="751"/>
                      </a:cubicBezTo>
                      <a:cubicBezTo>
                        <a:pt x="150" y="752"/>
                        <a:pt x="155" y="753"/>
                        <a:pt x="160" y="754"/>
                      </a:cubicBezTo>
                      <a:cubicBezTo>
                        <a:pt x="161" y="754"/>
                        <a:pt x="163" y="753"/>
                        <a:pt x="163" y="752"/>
                      </a:cubicBezTo>
                      <a:cubicBezTo>
                        <a:pt x="163" y="750"/>
                        <a:pt x="162" y="749"/>
                        <a:pt x="161" y="749"/>
                      </a:cubicBezTo>
                      <a:close/>
                      <a:moveTo>
                        <a:pt x="190" y="751"/>
                      </a:moveTo>
                      <a:cubicBezTo>
                        <a:pt x="185" y="751"/>
                        <a:pt x="180" y="751"/>
                        <a:pt x="175" y="751"/>
                      </a:cubicBezTo>
                      <a:cubicBezTo>
                        <a:pt x="174" y="750"/>
                        <a:pt x="173" y="751"/>
                        <a:pt x="173" y="753"/>
                      </a:cubicBezTo>
                      <a:cubicBezTo>
                        <a:pt x="173" y="754"/>
                        <a:pt x="174" y="755"/>
                        <a:pt x="175" y="756"/>
                      </a:cubicBezTo>
                      <a:cubicBezTo>
                        <a:pt x="180" y="756"/>
                        <a:pt x="185" y="756"/>
                        <a:pt x="190" y="756"/>
                      </a:cubicBezTo>
                      <a:cubicBezTo>
                        <a:pt x="192" y="756"/>
                        <a:pt x="193" y="755"/>
                        <a:pt x="193" y="754"/>
                      </a:cubicBezTo>
                      <a:cubicBezTo>
                        <a:pt x="193" y="752"/>
                        <a:pt x="192" y="751"/>
                        <a:pt x="190" y="751"/>
                      </a:cubicBezTo>
                      <a:close/>
                      <a:moveTo>
                        <a:pt x="220" y="749"/>
                      </a:moveTo>
                      <a:cubicBezTo>
                        <a:pt x="215" y="750"/>
                        <a:pt x="210" y="750"/>
                        <a:pt x="205" y="751"/>
                      </a:cubicBezTo>
                      <a:cubicBezTo>
                        <a:pt x="204" y="751"/>
                        <a:pt x="203" y="752"/>
                        <a:pt x="203" y="753"/>
                      </a:cubicBezTo>
                      <a:cubicBezTo>
                        <a:pt x="203" y="755"/>
                        <a:pt x="204" y="756"/>
                        <a:pt x="205" y="756"/>
                      </a:cubicBezTo>
                      <a:cubicBezTo>
                        <a:pt x="210" y="755"/>
                        <a:pt x="215" y="755"/>
                        <a:pt x="221" y="754"/>
                      </a:cubicBezTo>
                      <a:cubicBezTo>
                        <a:pt x="222" y="754"/>
                        <a:pt x="223" y="753"/>
                        <a:pt x="223" y="751"/>
                      </a:cubicBezTo>
                      <a:cubicBezTo>
                        <a:pt x="223" y="750"/>
                        <a:pt x="221" y="749"/>
                        <a:pt x="220" y="749"/>
                      </a:cubicBezTo>
                      <a:close/>
                      <a:moveTo>
                        <a:pt x="249" y="744"/>
                      </a:moveTo>
                      <a:cubicBezTo>
                        <a:pt x="244" y="745"/>
                        <a:pt x="239" y="746"/>
                        <a:pt x="235" y="747"/>
                      </a:cubicBezTo>
                      <a:cubicBezTo>
                        <a:pt x="233" y="747"/>
                        <a:pt x="232" y="749"/>
                        <a:pt x="233" y="750"/>
                      </a:cubicBezTo>
                      <a:cubicBezTo>
                        <a:pt x="233" y="751"/>
                        <a:pt x="234" y="752"/>
                        <a:pt x="235" y="752"/>
                      </a:cubicBezTo>
                      <a:cubicBezTo>
                        <a:pt x="240" y="751"/>
                        <a:pt x="245" y="750"/>
                        <a:pt x="250" y="749"/>
                      </a:cubicBezTo>
                      <a:cubicBezTo>
                        <a:pt x="252" y="748"/>
                        <a:pt x="252" y="747"/>
                        <a:pt x="252" y="745"/>
                      </a:cubicBezTo>
                      <a:cubicBezTo>
                        <a:pt x="252" y="744"/>
                        <a:pt x="250" y="743"/>
                        <a:pt x="249" y="744"/>
                      </a:cubicBezTo>
                      <a:close/>
                      <a:moveTo>
                        <a:pt x="245" y="767"/>
                      </a:moveTo>
                      <a:cubicBezTo>
                        <a:pt x="246" y="763"/>
                        <a:pt x="248" y="758"/>
                        <a:pt x="251" y="754"/>
                      </a:cubicBezTo>
                      <a:cubicBezTo>
                        <a:pt x="252" y="753"/>
                        <a:pt x="251" y="751"/>
                        <a:pt x="250" y="751"/>
                      </a:cubicBezTo>
                      <a:cubicBezTo>
                        <a:pt x="249" y="750"/>
                        <a:pt x="247" y="750"/>
                        <a:pt x="247" y="751"/>
                      </a:cubicBezTo>
                      <a:cubicBezTo>
                        <a:pt x="244" y="756"/>
                        <a:pt x="242" y="761"/>
                        <a:pt x="240" y="766"/>
                      </a:cubicBezTo>
                      <a:cubicBezTo>
                        <a:pt x="240" y="767"/>
                        <a:pt x="241" y="768"/>
                        <a:pt x="242" y="769"/>
                      </a:cubicBezTo>
                      <a:cubicBezTo>
                        <a:pt x="243" y="769"/>
                        <a:pt x="245" y="768"/>
                        <a:pt x="245" y="767"/>
                      </a:cubicBezTo>
                      <a:close/>
                      <a:moveTo>
                        <a:pt x="244" y="796"/>
                      </a:moveTo>
                      <a:cubicBezTo>
                        <a:pt x="243" y="791"/>
                        <a:pt x="243" y="787"/>
                        <a:pt x="243" y="783"/>
                      </a:cubicBezTo>
                      <a:cubicBezTo>
                        <a:pt x="243" y="782"/>
                        <a:pt x="243" y="782"/>
                        <a:pt x="243" y="781"/>
                      </a:cubicBezTo>
                      <a:cubicBezTo>
                        <a:pt x="243" y="780"/>
                        <a:pt x="242" y="779"/>
                        <a:pt x="241" y="779"/>
                      </a:cubicBezTo>
                      <a:cubicBezTo>
                        <a:pt x="239" y="779"/>
                        <a:pt x="238" y="780"/>
                        <a:pt x="238" y="781"/>
                      </a:cubicBezTo>
                      <a:cubicBezTo>
                        <a:pt x="238" y="782"/>
                        <a:pt x="238" y="782"/>
                        <a:pt x="238" y="783"/>
                      </a:cubicBezTo>
                      <a:cubicBezTo>
                        <a:pt x="238" y="787"/>
                        <a:pt x="238" y="792"/>
                        <a:pt x="239" y="797"/>
                      </a:cubicBezTo>
                      <a:cubicBezTo>
                        <a:pt x="239" y="798"/>
                        <a:pt x="241" y="799"/>
                        <a:pt x="242" y="799"/>
                      </a:cubicBezTo>
                      <a:cubicBezTo>
                        <a:pt x="243" y="798"/>
                        <a:pt x="244" y="797"/>
                        <a:pt x="244" y="796"/>
                      </a:cubicBezTo>
                      <a:close/>
                      <a:moveTo>
                        <a:pt x="253" y="824"/>
                      </a:moveTo>
                      <a:cubicBezTo>
                        <a:pt x="251" y="819"/>
                        <a:pt x="249" y="814"/>
                        <a:pt x="248" y="810"/>
                      </a:cubicBezTo>
                      <a:cubicBezTo>
                        <a:pt x="247" y="809"/>
                        <a:pt x="246" y="808"/>
                        <a:pt x="245" y="808"/>
                      </a:cubicBezTo>
                      <a:cubicBezTo>
                        <a:pt x="243" y="809"/>
                        <a:pt x="243" y="810"/>
                        <a:pt x="243" y="811"/>
                      </a:cubicBezTo>
                      <a:cubicBezTo>
                        <a:pt x="245" y="816"/>
                        <a:pt x="247" y="821"/>
                        <a:pt x="249" y="826"/>
                      </a:cubicBezTo>
                      <a:cubicBezTo>
                        <a:pt x="249" y="827"/>
                        <a:pt x="251" y="827"/>
                        <a:pt x="252" y="827"/>
                      </a:cubicBezTo>
                      <a:cubicBezTo>
                        <a:pt x="253" y="826"/>
                        <a:pt x="254" y="825"/>
                        <a:pt x="253" y="824"/>
                      </a:cubicBezTo>
                      <a:close/>
                      <a:moveTo>
                        <a:pt x="268" y="849"/>
                      </a:moveTo>
                      <a:cubicBezTo>
                        <a:pt x="265" y="845"/>
                        <a:pt x="263" y="841"/>
                        <a:pt x="260" y="837"/>
                      </a:cubicBezTo>
                      <a:cubicBezTo>
                        <a:pt x="259" y="835"/>
                        <a:pt x="258" y="835"/>
                        <a:pt x="257" y="836"/>
                      </a:cubicBezTo>
                      <a:cubicBezTo>
                        <a:pt x="256" y="836"/>
                        <a:pt x="255" y="838"/>
                        <a:pt x="256" y="839"/>
                      </a:cubicBezTo>
                      <a:cubicBezTo>
                        <a:pt x="258" y="844"/>
                        <a:pt x="261" y="848"/>
                        <a:pt x="264" y="852"/>
                      </a:cubicBezTo>
                      <a:cubicBezTo>
                        <a:pt x="265" y="853"/>
                        <a:pt x="266" y="853"/>
                        <a:pt x="267" y="853"/>
                      </a:cubicBezTo>
                      <a:cubicBezTo>
                        <a:pt x="269" y="852"/>
                        <a:pt x="269" y="850"/>
                        <a:pt x="268" y="849"/>
                      </a:cubicBezTo>
                      <a:close/>
                      <a:moveTo>
                        <a:pt x="286" y="873"/>
                      </a:moveTo>
                      <a:cubicBezTo>
                        <a:pt x="283" y="869"/>
                        <a:pt x="280" y="865"/>
                        <a:pt x="277" y="861"/>
                      </a:cubicBezTo>
                      <a:cubicBezTo>
                        <a:pt x="276" y="860"/>
                        <a:pt x="274" y="860"/>
                        <a:pt x="273" y="861"/>
                      </a:cubicBezTo>
                      <a:cubicBezTo>
                        <a:pt x="272" y="862"/>
                        <a:pt x="272" y="863"/>
                        <a:pt x="273" y="864"/>
                      </a:cubicBezTo>
                      <a:cubicBezTo>
                        <a:pt x="276" y="868"/>
                        <a:pt x="279" y="872"/>
                        <a:pt x="282" y="876"/>
                      </a:cubicBezTo>
                      <a:cubicBezTo>
                        <a:pt x="283" y="877"/>
                        <a:pt x="285" y="877"/>
                        <a:pt x="286" y="876"/>
                      </a:cubicBezTo>
                      <a:cubicBezTo>
                        <a:pt x="287" y="875"/>
                        <a:pt x="287" y="874"/>
                        <a:pt x="286" y="873"/>
                      </a:cubicBezTo>
                      <a:close/>
                      <a:moveTo>
                        <a:pt x="307" y="894"/>
                      </a:moveTo>
                      <a:cubicBezTo>
                        <a:pt x="303" y="891"/>
                        <a:pt x="300" y="887"/>
                        <a:pt x="296" y="884"/>
                      </a:cubicBezTo>
                      <a:cubicBezTo>
                        <a:pt x="295" y="883"/>
                        <a:pt x="294" y="883"/>
                        <a:pt x="293" y="884"/>
                      </a:cubicBezTo>
                      <a:cubicBezTo>
                        <a:pt x="292" y="885"/>
                        <a:pt x="292" y="886"/>
                        <a:pt x="293" y="887"/>
                      </a:cubicBezTo>
                      <a:cubicBezTo>
                        <a:pt x="296" y="891"/>
                        <a:pt x="300" y="895"/>
                        <a:pt x="303" y="898"/>
                      </a:cubicBezTo>
                      <a:cubicBezTo>
                        <a:pt x="305" y="899"/>
                        <a:pt x="306" y="899"/>
                        <a:pt x="307" y="898"/>
                      </a:cubicBezTo>
                      <a:cubicBezTo>
                        <a:pt x="308" y="897"/>
                        <a:pt x="308" y="895"/>
                        <a:pt x="307" y="894"/>
                      </a:cubicBezTo>
                      <a:close/>
                      <a:moveTo>
                        <a:pt x="330" y="913"/>
                      </a:moveTo>
                      <a:cubicBezTo>
                        <a:pt x="326" y="910"/>
                        <a:pt x="322" y="907"/>
                        <a:pt x="318" y="904"/>
                      </a:cubicBezTo>
                      <a:cubicBezTo>
                        <a:pt x="317" y="903"/>
                        <a:pt x="316" y="903"/>
                        <a:pt x="315" y="904"/>
                      </a:cubicBezTo>
                      <a:cubicBezTo>
                        <a:pt x="314" y="905"/>
                        <a:pt x="314" y="907"/>
                        <a:pt x="315" y="908"/>
                      </a:cubicBezTo>
                      <a:cubicBezTo>
                        <a:pt x="319" y="911"/>
                        <a:pt x="323" y="914"/>
                        <a:pt x="327" y="917"/>
                      </a:cubicBezTo>
                      <a:cubicBezTo>
                        <a:pt x="328" y="918"/>
                        <a:pt x="330" y="917"/>
                        <a:pt x="331" y="916"/>
                      </a:cubicBezTo>
                      <a:cubicBezTo>
                        <a:pt x="331" y="915"/>
                        <a:pt x="331" y="914"/>
                        <a:pt x="330" y="913"/>
                      </a:cubicBezTo>
                      <a:close/>
                      <a:moveTo>
                        <a:pt x="355" y="929"/>
                      </a:moveTo>
                      <a:cubicBezTo>
                        <a:pt x="351" y="926"/>
                        <a:pt x="346" y="924"/>
                        <a:pt x="342" y="921"/>
                      </a:cubicBezTo>
                      <a:cubicBezTo>
                        <a:pt x="341" y="920"/>
                        <a:pt x="340" y="921"/>
                        <a:pt x="339" y="922"/>
                      </a:cubicBezTo>
                      <a:cubicBezTo>
                        <a:pt x="338" y="923"/>
                        <a:pt x="338" y="925"/>
                        <a:pt x="340" y="925"/>
                      </a:cubicBezTo>
                      <a:cubicBezTo>
                        <a:pt x="344" y="928"/>
                        <a:pt x="348" y="931"/>
                        <a:pt x="352" y="933"/>
                      </a:cubicBezTo>
                      <a:cubicBezTo>
                        <a:pt x="354" y="934"/>
                        <a:pt x="355" y="934"/>
                        <a:pt x="356" y="932"/>
                      </a:cubicBezTo>
                      <a:cubicBezTo>
                        <a:pt x="357" y="931"/>
                        <a:pt x="356" y="930"/>
                        <a:pt x="355" y="929"/>
                      </a:cubicBezTo>
                      <a:close/>
                      <a:moveTo>
                        <a:pt x="381" y="943"/>
                      </a:moveTo>
                      <a:cubicBezTo>
                        <a:pt x="377" y="941"/>
                        <a:pt x="372" y="939"/>
                        <a:pt x="368" y="936"/>
                      </a:cubicBezTo>
                      <a:cubicBezTo>
                        <a:pt x="367" y="936"/>
                        <a:pt x="365" y="936"/>
                        <a:pt x="365" y="937"/>
                      </a:cubicBezTo>
                      <a:cubicBezTo>
                        <a:pt x="364" y="939"/>
                        <a:pt x="364" y="940"/>
                        <a:pt x="366" y="941"/>
                      </a:cubicBezTo>
                      <a:cubicBezTo>
                        <a:pt x="370" y="943"/>
                        <a:pt x="375" y="945"/>
                        <a:pt x="379" y="947"/>
                      </a:cubicBezTo>
                      <a:cubicBezTo>
                        <a:pt x="380" y="948"/>
                        <a:pt x="382" y="947"/>
                        <a:pt x="382" y="946"/>
                      </a:cubicBezTo>
                      <a:cubicBezTo>
                        <a:pt x="383" y="945"/>
                        <a:pt x="383" y="943"/>
                        <a:pt x="381" y="943"/>
                      </a:cubicBezTo>
                      <a:close/>
                      <a:moveTo>
                        <a:pt x="409" y="954"/>
                      </a:moveTo>
                      <a:cubicBezTo>
                        <a:pt x="404" y="952"/>
                        <a:pt x="400" y="951"/>
                        <a:pt x="395" y="949"/>
                      </a:cubicBezTo>
                      <a:cubicBezTo>
                        <a:pt x="394" y="948"/>
                        <a:pt x="392" y="949"/>
                        <a:pt x="392" y="950"/>
                      </a:cubicBezTo>
                      <a:cubicBezTo>
                        <a:pt x="391" y="951"/>
                        <a:pt x="392" y="953"/>
                        <a:pt x="393" y="953"/>
                      </a:cubicBezTo>
                      <a:cubicBezTo>
                        <a:pt x="398" y="955"/>
                        <a:pt x="402" y="957"/>
                        <a:pt x="407" y="959"/>
                      </a:cubicBezTo>
                      <a:cubicBezTo>
                        <a:pt x="408" y="959"/>
                        <a:pt x="410" y="959"/>
                        <a:pt x="410" y="957"/>
                      </a:cubicBezTo>
                      <a:cubicBezTo>
                        <a:pt x="411" y="956"/>
                        <a:pt x="410" y="955"/>
                        <a:pt x="409" y="954"/>
                      </a:cubicBezTo>
                      <a:close/>
                      <a:moveTo>
                        <a:pt x="437" y="962"/>
                      </a:moveTo>
                      <a:cubicBezTo>
                        <a:pt x="433" y="961"/>
                        <a:pt x="428" y="960"/>
                        <a:pt x="423" y="959"/>
                      </a:cubicBezTo>
                      <a:cubicBezTo>
                        <a:pt x="422" y="958"/>
                        <a:pt x="420" y="959"/>
                        <a:pt x="420" y="960"/>
                      </a:cubicBezTo>
                      <a:cubicBezTo>
                        <a:pt x="420" y="962"/>
                        <a:pt x="420" y="963"/>
                        <a:pt x="422" y="963"/>
                      </a:cubicBezTo>
                      <a:cubicBezTo>
                        <a:pt x="426" y="965"/>
                        <a:pt x="431" y="966"/>
                        <a:pt x="436" y="967"/>
                      </a:cubicBezTo>
                      <a:cubicBezTo>
                        <a:pt x="438" y="967"/>
                        <a:pt x="439" y="967"/>
                        <a:pt x="439" y="965"/>
                      </a:cubicBezTo>
                      <a:cubicBezTo>
                        <a:pt x="440" y="964"/>
                        <a:pt x="439" y="963"/>
                        <a:pt x="437" y="962"/>
                      </a:cubicBezTo>
                      <a:close/>
                      <a:moveTo>
                        <a:pt x="467" y="967"/>
                      </a:moveTo>
                      <a:cubicBezTo>
                        <a:pt x="462" y="966"/>
                        <a:pt x="457" y="966"/>
                        <a:pt x="452" y="965"/>
                      </a:cubicBezTo>
                      <a:cubicBezTo>
                        <a:pt x="451" y="965"/>
                        <a:pt x="449" y="966"/>
                        <a:pt x="449" y="967"/>
                      </a:cubicBezTo>
                      <a:cubicBezTo>
                        <a:pt x="449" y="968"/>
                        <a:pt x="450" y="970"/>
                        <a:pt x="451" y="970"/>
                      </a:cubicBezTo>
                      <a:cubicBezTo>
                        <a:pt x="456" y="971"/>
                        <a:pt x="461" y="971"/>
                        <a:pt x="466" y="972"/>
                      </a:cubicBezTo>
                      <a:cubicBezTo>
                        <a:pt x="468" y="972"/>
                        <a:pt x="469" y="971"/>
                        <a:pt x="469" y="970"/>
                      </a:cubicBezTo>
                      <a:cubicBezTo>
                        <a:pt x="469" y="968"/>
                        <a:pt x="468" y="967"/>
                        <a:pt x="467" y="967"/>
                      </a:cubicBezTo>
                      <a:close/>
                      <a:moveTo>
                        <a:pt x="496" y="967"/>
                      </a:moveTo>
                      <a:cubicBezTo>
                        <a:pt x="494" y="968"/>
                        <a:pt x="491" y="968"/>
                        <a:pt x="488" y="968"/>
                      </a:cubicBezTo>
                      <a:cubicBezTo>
                        <a:pt x="487" y="968"/>
                        <a:pt x="486" y="968"/>
                        <a:pt x="485" y="968"/>
                      </a:cubicBezTo>
                      <a:cubicBezTo>
                        <a:pt x="483" y="968"/>
                        <a:pt x="482" y="968"/>
                        <a:pt x="481" y="968"/>
                      </a:cubicBezTo>
                      <a:cubicBezTo>
                        <a:pt x="480" y="968"/>
                        <a:pt x="479" y="969"/>
                        <a:pt x="479" y="970"/>
                      </a:cubicBezTo>
                      <a:cubicBezTo>
                        <a:pt x="479" y="971"/>
                        <a:pt x="480" y="973"/>
                        <a:pt x="481" y="973"/>
                      </a:cubicBezTo>
                      <a:cubicBezTo>
                        <a:pt x="482" y="973"/>
                        <a:pt x="483" y="973"/>
                        <a:pt x="485" y="973"/>
                      </a:cubicBezTo>
                      <a:cubicBezTo>
                        <a:pt x="486" y="973"/>
                        <a:pt x="487" y="973"/>
                        <a:pt x="489" y="973"/>
                      </a:cubicBezTo>
                      <a:cubicBezTo>
                        <a:pt x="491" y="973"/>
                        <a:pt x="494" y="972"/>
                        <a:pt x="496" y="972"/>
                      </a:cubicBezTo>
                      <a:cubicBezTo>
                        <a:pt x="498" y="972"/>
                        <a:pt x="499" y="971"/>
                        <a:pt x="499" y="970"/>
                      </a:cubicBezTo>
                      <a:cubicBezTo>
                        <a:pt x="499" y="968"/>
                        <a:pt x="498" y="967"/>
                        <a:pt x="496" y="967"/>
                      </a:cubicBezTo>
                      <a:close/>
                      <a:moveTo>
                        <a:pt x="526" y="965"/>
                      </a:moveTo>
                      <a:cubicBezTo>
                        <a:pt x="521" y="965"/>
                        <a:pt x="516" y="966"/>
                        <a:pt x="511" y="966"/>
                      </a:cubicBezTo>
                      <a:cubicBezTo>
                        <a:pt x="510" y="966"/>
                        <a:pt x="509" y="968"/>
                        <a:pt x="509" y="969"/>
                      </a:cubicBezTo>
                      <a:cubicBezTo>
                        <a:pt x="509" y="970"/>
                        <a:pt x="510" y="971"/>
                        <a:pt x="512" y="971"/>
                      </a:cubicBezTo>
                      <a:cubicBezTo>
                        <a:pt x="517" y="971"/>
                        <a:pt x="522" y="970"/>
                        <a:pt x="527" y="969"/>
                      </a:cubicBezTo>
                      <a:cubicBezTo>
                        <a:pt x="528" y="969"/>
                        <a:pt x="529" y="968"/>
                        <a:pt x="529" y="967"/>
                      </a:cubicBezTo>
                      <a:cubicBezTo>
                        <a:pt x="528" y="965"/>
                        <a:pt x="527" y="964"/>
                        <a:pt x="526" y="9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6699" tIns="43349" rIns="86699" bIns="43349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66943" fontAlgn="base">
                    <a:spcBef>
                      <a:spcPct val="0"/>
                    </a:spcBef>
                    <a:spcAft>
                      <a:spcPct val="0"/>
                    </a:spcAft>
                    <a:buClrTx/>
                  </a:pPr>
                  <a:endParaRPr lang="zh-CN" altLang="en-US" sz="1707" kern="1200">
                    <a:solidFill>
                      <a:prstClr val="black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22" name="TextBox 21"/>
              <p:cNvSpPr txBox="1"/>
              <p:nvPr/>
            </p:nvSpPr>
            <p:spPr>
              <a:xfrm>
                <a:off x="5723896" y="3682297"/>
                <a:ext cx="3292841" cy="1463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i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 thành </a:t>
                </a:r>
              </a:p>
              <a:p>
                <a:pPr algn="ctr"/>
                <a:r>
                  <a:rPr lang="en-US" sz="1400" b="1" i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kiến thức</a:t>
                </a:r>
              </a:p>
            </p:txBody>
          </p:sp>
        </p:grpSp>
        <p:pic>
          <p:nvPicPr>
            <p:cNvPr id="20" name="Picture 4" descr="Đồ hoạ vector miễn phí của Một quyển sách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457" y="21019"/>
              <a:ext cx="923925" cy="9239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B1311948-17C2-441D-BC24-E8591BB5DDA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27930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280"/>
    </mc:Choice>
    <mc:Fallback>
      <p:transition spd="slow" advTm="272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Google Shape;1037;p5"/>
          <p:cNvSpPr txBox="1"/>
          <p:nvPr/>
        </p:nvSpPr>
        <p:spPr>
          <a:xfrm>
            <a:off x="2182465" y="397400"/>
            <a:ext cx="2935357" cy="878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6" tIns="45698" rIns="91416" bIns="45698" anchor="t" anchorCtr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5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III. THUYẾT KIẾN TẠO MẢNG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733" y="533400"/>
            <a:ext cx="6150667" cy="36709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033" y="4478091"/>
            <a:ext cx="6130367" cy="18465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E:\ôn đại học và HSG\Tài nguyên Địa lí\Tài liệu tham khảo trên internet\Tổng hợp\Giáo án\PPT\CÁC ICON HỖ TRỢ SOẠN GIẢNG PPT\44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220814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43000" y="3089598"/>
            <a:ext cx="3660911" cy="872033"/>
          </a:xfrm>
          <a:prstGeom prst="rect">
            <a:avLst/>
          </a:prstGeom>
          <a:solidFill>
            <a:srgbClr val="FF0066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32" tIns="45718" rIns="91432" bIns="45718" rtlCol="0">
            <a:spAutoFit/>
          </a:bodyPr>
          <a:lstStyle/>
          <a:p>
            <a:pPr algn="just"/>
            <a:r>
              <a:rPr lang="en-US" sz="25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- Trình bày khái quát về thuyết kiến tạo mảng</a:t>
            </a:r>
          </a:p>
        </p:txBody>
      </p:sp>
      <p:pic>
        <p:nvPicPr>
          <p:cNvPr id="13" name="Picture 3" descr="E:\ôn đại học và HSG\Tài nguyên Địa lí\Tài liệu tham khảo trên internet\Tổng hợp\Giáo án\PPT\CÁC ICON HỖ TRỢ SOẠN GIẢNG PPT\44.png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710137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143000" y="4383995"/>
            <a:ext cx="3660911" cy="1261884"/>
          </a:xfrm>
          <a:prstGeom prst="rect">
            <a:avLst/>
          </a:prstGeo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32" tIns="45718" rIns="91432" bIns="45718" rtlCol="0">
            <a:spAutoFit/>
          </a:bodyPr>
          <a:lstStyle/>
          <a:p>
            <a:pPr algn="just"/>
            <a:r>
              <a:rPr lang="en-US" sz="2500">
                <a:solidFill>
                  <a:srgbClr val="F8F8F8"/>
                </a:solidFill>
                <a:latin typeface="Times New Roman" pitchFamily="18" charset="0"/>
                <a:cs typeface="Times New Roman" pitchFamily="18" charset="0"/>
              </a:rPr>
              <a:t>- Nguyên nhân hình thành các dãy núi trẻ, các vành đai động đất, núi lửa.</a:t>
            </a:r>
          </a:p>
        </p:txBody>
      </p:sp>
      <p:pic>
        <p:nvPicPr>
          <p:cNvPr id="1026" name="Picture 2" descr="Câu Hỏi, Đánh Dấu, Màu Vàng, Thẩm Vấn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654" y="1676400"/>
            <a:ext cx="1130168" cy="1130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0" y="0"/>
            <a:ext cx="2057588" cy="1141426"/>
            <a:chOff x="438457" y="21019"/>
            <a:chExt cx="2057588" cy="1141426"/>
          </a:xfrm>
        </p:grpSpPr>
        <p:grpSp>
          <p:nvGrpSpPr>
            <p:cNvPr id="15" name="Group 14"/>
            <p:cNvGrpSpPr/>
            <p:nvPr/>
          </p:nvGrpSpPr>
          <p:grpSpPr>
            <a:xfrm>
              <a:off x="1094718" y="498395"/>
              <a:ext cx="1401327" cy="664050"/>
              <a:chOff x="5507432" y="3371212"/>
              <a:chExt cx="3674668" cy="1857615"/>
            </a:xfrm>
          </p:grpSpPr>
          <p:grpSp>
            <p:nvGrpSpPr>
              <p:cNvPr id="17" name="组合 1483"/>
              <p:cNvGrpSpPr/>
              <p:nvPr/>
            </p:nvGrpSpPr>
            <p:grpSpPr>
              <a:xfrm>
                <a:off x="5507432" y="3371212"/>
                <a:ext cx="3674668" cy="1857615"/>
                <a:chOff x="28079" y="1041053"/>
                <a:chExt cx="7035801" cy="4572000"/>
              </a:xfrm>
            </p:grpSpPr>
            <p:sp>
              <p:nvSpPr>
                <p:cNvPr id="19" name="Freeform 422"/>
                <p:cNvSpPr>
                  <a:spLocks/>
                </p:cNvSpPr>
                <p:nvPr/>
              </p:nvSpPr>
              <p:spPr bwMode="auto">
                <a:xfrm>
                  <a:off x="28079" y="1041053"/>
                  <a:ext cx="7035801" cy="4572000"/>
                </a:xfrm>
                <a:custGeom>
                  <a:avLst/>
                  <a:gdLst>
                    <a:gd name="T0" fmla="*/ 929 w 1660"/>
                    <a:gd name="T1" fmla="*/ 1077 h 1077"/>
                    <a:gd name="T2" fmla="*/ 867 w 1660"/>
                    <a:gd name="T3" fmla="*/ 1073 h 1077"/>
                    <a:gd name="T4" fmla="*/ 763 w 1660"/>
                    <a:gd name="T5" fmla="*/ 1036 h 1077"/>
                    <a:gd name="T6" fmla="*/ 674 w 1660"/>
                    <a:gd name="T7" fmla="*/ 987 h 1077"/>
                    <a:gd name="T8" fmla="*/ 601 w 1660"/>
                    <a:gd name="T9" fmla="*/ 1022 h 1077"/>
                    <a:gd name="T10" fmla="*/ 526 w 1660"/>
                    <a:gd name="T11" fmla="*/ 1033 h 1077"/>
                    <a:gd name="T12" fmla="*/ 522 w 1660"/>
                    <a:gd name="T13" fmla="*/ 1033 h 1077"/>
                    <a:gd name="T14" fmla="*/ 328 w 1660"/>
                    <a:gd name="T15" fmla="*/ 957 h 1077"/>
                    <a:gd name="T16" fmla="*/ 245 w 1660"/>
                    <a:gd name="T17" fmla="*/ 821 h 1077"/>
                    <a:gd name="T18" fmla="*/ 245 w 1660"/>
                    <a:gd name="T19" fmla="*/ 816 h 1077"/>
                    <a:gd name="T20" fmla="*/ 228 w 1660"/>
                    <a:gd name="T21" fmla="*/ 816 h 1077"/>
                    <a:gd name="T22" fmla="*/ 16 w 1660"/>
                    <a:gd name="T23" fmla="*/ 673 h 1077"/>
                    <a:gd name="T24" fmla="*/ 31 w 1660"/>
                    <a:gd name="T25" fmla="*/ 526 h 1077"/>
                    <a:gd name="T26" fmla="*/ 112 w 1660"/>
                    <a:gd name="T27" fmla="*/ 440 h 1077"/>
                    <a:gd name="T28" fmla="*/ 100 w 1660"/>
                    <a:gd name="T29" fmla="*/ 272 h 1077"/>
                    <a:gd name="T30" fmla="*/ 219 w 1660"/>
                    <a:gd name="T31" fmla="*/ 167 h 1077"/>
                    <a:gd name="T32" fmla="*/ 271 w 1660"/>
                    <a:gd name="T33" fmla="*/ 162 h 1077"/>
                    <a:gd name="T34" fmla="*/ 336 w 1660"/>
                    <a:gd name="T35" fmla="*/ 169 h 1077"/>
                    <a:gd name="T36" fmla="*/ 360 w 1660"/>
                    <a:gd name="T37" fmla="*/ 109 h 1077"/>
                    <a:gd name="T38" fmla="*/ 603 w 1660"/>
                    <a:gd name="T39" fmla="*/ 0 h 1077"/>
                    <a:gd name="T40" fmla="*/ 613 w 1660"/>
                    <a:gd name="T41" fmla="*/ 0 h 1077"/>
                    <a:gd name="T42" fmla="*/ 831 w 1660"/>
                    <a:gd name="T43" fmla="*/ 112 h 1077"/>
                    <a:gd name="T44" fmla="*/ 863 w 1660"/>
                    <a:gd name="T45" fmla="*/ 196 h 1077"/>
                    <a:gd name="T46" fmla="*/ 878 w 1660"/>
                    <a:gd name="T47" fmla="*/ 195 h 1077"/>
                    <a:gd name="T48" fmla="*/ 933 w 1660"/>
                    <a:gd name="T49" fmla="*/ 208 h 1077"/>
                    <a:gd name="T50" fmla="*/ 973 w 1660"/>
                    <a:gd name="T51" fmla="*/ 136 h 1077"/>
                    <a:gd name="T52" fmla="*/ 1251 w 1660"/>
                    <a:gd name="T53" fmla="*/ 33 h 1077"/>
                    <a:gd name="T54" fmla="*/ 1287 w 1660"/>
                    <a:gd name="T55" fmla="*/ 35 h 1077"/>
                    <a:gd name="T56" fmla="*/ 1455 w 1660"/>
                    <a:gd name="T57" fmla="*/ 129 h 1077"/>
                    <a:gd name="T58" fmla="*/ 1513 w 1660"/>
                    <a:gd name="T59" fmla="*/ 253 h 1077"/>
                    <a:gd name="T60" fmla="*/ 1619 w 1660"/>
                    <a:gd name="T61" fmla="*/ 370 h 1077"/>
                    <a:gd name="T62" fmla="*/ 1606 w 1660"/>
                    <a:gd name="T63" fmla="*/ 443 h 1077"/>
                    <a:gd name="T64" fmla="*/ 1618 w 1660"/>
                    <a:gd name="T65" fmla="*/ 456 h 1077"/>
                    <a:gd name="T66" fmla="*/ 1648 w 1660"/>
                    <a:gd name="T67" fmla="*/ 660 h 1077"/>
                    <a:gd name="T68" fmla="*/ 1408 w 1660"/>
                    <a:gd name="T69" fmla="*/ 814 h 1077"/>
                    <a:gd name="T70" fmla="*/ 1320 w 1660"/>
                    <a:gd name="T71" fmla="*/ 807 h 1077"/>
                    <a:gd name="T72" fmla="*/ 1122 w 1660"/>
                    <a:gd name="T73" fmla="*/ 1038 h 1077"/>
                    <a:gd name="T74" fmla="*/ 929 w 1660"/>
                    <a:gd name="T75" fmla="*/ 1077 h 10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1660" h="1077">
                      <a:moveTo>
                        <a:pt x="929" y="1077"/>
                      </a:moveTo>
                      <a:cubicBezTo>
                        <a:pt x="908" y="1077"/>
                        <a:pt x="887" y="1075"/>
                        <a:pt x="867" y="1073"/>
                      </a:cubicBezTo>
                      <a:cubicBezTo>
                        <a:pt x="853" y="1071"/>
                        <a:pt x="804" y="1053"/>
                        <a:pt x="763" y="1036"/>
                      </a:cubicBezTo>
                      <a:cubicBezTo>
                        <a:pt x="717" y="1016"/>
                        <a:pt x="690" y="1000"/>
                        <a:pt x="674" y="987"/>
                      </a:cubicBezTo>
                      <a:cubicBezTo>
                        <a:pt x="653" y="1003"/>
                        <a:pt x="629" y="1014"/>
                        <a:pt x="601" y="1022"/>
                      </a:cubicBezTo>
                      <a:cubicBezTo>
                        <a:pt x="578" y="1029"/>
                        <a:pt x="553" y="1032"/>
                        <a:pt x="526" y="1033"/>
                      </a:cubicBezTo>
                      <a:cubicBezTo>
                        <a:pt x="525" y="1033"/>
                        <a:pt x="523" y="1033"/>
                        <a:pt x="522" y="1033"/>
                      </a:cubicBezTo>
                      <a:cubicBezTo>
                        <a:pt x="457" y="1033"/>
                        <a:pt x="385" y="1004"/>
                        <a:pt x="328" y="957"/>
                      </a:cubicBezTo>
                      <a:cubicBezTo>
                        <a:pt x="299" y="933"/>
                        <a:pt x="250" y="877"/>
                        <a:pt x="245" y="821"/>
                      </a:cubicBezTo>
                      <a:cubicBezTo>
                        <a:pt x="245" y="819"/>
                        <a:pt x="245" y="817"/>
                        <a:pt x="245" y="816"/>
                      </a:cubicBezTo>
                      <a:cubicBezTo>
                        <a:pt x="239" y="816"/>
                        <a:pt x="234" y="816"/>
                        <a:pt x="228" y="816"/>
                      </a:cubicBezTo>
                      <a:cubicBezTo>
                        <a:pt x="127" y="816"/>
                        <a:pt x="46" y="761"/>
                        <a:pt x="16" y="673"/>
                      </a:cubicBezTo>
                      <a:cubicBezTo>
                        <a:pt x="0" y="628"/>
                        <a:pt x="5" y="574"/>
                        <a:pt x="31" y="526"/>
                      </a:cubicBezTo>
                      <a:cubicBezTo>
                        <a:pt x="50" y="488"/>
                        <a:pt x="79" y="458"/>
                        <a:pt x="112" y="440"/>
                      </a:cubicBezTo>
                      <a:cubicBezTo>
                        <a:pt x="86" y="384"/>
                        <a:pt x="81" y="323"/>
                        <a:pt x="100" y="272"/>
                      </a:cubicBezTo>
                      <a:cubicBezTo>
                        <a:pt x="120" y="221"/>
                        <a:pt x="162" y="184"/>
                        <a:pt x="219" y="167"/>
                      </a:cubicBezTo>
                      <a:cubicBezTo>
                        <a:pt x="236" y="162"/>
                        <a:pt x="259" y="162"/>
                        <a:pt x="271" y="162"/>
                      </a:cubicBezTo>
                      <a:cubicBezTo>
                        <a:pt x="286" y="162"/>
                        <a:pt x="311" y="163"/>
                        <a:pt x="336" y="169"/>
                      </a:cubicBezTo>
                      <a:cubicBezTo>
                        <a:pt x="339" y="148"/>
                        <a:pt x="347" y="128"/>
                        <a:pt x="360" y="109"/>
                      </a:cubicBezTo>
                      <a:cubicBezTo>
                        <a:pt x="409" y="38"/>
                        <a:pt x="522" y="0"/>
                        <a:pt x="603" y="0"/>
                      </a:cubicBezTo>
                      <a:cubicBezTo>
                        <a:pt x="607" y="0"/>
                        <a:pt x="610" y="0"/>
                        <a:pt x="613" y="0"/>
                      </a:cubicBezTo>
                      <a:cubicBezTo>
                        <a:pt x="681" y="3"/>
                        <a:pt x="779" y="39"/>
                        <a:pt x="831" y="112"/>
                      </a:cubicBezTo>
                      <a:cubicBezTo>
                        <a:pt x="850" y="139"/>
                        <a:pt x="861" y="167"/>
                        <a:pt x="863" y="196"/>
                      </a:cubicBezTo>
                      <a:cubicBezTo>
                        <a:pt x="868" y="196"/>
                        <a:pt x="873" y="195"/>
                        <a:pt x="878" y="195"/>
                      </a:cubicBezTo>
                      <a:cubicBezTo>
                        <a:pt x="897" y="195"/>
                        <a:pt x="916" y="200"/>
                        <a:pt x="933" y="208"/>
                      </a:cubicBezTo>
                      <a:cubicBezTo>
                        <a:pt x="940" y="182"/>
                        <a:pt x="954" y="158"/>
                        <a:pt x="973" y="136"/>
                      </a:cubicBezTo>
                      <a:cubicBezTo>
                        <a:pt x="1040" y="60"/>
                        <a:pt x="1165" y="33"/>
                        <a:pt x="1251" y="33"/>
                      </a:cubicBezTo>
                      <a:cubicBezTo>
                        <a:pt x="1263" y="33"/>
                        <a:pt x="1275" y="34"/>
                        <a:pt x="1287" y="35"/>
                      </a:cubicBezTo>
                      <a:cubicBezTo>
                        <a:pt x="1360" y="42"/>
                        <a:pt x="1409" y="69"/>
                        <a:pt x="1455" y="129"/>
                      </a:cubicBezTo>
                      <a:cubicBezTo>
                        <a:pt x="1488" y="171"/>
                        <a:pt x="1508" y="212"/>
                        <a:pt x="1513" y="253"/>
                      </a:cubicBezTo>
                      <a:cubicBezTo>
                        <a:pt x="1571" y="260"/>
                        <a:pt x="1612" y="316"/>
                        <a:pt x="1619" y="370"/>
                      </a:cubicBezTo>
                      <a:cubicBezTo>
                        <a:pt x="1623" y="397"/>
                        <a:pt x="1618" y="423"/>
                        <a:pt x="1606" y="443"/>
                      </a:cubicBezTo>
                      <a:cubicBezTo>
                        <a:pt x="1610" y="447"/>
                        <a:pt x="1614" y="451"/>
                        <a:pt x="1618" y="456"/>
                      </a:cubicBezTo>
                      <a:cubicBezTo>
                        <a:pt x="1660" y="512"/>
                        <a:pt x="1658" y="624"/>
                        <a:pt x="1648" y="660"/>
                      </a:cubicBezTo>
                      <a:cubicBezTo>
                        <a:pt x="1628" y="731"/>
                        <a:pt x="1570" y="814"/>
                        <a:pt x="1408" y="814"/>
                      </a:cubicBezTo>
                      <a:cubicBezTo>
                        <a:pt x="1381" y="814"/>
                        <a:pt x="1351" y="812"/>
                        <a:pt x="1320" y="807"/>
                      </a:cubicBezTo>
                      <a:cubicBezTo>
                        <a:pt x="1288" y="919"/>
                        <a:pt x="1222" y="997"/>
                        <a:pt x="1122" y="1038"/>
                      </a:cubicBezTo>
                      <a:cubicBezTo>
                        <a:pt x="1062" y="1063"/>
                        <a:pt x="996" y="1077"/>
                        <a:pt x="929" y="1077"/>
                      </a:cubicBezTo>
                      <a:close/>
                    </a:path>
                  </a:pathLst>
                </a:custGeom>
                <a:solidFill>
                  <a:srgbClr val="FF99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6699" tIns="43349" rIns="86699" bIns="43349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66943" fontAlgn="base">
                    <a:spcBef>
                      <a:spcPct val="0"/>
                    </a:spcBef>
                    <a:spcAft>
                      <a:spcPct val="0"/>
                    </a:spcAft>
                    <a:buClrTx/>
                  </a:pPr>
                  <a:endParaRPr lang="zh-CN" altLang="en-US" sz="1707" kern="1200">
                    <a:solidFill>
                      <a:prstClr val="black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0" name="Freeform 423"/>
                <p:cNvSpPr>
                  <a:spLocks noEditPoints="1"/>
                </p:cNvSpPr>
                <p:nvPr/>
              </p:nvSpPr>
              <p:spPr bwMode="auto">
                <a:xfrm>
                  <a:off x="185242" y="1168053"/>
                  <a:ext cx="6726238" cy="4318000"/>
                </a:xfrm>
                <a:custGeom>
                  <a:avLst/>
                  <a:gdLst>
                    <a:gd name="T0" fmla="*/ 607 w 1587"/>
                    <a:gd name="T1" fmla="*/ 941 h 1017"/>
                    <a:gd name="T2" fmla="*/ 647 w 1587"/>
                    <a:gd name="T3" fmla="*/ 905 h 1017"/>
                    <a:gd name="T4" fmla="*/ 685 w 1587"/>
                    <a:gd name="T5" fmla="*/ 947 h 1017"/>
                    <a:gd name="T6" fmla="*/ 765 w 1587"/>
                    <a:gd name="T7" fmla="*/ 989 h 1017"/>
                    <a:gd name="T8" fmla="*/ 834 w 1587"/>
                    <a:gd name="T9" fmla="*/ 1010 h 1017"/>
                    <a:gd name="T10" fmla="*/ 941 w 1587"/>
                    <a:gd name="T11" fmla="*/ 1009 h 1017"/>
                    <a:gd name="T12" fmla="*/ 1003 w 1587"/>
                    <a:gd name="T13" fmla="*/ 1001 h 1017"/>
                    <a:gd name="T14" fmla="*/ 1070 w 1587"/>
                    <a:gd name="T15" fmla="*/ 980 h 1017"/>
                    <a:gd name="T16" fmla="*/ 1136 w 1587"/>
                    <a:gd name="T17" fmla="*/ 940 h 1017"/>
                    <a:gd name="T18" fmla="*/ 1202 w 1587"/>
                    <a:gd name="T19" fmla="*/ 880 h 1017"/>
                    <a:gd name="T20" fmla="*/ 1236 w 1587"/>
                    <a:gd name="T21" fmla="*/ 815 h 1017"/>
                    <a:gd name="T22" fmla="*/ 1288 w 1587"/>
                    <a:gd name="T23" fmla="*/ 742 h 1017"/>
                    <a:gd name="T24" fmla="*/ 1349 w 1587"/>
                    <a:gd name="T25" fmla="*/ 751 h 1017"/>
                    <a:gd name="T26" fmla="*/ 1421 w 1587"/>
                    <a:gd name="T27" fmla="*/ 746 h 1017"/>
                    <a:gd name="T28" fmla="*/ 1492 w 1587"/>
                    <a:gd name="T29" fmla="*/ 725 h 1017"/>
                    <a:gd name="T30" fmla="*/ 1562 w 1587"/>
                    <a:gd name="T31" fmla="*/ 670 h 1017"/>
                    <a:gd name="T32" fmla="*/ 1582 w 1587"/>
                    <a:gd name="T33" fmla="*/ 583 h 1017"/>
                    <a:gd name="T34" fmla="*/ 1581 w 1587"/>
                    <a:gd name="T35" fmla="*/ 521 h 1017"/>
                    <a:gd name="T36" fmla="*/ 1561 w 1587"/>
                    <a:gd name="T37" fmla="*/ 451 h 1017"/>
                    <a:gd name="T38" fmla="*/ 1496 w 1587"/>
                    <a:gd name="T39" fmla="*/ 427 h 1017"/>
                    <a:gd name="T40" fmla="*/ 1548 w 1587"/>
                    <a:gd name="T41" fmla="*/ 358 h 1017"/>
                    <a:gd name="T42" fmla="*/ 1537 w 1587"/>
                    <a:gd name="T43" fmla="*/ 299 h 1017"/>
                    <a:gd name="T44" fmla="*/ 1477 w 1587"/>
                    <a:gd name="T45" fmla="*/ 259 h 1017"/>
                    <a:gd name="T46" fmla="*/ 1448 w 1587"/>
                    <a:gd name="T47" fmla="*/ 244 h 1017"/>
                    <a:gd name="T48" fmla="*/ 1428 w 1587"/>
                    <a:gd name="T49" fmla="*/ 175 h 1017"/>
                    <a:gd name="T50" fmla="*/ 1384 w 1587"/>
                    <a:gd name="T51" fmla="*/ 108 h 1017"/>
                    <a:gd name="T52" fmla="*/ 1331 w 1587"/>
                    <a:gd name="T53" fmla="*/ 59 h 1017"/>
                    <a:gd name="T54" fmla="*/ 1243 w 1587"/>
                    <a:gd name="T55" fmla="*/ 39 h 1017"/>
                    <a:gd name="T56" fmla="*/ 1169 w 1587"/>
                    <a:gd name="T57" fmla="*/ 41 h 1017"/>
                    <a:gd name="T58" fmla="*/ 1080 w 1587"/>
                    <a:gd name="T59" fmla="*/ 54 h 1017"/>
                    <a:gd name="T60" fmla="*/ 1014 w 1587"/>
                    <a:gd name="T61" fmla="*/ 85 h 1017"/>
                    <a:gd name="T62" fmla="*/ 940 w 1587"/>
                    <a:gd name="T63" fmla="*/ 160 h 1017"/>
                    <a:gd name="T64" fmla="*/ 922 w 1587"/>
                    <a:gd name="T65" fmla="*/ 219 h 1017"/>
                    <a:gd name="T66" fmla="*/ 906 w 1587"/>
                    <a:gd name="T67" fmla="*/ 219 h 1017"/>
                    <a:gd name="T68" fmla="*/ 837 w 1587"/>
                    <a:gd name="T69" fmla="*/ 198 h 1017"/>
                    <a:gd name="T70" fmla="*/ 791 w 1587"/>
                    <a:gd name="T71" fmla="*/ 166 h 1017"/>
                    <a:gd name="T72" fmla="*/ 783 w 1587"/>
                    <a:gd name="T73" fmla="*/ 122 h 1017"/>
                    <a:gd name="T74" fmla="*/ 720 w 1587"/>
                    <a:gd name="T75" fmla="*/ 58 h 1017"/>
                    <a:gd name="T76" fmla="*/ 655 w 1587"/>
                    <a:gd name="T77" fmla="*/ 23 h 1017"/>
                    <a:gd name="T78" fmla="*/ 583 w 1587"/>
                    <a:gd name="T79" fmla="*/ 1 h 1017"/>
                    <a:gd name="T80" fmla="*/ 480 w 1587"/>
                    <a:gd name="T81" fmla="*/ 19 h 1017"/>
                    <a:gd name="T82" fmla="*/ 421 w 1587"/>
                    <a:gd name="T83" fmla="*/ 39 h 1017"/>
                    <a:gd name="T84" fmla="*/ 361 w 1587"/>
                    <a:gd name="T85" fmla="*/ 80 h 1017"/>
                    <a:gd name="T86" fmla="*/ 332 w 1587"/>
                    <a:gd name="T87" fmla="*/ 162 h 1017"/>
                    <a:gd name="T88" fmla="*/ 334 w 1587"/>
                    <a:gd name="T89" fmla="*/ 194 h 1017"/>
                    <a:gd name="T90" fmla="*/ 269 w 1587"/>
                    <a:gd name="T91" fmla="*/ 164 h 1017"/>
                    <a:gd name="T92" fmla="*/ 195 w 1587"/>
                    <a:gd name="T93" fmla="*/ 170 h 1017"/>
                    <a:gd name="T94" fmla="*/ 116 w 1587"/>
                    <a:gd name="T95" fmla="*/ 211 h 1017"/>
                    <a:gd name="T96" fmla="*/ 87 w 1587"/>
                    <a:gd name="T97" fmla="*/ 278 h 1017"/>
                    <a:gd name="T98" fmla="*/ 101 w 1587"/>
                    <a:gd name="T99" fmla="*/ 382 h 1017"/>
                    <a:gd name="T100" fmla="*/ 118 w 1587"/>
                    <a:gd name="T101" fmla="*/ 421 h 1017"/>
                    <a:gd name="T102" fmla="*/ 57 w 1587"/>
                    <a:gd name="T103" fmla="*/ 460 h 1017"/>
                    <a:gd name="T104" fmla="*/ 18 w 1587"/>
                    <a:gd name="T105" fmla="*/ 521 h 1017"/>
                    <a:gd name="T106" fmla="*/ 2 w 1587"/>
                    <a:gd name="T107" fmla="*/ 599 h 1017"/>
                    <a:gd name="T108" fmla="*/ 23 w 1587"/>
                    <a:gd name="T109" fmla="*/ 668 h 1017"/>
                    <a:gd name="T110" fmla="*/ 91 w 1587"/>
                    <a:gd name="T111" fmla="*/ 726 h 1017"/>
                    <a:gd name="T112" fmla="*/ 161 w 1587"/>
                    <a:gd name="T113" fmla="*/ 749 h 1017"/>
                    <a:gd name="T114" fmla="*/ 250 w 1587"/>
                    <a:gd name="T115" fmla="*/ 749 h 1017"/>
                    <a:gd name="T116" fmla="*/ 253 w 1587"/>
                    <a:gd name="T117" fmla="*/ 824 h 1017"/>
                    <a:gd name="T118" fmla="*/ 286 w 1587"/>
                    <a:gd name="T119" fmla="*/ 876 h 1017"/>
                    <a:gd name="T120" fmla="*/ 340 w 1587"/>
                    <a:gd name="T121" fmla="*/ 925 h 1017"/>
                    <a:gd name="T122" fmla="*/ 423 w 1587"/>
                    <a:gd name="T123" fmla="*/ 959 h 1017"/>
                    <a:gd name="T124" fmla="*/ 485 w 1587"/>
                    <a:gd name="T125" fmla="*/ 973 h 10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587" h="1017">
                      <a:moveTo>
                        <a:pt x="555" y="958"/>
                      </a:moveTo>
                      <a:cubicBezTo>
                        <a:pt x="550" y="960"/>
                        <a:pt x="545" y="961"/>
                        <a:pt x="540" y="962"/>
                      </a:cubicBezTo>
                      <a:cubicBezTo>
                        <a:pt x="539" y="962"/>
                        <a:pt x="538" y="963"/>
                        <a:pt x="539" y="965"/>
                      </a:cubicBezTo>
                      <a:cubicBezTo>
                        <a:pt x="539" y="966"/>
                        <a:pt x="540" y="967"/>
                        <a:pt x="542" y="967"/>
                      </a:cubicBezTo>
                      <a:cubicBezTo>
                        <a:pt x="546" y="966"/>
                        <a:pt x="551" y="965"/>
                        <a:pt x="556" y="963"/>
                      </a:cubicBezTo>
                      <a:cubicBezTo>
                        <a:pt x="558" y="963"/>
                        <a:pt x="558" y="961"/>
                        <a:pt x="558" y="960"/>
                      </a:cubicBezTo>
                      <a:cubicBezTo>
                        <a:pt x="558" y="959"/>
                        <a:pt x="556" y="958"/>
                        <a:pt x="555" y="958"/>
                      </a:cubicBezTo>
                      <a:close/>
                      <a:moveTo>
                        <a:pt x="578" y="950"/>
                      </a:moveTo>
                      <a:cubicBezTo>
                        <a:pt x="573" y="952"/>
                        <a:pt x="569" y="954"/>
                        <a:pt x="564" y="956"/>
                      </a:cubicBezTo>
                      <a:cubicBezTo>
                        <a:pt x="563" y="956"/>
                        <a:pt x="562" y="957"/>
                        <a:pt x="563" y="959"/>
                      </a:cubicBezTo>
                      <a:cubicBezTo>
                        <a:pt x="563" y="960"/>
                        <a:pt x="564" y="961"/>
                        <a:pt x="566" y="960"/>
                      </a:cubicBezTo>
                      <a:cubicBezTo>
                        <a:pt x="571" y="959"/>
                        <a:pt x="575" y="957"/>
                        <a:pt x="580" y="955"/>
                      </a:cubicBezTo>
                      <a:cubicBezTo>
                        <a:pt x="581" y="955"/>
                        <a:pt x="582" y="953"/>
                        <a:pt x="581" y="952"/>
                      </a:cubicBezTo>
                      <a:cubicBezTo>
                        <a:pt x="581" y="950"/>
                        <a:pt x="579" y="950"/>
                        <a:pt x="578" y="950"/>
                      </a:cubicBezTo>
                      <a:close/>
                      <a:moveTo>
                        <a:pt x="604" y="937"/>
                      </a:moveTo>
                      <a:cubicBezTo>
                        <a:pt x="600" y="940"/>
                        <a:pt x="596" y="942"/>
                        <a:pt x="591" y="944"/>
                      </a:cubicBezTo>
                      <a:cubicBezTo>
                        <a:pt x="590" y="945"/>
                        <a:pt x="590" y="946"/>
                        <a:pt x="590" y="948"/>
                      </a:cubicBezTo>
                      <a:cubicBezTo>
                        <a:pt x="591" y="949"/>
                        <a:pt x="593" y="949"/>
                        <a:pt x="594" y="949"/>
                      </a:cubicBezTo>
                      <a:cubicBezTo>
                        <a:pt x="598" y="946"/>
                        <a:pt x="603" y="944"/>
                        <a:pt x="607" y="941"/>
                      </a:cubicBezTo>
                      <a:cubicBezTo>
                        <a:pt x="608" y="940"/>
                        <a:pt x="608" y="939"/>
                        <a:pt x="608" y="938"/>
                      </a:cubicBezTo>
                      <a:cubicBezTo>
                        <a:pt x="607" y="937"/>
                        <a:pt x="605" y="936"/>
                        <a:pt x="604" y="937"/>
                      </a:cubicBezTo>
                      <a:close/>
                      <a:moveTo>
                        <a:pt x="628" y="919"/>
                      </a:moveTo>
                      <a:cubicBezTo>
                        <a:pt x="624" y="922"/>
                        <a:pt x="620" y="925"/>
                        <a:pt x="616" y="928"/>
                      </a:cubicBezTo>
                      <a:cubicBezTo>
                        <a:pt x="615" y="929"/>
                        <a:pt x="615" y="931"/>
                        <a:pt x="616" y="932"/>
                      </a:cubicBezTo>
                      <a:cubicBezTo>
                        <a:pt x="617" y="933"/>
                        <a:pt x="618" y="933"/>
                        <a:pt x="619" y="932"/>
                      </a:cubicBezTo>
                      <a:cubicBezTo>
                        <a:pt x="623" y="929"/>
                        <a:pt x="627" y="926"/>
                        <a:pt x="631" y="922"/>
                      </a:cubicBezTo>
                      <a:cubicBezTo>
                        <a:pt x="632" y="921"/>
                        <a:pt x="632" y="920"/>
                        <a:pt x="631" y="919"/>
                      </a:cubicBezTo>
                      <a:cubicBezTo>
                        <a:pt x="630" y="918"/>
                        <a:pt x="629" y="918"/>
                        <a:pt x="628" y="919"/>
                      </a:cubicBezTo>
                      <a:close/>
                      <a:moveTo>
                        <a:pt x="645" y="909"/>
                      </a:moveTo>
                      <a:cubicBezTo>
                        <a:pt x="645" y="908"/>
                        <a:pt x="646" y="906"/>
                        <a:pt x="647" y="905"/>
                      </a:cubicBezTo>
                      <a:cubicBezTo>
                        <a:pt x="647" y="904"/>
                        <a:pt x="647" y="903"/>
                        <a:pt x="647" y="903"/>
                      </a:cubicBezTo>
                      <a:cubicBezTo>
                        <a:pt x="647" y="902"/>
                        <a:pt x="647" y="901"/>
                        <a:pt x="646" y="901"/>
                      </a:cubicBezTo>
                      <a:cubicBezTo>
                        <a:pt x="646" y="901"/>
                        <a:pt x="645" y="900"/>
                        <a:pt x="644" y="901"/>
                      </a:cubicBezTo>
                      <a:cubicBezTo>
                        <a:pt x="644" y="901"/>
                        <a:pt x="643" y="901"/>
                        <a:pt x="643" y="902"/>
                      </a:cubicBezTo>
                      <a:cubicBezTo>
                        <a:pt x="641" y="904"/>
                        <a:pt x="639" y="906"/>
                        <a:pt x="638" y="908"/>
                      </a:cubicBezTo>
                      <a:cubicBezTo>
                        <a:pt x="637" y="909"/>
                        <a:pt x="637" y="911"/>
                        <a:pt x="638" y="912"/>
                      </a:cubicBezTo>
                      <a:cubicBezTo>
                        <a:pt x="639" y="913"/>
                        <a:pt x="641" y="912"/>
                        <a:pt x="641" y="911"/>
                      </a:cubicBezTo>
                      <a:cubicBezTo>
                        <a:pt x="643" y="909"/>
                        <a:pt x="645" y="907"/>
                        <a:pt x="647" y="905"/>
                      </a:cubicBezTo>
                      <a:cubicBezTo>
                        <a:pt x="648" y="903"/>
                        <a:pt x="647" y="902"/>
                        <a:pt x="646" y="901"/>
                      </a:cubicBezTo>
                      <a:cubicBezTo>
                        <a:pt x="645" y="900"/>
                        <a:pt x="644" y="900"/>
                        <a:pt x="643" y="902"/>
                      </a:cubicBezTo>
                      <a:cubicBezTo>
                        <a:pt x="641" y="904"/>
                        <a:pt x="640" y="906"/>
                        <a:pt x="640" y="909"/>
                      </a:cubicBezTo>
                      <a:cubicBezTo>
                        <a:pt x="640" y="910"/>
                        <a:pt x="641" y="911"/>
                        <a:pt x="642" y="912"/>
                      </a:cubicBezTo>
                      <a:cubicBezTo>
                        <a:pt x="644" y="912"/>
                        <a:pt x="645" y="911"/>
                        <a:pt x="645" y="909"/>
                      </a:cubicBezTo>
                      <a:close/>
                      <a:moveTo>
                        <a:pt x="660" y="931"/>
                      </a:moveTo>
                      <a:cubicBezTo>
                        <a:pt x="656" y="928"/>
                        <a:pt x="652" y="924"/>
                        <a:pt x="650" y="921"/>
                      </a:cubicBezTo>
                      <a:cubicBezTo>
                        <a:pt x="649" y="920"/>
                        <a:pt x="647" y="920"/>
                        <a:pt x="646" y="921"/>
                      </a:cubicBezTo>
                      <a:cubicBezTo>
                        <a:pt x="645" y="921"/>
                        <a:pt x="645" y="923"/>
                        <a:pt x="646" y="924"/>
                      </a:cubicBezTo>
                      <a:cubicBezTo>
                        <a:pt x="649" y="928"/>
                        <a:pt x="652" y="931"/>
                        <a:pt x="657" y="935"/>
                      </a:cubicBezTo>
                      <a:cubicBezTo>
                        <a:pt x="658" y="936"/>
                        <a:pt x="660" y="936"/>
                        <a:pt x="660" y="935"/>
                      </a:cubicBezTo>
                      <a:cubicBezTo>
                        <a:pt x="661" y="933"/>
                        <a:pt x="661" y="932"/>
                        <a:pt x="660" y="931"/>
                      </a:cubicBezTo>
                      <a:close/>
                      <a:moveTo>
                        <a:pt x="685" y="947"/>
                      </a:moveTo>
                      <a:cubicBezTo>
                        <a:pt x="680" y="945"/>
                        <a:pt x="676" y="942"/>
                        <a:pt x="672" y="940"/>
                      </a:cubicBezTo>
                      <a:cubicBezTo>
                        <a:pt x="671" y="939"/>
                        <a:pt x="669" y="939"/>
                        <a:pt x="669" y="940"/>
                      </a:cubicBezTo>
                      <a:cubicBezTo>
                        <a:pt x="668" y="941"/>
                        <a:pt x="668" y="943"/>
                        <a:pt x="669" y="944"/>
                      </a:cubicBezTo>
                      <a:cubicBezTo>
                        <a:pt x="673" y="946"/>
                        <a:pt x="678" y="949"/>
                        <a:pt x="682" y="952"/>
                      </a:cubicBezTo>
                      <a:cubicBezTo>
                        <a:pt x="684" y="952"/>
                        <a:pt x="685" y="952"/>
                        <a:pt x="686" y="951"/>
                      </a:cubicBezTo>
                      <a:cubicBezTo>
                        <a:pt x="686" y="950"/>
                        <a:pt x="686" y="948"/>
                        <a:pt x="685" y="947"/>
                      </a:cubicBezTo>
                      <a:close/>
                      <a:moveTo>
                        <a:pt x="711" y="961"/>
                      </a:moveTo>
                      <a:cubicBezTo>
                        <a:pt x="707" y="959"/>
                        <a:pt x="702" y="957"/>
                        <a:pt x="698" y="954"/>
                      </a:cubicBezTo>
                      <a:cubicBezTo>
                        <a:pt x="697" y="954"/>
                        <a:pt x="695" y="954"/>
                        <a:pt x="695" y="955"/>
                      </a:cubicBezTo>
                      <a:cubicBezTo>
                        <a:pt x="694" y="957"/>
                        <a:pt x="694" y="958"/>
                        <a:pt x="696" y="959"/>
                      </a:cubicBezTo>
                      <a:cubicBezTo>
                        <a:pt x="700" y="961"/>
                        <a:pt x="705" y="963"/>
                        <a:pt x="709" y="966"/>
                      </a:cubicBezTo>
                      <a:cubicBezTo>
                        <a:pt x="710" y="966"/>
                        <a:pt x="712" y="966"/>
                        <a:pt x="713" y="964"/>
                      </a:cubicBezTo>
                      <a:cubicBezTo>
                        <a:pt x="713" y="963"/>
                        <a:pt x="713" y="962"/>
                        <a:pt x="711" y="961"/>
                      </a:cubicBezTo>
                      <a:close/>
                      <a:moveTo>
                        <a:pt x="739" y="973"/>
                      </a:moveTo>
                      <a:cubicBezTo>
                        <a:pt x="734" y="971"/>
                        <a:pt x="730" y="969"/>
                        <a:pt x="725" y="967"/>
                      </a:cubicBezTo>
                      <a:cubicBezTo>
                        <a:pt x="724" y="967"/>
                        <a:pt x="722" y="967"/>
                        <a:pt x="722" y="969"/>
                      </a:cubicBezTo>
                      <a:cubicBezTo>
                        <a:pt x="721" y="970"/>
                        <a:pt x="722" y="971"/>
                        <a:pt x="723" y="972"/>
                      </a:cubicBezTo>
                      <a:cubicBezTo>
                        <a:pt x="727" y="974"/>
                        <a:pt x="732" y="976"/>
                        <a:pt x="737" y="978"/>
                      </a:cubicBezTo>
                      <a:cubicBezTo>
                        <a:pt x="738" y="979"/>
                        <a:pt x="739" y="978"/>
                        <a:pt x="740" y="977"/>
                      </a:cubicBezTo>
                      <a:cubicBezTo>
                        <a:pt x="741" y="975"/>
                        <a:pt x="740" y="974"/>
                        <a:pt x="739" y="973"/>
                      </a:cubicBezTo>
                      <a:close/>
                      <a:moveTo>
                        <a:pt x="766" y="985"/>
                      </a:moveTo>
                      <a:cubicBezTo>
                        <a:pt x="762" y="983"/>
                        <a:pt x="757" y="981"/>
                        <a:pt x="753" y="979"/>
                      </a:cubicBezTo>
                      <a:cubicBezTo>
                        <a:pt x="751" y="979"/>
                        <a:pt x="750" y="979"/>
                        <a:pt x="749" y="981"/>
                      </a:cubicBezTo>
                      <a:cubicBezTo>
                        <a:pt x="749" y="982"/>
                        <a:pt x="749" y="983"/>
                        <a:pt x="751" y="984"/>
                      </a:cubicBezTo>
                      <a:cubicBezTo>
                        <a:pt x="755" y="986"/>
                        <a:pt x="760" y="988"/>
                        <a:pt x="765" y="989"/>
                      </a:cubicBezTo>
                      <a:cubicBezTo>
                        <a:pt x="766" y="990"/>
                        <a:pt x="767" y="989"/>
                        <a:pt x="768" y="988"/>
                      </a:cubicBezTo>
                      <a:cubicBezTo>
                        <a:pt x="768" y="987"/>
                        <a:pt x="768" y="985"/>
                        <a:pt x="766" y="985"/>
                      </a:cubicBezTo>
                      <a:close/>
                      <a:moveTo>
                        <a:pt x="795" y="995"/>
                      </a:moveTo>
                      <a:cubicBezTo>
                        <a:pt x="790" y="994"/>
                        <a:pt x="785" y="992"/>
                        <a:pt x="780" y="990"/>
                      </a:cubicBezTo>
                      <a:cubicBezTo>
                        <a:pt x="779" y="990"/>
                        <a:pt x="778" y="990"/>
                        <a:pt x="777" y="992"/>
                      </a:cubicBezTo>
                      <a:cubicBezTo>
                        <a:pt x="777" y="993"/>
                        <a:pt x="777" y="994"/>
                        <a:pt x="779" y="995"/>
                      </a:cubicBezTo>
                      <a:cubicBezTo>
                        <a:pt x="784" y="997"/>
                        <a:pt x="788" y="998"/>
                        <a:pt x="793" y="1000"/>
                      </a:cubicBezTo>
                      <a:cubicBezTo>
                        <a:pt x="794" y="1000"/>
                        <a:pt x="796" y="1000"/>
                        <a:pt x="796" y="998"/>
                      </a:cubicBezTo>
                      <a:cubicBezTo>
                        <a:pt x="797" y="997"/>
                        <a:pt x="796" y="996"/>
                        <a:pt x="795" y="995"/>
                      </a:cubicBezTo>
                      <a:close/>
                      <a:moveTo>
                        <a:pt x="823" y="1005"/>
                      </a:moveTo>
                      <a:cubicBezTo>
                        <a:pt x="819" y="1004"/>
                        <a:pt x="814" y="1002"/>
                        <a:pt x="809" y="1000"/>
                      </a:cubicBezTo>
                      <a:cubicBezTo>
                        <a:pt x="807" y="1000"/>
                        <a:pt x="806" y="1000"/>
                        <a:pt x="806" y="1002"/>
                      </a:cubicBezTo>
                      <a:cubicBezTo>
                        <a:pt x="805" y="1003"/>
                        <a:pt x="806" y="1004"/>
                        <a:pt x="807" y="1005"/>
                      </a:cubicBezTo>
                      <a:cubicBezTo>
                        <a:pt x="813" y="1007"/>
                        <a:pt x="817" y="1008"/>
                        <a:pt x="822" y="1010"/>
                      </a:cubicBezTo>
                      <a:cubicBezTo>
                        <a:pt x="823" y="1010"/>
                        <a:pt x="824" y="1009"/>
                        <a:pt x="825" y="1008"/>
                      </a:cubicBezTo>
                      <a:cubicBezTo>
                        <a:pt x="825" y="1007"/>
                        <a:pt x="824" y="1005"/>
                        <a:pt x="823" y="1005"/>
                      </a:cubicBezTo>
                      <a:close/>
                      <a:moveTo>
                        <a:pt x="852" y="1010"/>
                      </a:moveTo>
                      <a:cubicBezTo>
                        <a:pt x="847" y="1009"/>
                        <a:pt x="842" y="1009"/>
                        <a:pt x="837" y="1008"/>
                      </a:cubicBezTo>
                      <a:cubicBezTo>
                        <a:pt x="836" y="1008"/>
                        <a:pt x="835" y="1009"/>
                        <a:pt x="834" y="1010"/>
                      </a:cubicBezTo>
                      <a:cubicBezTo>
                        <a:pt x="834" y="1012"/>
                        <a:pt x="835" y="1013"/>
                        <a:pt x="837" y="1013"/>
                      </a:cubicBezTo>
                      <a:cubicBezTo>
                        <a:pt x="842" y="1014"/>
                        <a:pt x="847" y="1014"/>
                        <a:pt x="852" y="1015"/>
                      </a:cubicBezTo>
                      <a:cubicBezTo>
                        <a:pt x="853" y="1015"/>
                        <a:pt x="854" y="1014"/>
                        <a:pt x="854" y="1012"/>
                      </a:cubicBezTo>
                      <a:cubicBezTo>
                        <a:pt x="854" y="1011"/>
                        <a:pt x="853" y="1010"/>
                        <a:pt x="852" y="1010"/>
                      </a:cubicBezTo>
                      <a:close/>
                      <a:moveTo>
                        <a:pt x="882" y="1011"/>
                      </a:moveTo>
                      <a:cubicBezTo>
                        <a:pt x="877" y="1011"/>
                        <a:pt x="872" y="1011"/>
                        <a:pt x="867" y="1011"/>
                      </a:cubicBezTo>
                      <a:cubicBezTo>
                        <a:pt x="866" y="1011"/>
                        <a:pt x="864" y="1012"/>
                        <a:pt x="864" y="1013"/>
                      </a:cubicBezTo>
                      <a:cubicBezTo>
                        <a:pt x="864" y="1015"/>
                        <a:pt x="865" y="1016"/>
                        <a:pt x="867" y="1016"/>
                      </a:cubicBezTo>
                      <a:cubicBezTo>
                        <a:pt x="872" y="1016"/>
                        <a:pt x="877" y="1016"/>
                        <a:pt x="882" y="1016"/>
                      </a:cubicBezTo>
                      <a:cubicBezTo>
                        <a:pt x="883" y="1016"/>
                        <a:pt x="884" y="1015"/>
                        <a:pt x="884" y="1014"/>
                      </a:cubicBezTo>
                      <a:cubicBezTo>
                        <a:pt x="884" y="1013"/>
                        <a:pt x="883" y="1011"/>
                        <a:pt x="882" y="1011"/>
                      </a:cubicBezTo>
                      <a:close/>
                      <a:moveTo>
                        <a:pt x="912" y="1011"/>
                      </a:moveTo>
                      <a:cubicBezTo>
                        <a:pt x="907" y="1011"/>
                        <a:pt x="902" y="1011"/>
                        <a:pt x="897" y="1012"/>
                      </a:cubicBezTo>
                      <a:cubicBezTo>
                        <a:pt x="895" y="1012"/>
                        <a:pt x="894" y="1013"/>
                        <a:pt x="894" y="1014"/>
                      </a:cubicBezTo>
                      <a:cubicBezTo>
                        <a:pt x="894" y="1015"/>
                        <a:pt x="895" y="1017"/>
                        <a:pt x="897" y="1017"/>
                      </a:cubicBezTo>
                      <a:cubicBezTo>
                        <a:pt x="902" y="1016"/>
                        <a:pt x="907" y="1016"/>
                        <a:pt x="912" y="1016"/>
                      </a:cubicBezTo>
                      <a:cubicBezTo>
                        <a:pt x="913" y="1016"/>
                        <a:pt x="914" y="1015"/>
                        <a:pt x="914" y="1014"/>
                      </a:cubicBezTo>
                      <a:cubicBezTo>
                        <a:pt x="914" y="1012"/>
                        <a:pt x="913" y="1011"/>
                        <a:pt x="912" y="1011"/>
                      </a:cubicBezTo>
                      <a:close/>
                      <a:moveTo>
                        <a:pt x="941" y="1009"/>
                      </a:moveTo>
                      <a:cubicBezTo>
                        <a:pt x="936" y="1009"/>
                        <a:pt x="932" y="1010"/>
                        <a:pt x="927" y="1010"/>
                      </a:cubicBezTo>
                      <a:cubicBezTo>
                        <a:pt x="925" y="1010"/>
                        <a:pt x="924" y="1012"/>
                        <a:pt x="924" y="1013"/>
                      </a:cubicBezTo>
                      <a:cubicBezTo>
                        <a:pt x="924" y="1014"/>
                        <a:pt x="926" y="1015"/>
                        <a:pt x="927" y="1015"/>
                      </a:cubicBezTo>
                      <a:cubicBezTo>
                        <a:pt x="932" y="1015"/>
                        <a:pt x="937" y="1014"/>
                        <a:pt x="942" y="1014"/>
                      </a:cubicBezTo>
                      <a:cubicBezTo>
                        <a:pt x="943" y="1014"/>
                        <a:pt x="944" y="1013"/>
                        <a:pt x="944" y="1011"/>
                      </a:cubicBezTo>
                      <a:cubicBezTo>
                        <a:pt x="944" y="1010"/>
                        <a:pt x="943" y="1009"/>
                        <a:pt x="941" y="1009"/>
                      </a:cubicBezTo>
                      <a:close/>
                      <a:moveTo>
                        <a:pt x="971" y="1005"/>
                      </a:moveTo>
                      <a:cubicBezTo>
                        <a:pt x="966" y="1006"/>
                        <a:pt x="961" y="1006"/>
                        <a:pt x="956" y="1007"/>
                      </a:cubicBezTo>
                      <a:cubicBezTo>
                        <a:pt x="955" y="1007"/>
                        <a:pt x="954" y="1009"/>
                        <a:pt x="954" y="1010"/>
                      </a:cubicBezTo>
                      <a:cubicBezTo>
                        <a:pt x="954" y="1011"/>
                        <a:pt x="956" y="1012"/>
                        <a:pt x="957" y="1012"/>
                      </a:cubicBezTo>
                      <a:cubicBezTo>
                        <a:pt x="962" y="1011"/>
                        <a:pt x="967" y="1011"/>
                        <a:pt x="972" y="1010"/>
                      </a:cubicBezTo>
                      <a:cubicBezTo>
                        <a:pt x="973" y="1010"/>
                        <a:pt x="974" y="1008"/>
                        <a:pt x="974" y="1007"/>
                      </a:cubicBezTo>
                      <a:cubicBezTo>
                        <a:pt x="974" y="1006"/>
                        <a:pt x="972" y="1005"/>
                        <a:pt x="971" y="1005"/>
                      </a:cubicBezTo>
                      <a:close/>
                      <a:moveTo>
                        <a:pt x="1000" y="999"/>
                      </a:moveTo>
                      <a:cubicBezTo>
                        <a:pt x="995" y="1000"/>
                        <a:pt x="991" y="1001"/>
                        <a:pt x="986" y="1002"/>
                      </a:cubicBezTo>
                      <a:cubicBezTo>
                        <a:pt x="984" y="1002"/>
                        <a:pt x="983" y="1004"/>
                        <a:pt x="984" y="1005"/>
                      </a:cubicBezTo>
                      <a:cubicBezTo>
                        <a:pt x="984" y="1006"/>
                        <a:pt x="985" y="1007"/>
                        <a:pt x="987" y="1007"/>
                      </a:cubicBezTo>
                      <a:cubicBezTo>
                        <a:pt x="992" y="1006"/>
                        <a:pt x="997" y="1005"/>
                        <a:pt x="1001" y="1004"/>
                      </a:cubicBezTo>
                      <a:cubicBezTo>
                        <a:pt x="1003" y="1004"/>
                        <a:pt x="1004" y="1002"/>
                        <a:pt x="1003" y="1001"/>
                      </a:cubicBezTo>
                      <a:cubicBezTo>
                        <a:pt x="1003" y="1000"/>
                        <a:pt x="1002" y="999"/>
                        <a:pt x="1000" y="999"/>
                      </a:cubicBezTo>
                      <a:close/>
                      <a:moveTo>
                        <a:pt x="1029" y="991"/>
                      </a:moveTo>
                      <a:cubicBezTo>
                        <a:pt x="1024" y="993"/>
                        <a:pt x="1020" y="994"/>
                        <a:pt x="1015" y="995"/>
                      </a:cubicBezTo>
                      <a:cubicBezTo>
                        <a:pt x="1013" y="996"/>
                        <a:pt x="1013" y="997"/>
                        <a:pt x="1013" y="998"/>
                      </a:cubicBezTo>
                      <a:cubicBezTo>
                        <a:pt x="1013" y="1000"/>
                        <a:pt x="1015" y="1001"/>
                        <a:pt x="1016" y="1000"/>
                      </a:cubicBezTo>
                      <a:cubicBezTo>
                        <a:pt x="1021" y="999"/>
                        <a:pt x="1026" y="998"/>
                        <a:pt x="1031" y="996"/>
                      </a:cubicBezTo>
                      <a:cubicBezTo>
                        <a:pt x="1032" y="996"/>
                        <a:pt x="1033" y="994"/>
                        <a:pt x="1032" y="993"/>
                      </a:cubicBezTo>
                      <a:cubicBezTo>
                        <a:pt x="1032" y="992"/>
                        <a:pt x="1030" y="991"/>
                        <a:pt x="1029" y="991"/>
                      </a:cubicBezTo>
                      <a:close/>
                      <a:moveTo>
                        <a:pt x="1057" y="982"/>
                      </a:moveTo>
                      <a:cubicBezTo>
                        <a:pt x="1053" y="983"/>
                        <a:pt x="1048" y="985"/>
                        <a:pt x="1043" y="987"/>
                      </a:cubicBezTo>
                      <a:cubicBezTo>
                        <a:pt x="1042" y="987"/>
                        <a:pt x="1041" y="989"/>
                        <a:pt x="1042" y="990"/>
                      </a:cubicBezTo>
                      <a:cubicBezTo>
                        <a:pt x="1042" y="991"/>
                        <a:pt x="1044" y="992"/>
                        <a:pt x="1045" y="991"/>
                      </a:cubicBezTo>
                      <a:cubicBezTo>
                        <a:pt x="1050" y="990"/>
                        <a:pt x="1054" y="988"/>
                        <a:pt x="1059" y="986"/>
                      </a:cubicBezTo>
                      <a:cubicBezTo>
                        <a:pt x="1060" y="986"/>
                        <a:pt x="1061" y="984"/>
                        <a:pt x="1061" y="983"/>
                      </a:cubicBezTo>
                      <a:cubicBezTo>
                        <a:pt x="1060" y="982"/>
                        <a:pt x="1059" y="981"/>
                        <a:pt x="1057" y="982"/>
                      </a:cubicBezTo>
                      <a:close/>
                      <a:moveTo>
                        <a:pt x="1085" y="970"/>
                      </a:moveTo>
                      <a:cubicBezTo>
                        <a:pt x="1080" y="972"/>
                        <a:pt x="1076" y="974"/>
                        <a:pt x="1072" y="976"/>
                      </a:cubicBezTo>
                      <a:cubicBezTo>
                        <a:pt x="1071" y="976"/>
                        <a:pt x="1071" y="976"/>
                        <a:pt x="1071" y="976"/>
                      </a:cubicBezTo>
                      <a:cubicBezTo>
                        <a:pt x="1070" y="977"/>
                        <a:pt x="1069" y="978"/>
                        <a:pt x="1070" y="980"/>
                      </a:cubicBezTo>
                      <a:cubicBezTo>
                        <a:pt x="1070" y="981"/>
                        <a:pt x="1072" y="981"/>
                        <a:pt x="1073" y="981"/>
                      </a:cubicBezTo>
                      <a:cubicBezTo>
                        <a:pt x="1073" y="981"/>
                        <a:pt x="1073" y="981"/>
                        <a:pt x="1073" y="981"/>
                      </a:cubicBezTo>
                      <a:cubicBezTo>
                        <a:pt x="1078" y="979"/>
                        <a:pt x="1083" y="977"/>
                        <a:pt x="1087" y="975"/>
                      </a:cubicBezTo>
                      <a:cubicBezTo>
                        <a:pt x="1088" y="974"/>
                        <a:pt x="1089" y="973"/>
                        <a:pt x="1088" y="971"/>
                      </a:cubicBezTo>
                      <a:cubicBezTo>
                        <a:pt x="1088" y="970"/>
                        <a:pt x="1086" y="970"/>
                        <a:pt x="1085" y="970"/>
                      </a:cubicBezTo>
                      <a:close/>
                      <a:moveTo>
                        <a:pt x="1111" y="956"/>
                      </a:moveTo>
                      <a:cubicBezTo>
                        <a:pt x="1107" y="959"/>
                        <a:pt x="1103" y="961"/>
                        <a:pt x="1098" y="964"/>
                      </a:cubicBezTo>
                      <a:cubicBezTo>
                        <a:pt x="1097" y="964"/>
                        <a:pt x="1096" y="966"/>
                        <a:pt x="1097" y="967"/>
                      </a:cubicBezTo>
                      <a:cubicBezTo>
                        <a:pt x="1098" y="968"/>
                        <a:pt x="1099" y="969"/>
                        <a:pt x="1100" y="968"/>
                      </a:cubicBezTo>
                      <a:cubicBezTo>
                        <a:pt x="1105" y="966"/>
                        <a:pt x="1109" y="963"/>
                        <a:pt x="1114" y="961"/>
                      </a:cubicBezTo>
                      <a:cubicBezTo>
                        <a:pt x="1115" y="960"/>
                        <a:pt x="1115" y="958"/>
                        <a:pt x="1114" y="957"/>
                      </a:cubicBezTo>
                      <a:cubicBezTo>
                        <a:pt x="1114" y="956"/>
                        <a:pt x="1112" y="956"/>
                        <a:pt x="1111" y="956"/>
                      </a:cubicBezTo>
                      <a:close/>
                      <a:moveTo>
                        <a:pt x="1136" y="940"/>
                      </a:moveTo>
                      <a:cubicBezTo>
                        <a:pt x="1132" y="943"/>
                        <a:pt x="1128" y="946"/>
                        <a:pt x="1124" y="948"/>
                      </a:cubicBezTo>
                      <a:cubicBezTo>
                        <a:pt x="1123" y="949"/>
                        <a:pt x="1122" y="951"/>
                        <a:pt x="1123" y="952"/>
                      </a:cubicBezTo>
                      <a:cubicBezTo>
                        <a:pt x="1124" y="953"/>
                        <a:pt x="1125" y="953"/>
                        <a:pt x="1126" y="953"/>
                      </a:cubicBezTo>
                      <a:cubicBezTo>
                        <a:pt x="1131" y="950"/>
                        <a:pt x="1135" y="947"/>
                        <a:pt x="1139" y="944"/>
                      </a:cubicBezTo>
                      <a:cubicBezTo>
                        <a:pt x="1140" y="943"/>
                        <a:pt x="1140" y="942"/>
                        <a:pt x="1139" y="940"/>
                      </a:cubicBezTo>
                      <a:cubicBezTo>
                        <a:pt x="1139" y="939"/>
                        <a:pt x="1137" y="939"/>
                        <a:pt x="1136" y="940"/>
                      </a:cubicBezTo>
                      <a:close/>
                      <a:moveTo>
                        <a:pt x="1159" y="921"/>
                      </a:moveTo>
                      <a:cubicBezTo>
                        <a:pt x="1155" y="924"/>
                        <a:pt x="1151" y="928"/>
                        <a:pt x="1148" y="931"/>
                      </a:cubicBezTo>
                      <a:cubicBezTo>
                        <a:pt x="1147" y="932"/>
                        <a:pt x="1146" y="933"/>
                        <a:pt x="1147" y="934"/>
                      </a:cubicBezTo>
                      <a:cubicBezTo>
                        <a:pt x="1148" y="935"/>
                        <a:pt x="1150" y="935"/>
                        <a:pt x="1151" y="935"/>
                      </a:cubicBezTo>
                      <a:cubicBezTo>
                        <a:pt x="1155" y="931"/>
                        <a:pt x="1158" y="928"/>
                        <a:pt x="1162" y="925"/>
                      </a:cubicBezTo>
                      <a:cubicBezTo>
                        <a:pt x="1163" y="924"/>
                        <a:pt x="1163" y="922"/>
                        <a:pt x="1162" y="921"/>
                      </a:cubicBezTo>
                      <a:cubicBezTo>
                        <a:pt x="1161" y="920"/>
                        <a:pt x="1160" y="920"/>
                        <a:pt x="1159" y="921"/>
                      </a:cubicBezTo>
                      <a:close/>
                      <a:moveTo>
                        <a:pt x="1180" y="900"/>
                      </a:moveTo>
                      <a:cubicBezTo>
                        <a:pt x="1176" y="904"/>
                        <a:pt x="1173" y="907"/>
                        <a:pt x="1169" y="911"/>
                      </a:cubicBezTo>
                      <a:cubicBezTo>
                        <a:pt x="1169" y="912"/>
                        <a:pt x="1169" y="913"/>
                        <a:pt x="1170" y="914"/>
                      </a:cubicBezTo>
                      <a:cubicBezTo>
                        <a:pt x="1170" y="915"/>
                        <a:pt x="1172" y="915"/>
                        <a:pt x="1173" y="914"/>
                      </a:cubicBezTo>
                      <a:cubicBezTo>
                        <a:pt x="1177" y="911"/>
                        <a:pt x="1180" y="907"/>
                        <a:pt x="1183" y="903"/>
                      </a:cubicBezTo>
                      <a:cubicBezTo>
                        <a:pt x="1184" y="902"/>
                        <a:pt x="1184" y="901"/>
                        <a:pt x="1183" y="900"/>
                      </a:cubicBezTo>
                      <a:cubicBezTo>
                        <a:pt x="1182" y="899"/>
                        <a:pt x="1181" y="899"/>
                        <a:pt x="1180" y="900"/>
                      </a:cubicBezTo>
                      <a:close/>
                      <a:moveTo>
                        <a:pt x="1198" y="877"/>
                      </a:moveTo>
                      <a:cubicBezTo>
                        <a:pt x="1195" y="881"/>
                        <a:pt x="1192" y="885"/>
                        <a:pt x="1189" y="888"/>
                      </a:cubicBezTo>
                      <a:cubicBezTo>
                        <a:pt x="1188" y="890"/>
                        <a:pt x="1189" y="891"/>
                        <a:pt x="1190" y="892"/>
                      </a:cubicBezTo>
                      <a:cubicBezTo>
                        <a:pt x="1191" y="893"/>
                        <a:pt x="1192" y="893"/>
                        <a:pt x="1193" y="892"/>
                      </a:cubicBezTo>
                      <a:cubicBezTo>
                        <a:pt x="1196" y="888"/>
                        <a:pt x="1199" y="884"/>
                        <a:pt x="1202" y="880"/>
                      </a:cubicBezTo>
                      <a:cubicBezTo>
                        <a:pt x="1203" y="878"/>
                        <a:pt x="1203" y="877"/>
                        <a:pt x="1202" y="876"/>
                      </a:cubicBezTo>
                      <a:cubicBezTo>
                        <a:pt x="1201" y="875"/>
                        <a:pt x="1199" y="876"/>
                        <a:pt x="1198" y="877"/>
                      </a:cubicBezTo>
                      <a:close/>
                      <a:moveTo>
                        <a:pt x="1214" y="852"/>
                      </a:moveTo>
                      <a:cubicBezTo>
                        <a:pt x="1212" y="856"/>
                        <a:pt x="1209" y="860"/>
                        <a:pt x="1207" y="864"/>
                      </a:cubicBezTo>
                      <a:cubicBezTo>
                        <a:pt x="1206" y="865"/>
                        <a:pt x="1206" y="867"/>
                        <a:pt x="1207" y="868"/>
                      </a:cubicBezTo>
                      <a:cubicBezTo>
                        <a:pt x="1208" y="869"/>
                        <a:pt x="1210" y="868"/>
                        <a:pt x="1211" y="867"/>
                      </a:cubicBezTo>
                      <a:cubicBezTo>
                        <a:pt x="1213" y="863"/>
                        <a:pt x="1216" y="859"/>
                        <a:pt x="1219" y="854"/>
                      </a:cubicBezTo>
                      <a:cubicBezTo>
                        <a:pt x="1219" y="853"/>
                        <a:pt x="1219" y="851"/>
                        <a:pt x="1218" y="851"/>
                      </a:cubicBezTo>
                      <a:cubicBezTo>
                        <a:pt x="1217" y="850"/>
                        <a:pt x="1215" y="850"/>
                        <a:pt x="1214" y="852"/>
                      </a:cubicBezTo>
                      <a:close/>
                      <a:moveTo>
                        <a:pt x="1228" y="825"/>
                      </a:moveTo>
                      <a:cubicBezTo>
                        <a:pt x="1226" y="830"/>
                        <a:pt x="1224" y="834"/>
                        <a:pt x="1222" y="839"/>
                      </a:cubicBezTo>
                      <a:cubicBezTo>
                        <a:pt x="1221" y="840"/>
                        <a:pt x="1221" y="841"/>
                        <a:pt x="1223" y="842"/>
                      </a:cubicBezTo>
                      <a:cubicBezTo>
                        <a:pt x="1224" y="843"/>
                        <a:pt x="1225" y="842"/>
                        <a:pt x="1226" y="841"/>
                      </a:cubicBezTo>
                      <a:cubicBezTo>
                        <a:pt x="1228" y="836"/>
                        <a:pt x="1231" y="832"/>
                        <a:pt x="1233" y="827"/>
                      </a:cubicBezTo>
                      <a:cubicBezTo>
                        <a:pt x="1233" y="826"/>
                        <a:pt x="1233" y="825"/>
                        <a:pt x="1231" y="824"/>
                      </a:cubicBezTo>
                      <a:cubicBezTo>
                        <a:pt x="1230" y="823"/>
                        <a:pt x="1229" y="824"/>
                        <a:pt x="1228" y="825"/>
                      </a:cubicBezTo>
                      <a:close/>
                      <a:moveTo>
                        <a:pt x="1240" y="798"/>
                      </a:moveTo>
                      <a:cubicBezTo>
                        <a:pt x="1238" y="802"/>
                        <a:pt x="1236" y="807"/>
                        <a:pt x="1234" y="812"/>
                      </a:cubicBezTo>
                      <a:cubicBezTo>
                        <a:pt x="1234" y="813"/>
                        <a:pt x="1234" y="814"/>
                        <a:pt x="1236" y="815"/>
                      </a:cubicBezTo>
                      <a:cubicBezTo>
                        <a:pt x="1237" y="815"/>
                        <a:pt x="1238" y="815"/>
                        <a:pt x="1239" y="814"/>
                      </a:cubicBezTo>
                      <a:cubicBezTo>
                        <a:pt x="1241" y="809"/>
                        <a:pt x="1243" y="804"/>
                        <a:pt x="1244" y="800"/>
                      </a:cubicBezTo>
                      <a:cubicBezTo>
                        <a:pt x="1245" y="798"/>
                        <a:pt x="1244" y="797"/>
                        <a:pt x="1243" y="796"/>
                      </a:cubicBezTo>
                      <a:cubicBezTo>
                        <a:pt x="1242" y="796"/>
                        <a:pt x="1240" y="796"/>
                        <a:pt x="1240" y="798"/>
                      </a:cubicBezTo>
                      <a:close/>
                      <a:moveTo>
                        <a:pt x="1249" y="769"/>
                      </a:moveTo>
                      <a:cubicBezTo>
                        <a:pt x="1248" y="774"/>
                        <a:pt x="1246" y="779"/>
                        <a:pt x="1245" y="784"/>
                      </a:cubicBezTo>
                      <a:cubicBezTo>
                        <a:pt x="1244" y="785"/>
                        <a:pt x="1245" y="786"/>
                        <a:pt x="1246" y="787"/>
                      </a:cubicBezTo>
                      <a:cubicBezTo>
                        <a:pt x="1247" y="787"/>
                        <a:pt x="1249" y="787"/>
                        <a:pt x="1249" y="785"/>
                      </a:cubicBezTo>
                      <a:cubicBezTo>
                        <a:pt x="1251" y="781"/>
                        <a:pt x="1252" y="776"/>
                        <a:pt x="1254" y="771"/>
                      </a:cubicBezTo>
                      <a:cubicBezTo>
                        <a:pt x="1254" y="770"/>
                        <a:pt x="1253" y="768"/>
                        <a:pt x="1252" y="768"/>
                      </a:cubicBezTo>
                      <a:cubicBezTo>
                        <a:pt x="1251" y="767"/>
                        <a:pt x="1249" y="768"/>
                        <a:pt x="1249" y="769"/>
                      </a:cubicBezTo>
                      <a:close/>
                      <a:moveTo>
                        <a:pt x="1256" y="741"/>
                      </a:moveTo>
                      <a:cubicBezTo>
                        <a:pt x="1255" y="745"/>
                        <a:pt x="1254" y="750"/>
                        <a:pt x="1253" y="755"/>
                      </a:cubicBezTo>
                      <a:cubicBezTo>
                        <a:pt x="1253" y="756"/>
                        <a:pt x="1253" y="758"/>
                        <a:pt x="1255" y="758"/>
                      </a:cubicBezTo>
                      <a:cubicBezTo>
                        <a:pt x="1256" y="758"/>
                        <a:pt x="1257" y="758"/>
                        <a:pt x="1258" y="756"/>
                      </a:cubicBezTo>
                      <a:cubicBezTo>
                        <a:pt x="1259" y="751"/>
                        <a:pt x="1260" y="747"/>
                        <a:pt x="1261" y="742"/>
                      </a:cubicBezTo>
                      <a:cubicBezTo>
                        <a:pt x="1262" y="740"/>
                        <a:pt x="1261" y="739"/>
                        <a:pt x="1259" y="739"/>
                      </a:cubicBezTo>
                      <a:cubicBezTo>
                        <a:pt x="1258" y="738"/>
                        <a:pt x="1257" y="739"/>
                        <a:pt x="1256" y="741"/>
                      </a:cubicBezTo>
                      <a:close/>
                      <a:moveTo>
                        <a:pt x="1288" y="742"/>
                      </a:moveTo>
                      <a:cubicBezTo>
                        <a:pt x="1283" y="742"/>
                        <a:pt x="1278" y="741"/>
                        <a:pt x="1273" y="740"/>
                      </a:cubicBezTo>
                      <a:cubicBezTo>
                        <a:pt x="1272" y="740"/>
                        <a:pt x="1270" y="741"/>
                        <a:pt x="1270" y="742"/>
                      </a:cubicBezTo>
                      <a:cubicBezTo>
                        <a:pt x="1270" y="743"/>
                        <a:pt x="1271" y="745"/>
                        <a:pt x="1272" y="745"/>
                      </a:cubicBezTo>
                      <a:cubicBezTo>
                        <a:pt x="1277" y="746"/>
                        <a:pt x="1282" y="747"/>
                        <a:pt x="1287" y="747"/>
                      </a:cubicBezTo>
                      <a:cubicBezTo>
                        <a:pt x="1288" y="748"/>
                        <a:pt x="1290" y="747"/>
                        <a:pt x="1290" y="745"/>
                      </a:cubicBezTo>
                      <a:cubicBezTo>
                        <a:pt x="1290" y="744"/>
                        <a:pt x="1289" y="743"/>
                        <a:pt x="1288" y="742"/>
                      </a:cubicBezTo>
                      <a:close/>
                      <a:moveTo>
                        <a:pt x="1317" y="746"/>
                      </a:moveTo>
                      <a:cubicBezTo>
                        <a:pt x="1312" y="746"/>
                        <a:pt x="1307" y="745"/>
                        <a:pt x="1302" y="745"/>
                      </a:cubicBezTo>
                      <a:cubicBezTo>
                        <a:pt x="1301" y="744"/>
                        <a:pt x="1300" y="745"/>
                        <a:pt x="1300" y="747"/>
                      </a:cubicBezTo>
                      <a:cubicBezTo>
                        <a:pt x="1299" y="748"/>
                        <a:pt x="1300" y="749"/>
                        <a:pt x="1302" y="750"/>
                      </a:cubicBezTo>
                      <a:cubicBezTo>
                        <a:pt x="1307" y="750"/>
                        <a:pt x="1312" y="751"/>
                        <a:pt x="1317" y="751"/>
                      </a:cubicBezTo>
                      <a:cubicBezTo>
                        <a:pt x="1318" y="752"/>
                        <a:pt x="1319" y="751"/>
                        <a:pt x="1320" y="749"/>
                      </a:cubicBezTo>
                      <a:cubicBezTo>
                        <a:pt x="1320" y="748"/>
                        <a:pt x="1319" y="747"/>
                        <a:pt x="1317" y="746"/>
                      </a:cubicBezTo>
                      <a:close/>
                      <a:moveTo>
                        <a:pt x="1347" y="749"/>
                      </a:moveTo>
                      <a:cubicBezTo>
                        <a:pt x="1342" y="749"/>
                        <a:pt x="1337" y="748"/>
                        <a:pt x="1332" y="748"/>
                      </a:cubicBezTo>
                      <a:cubicBezTo>
                        <a:pt x="1331" y="748"/>
                        <a:pt x="1330" y="749"/>
                        <a:pt x="1329" y="750"/>
                      </a:cubicBezTo>
                      <a:cubicBezTo>
                        <a:pt x="1329" y="751"/>
                        <a:pt x="1330" y="753"/>
                        <a:pt x="1332" y="753"/>
                      </a:cubicBezTo>
                      <a:cubicBezTo>
                        <a:pt x="1337" y="753"/>
                        <a:pt x="1342" y="754"/>
                        <a:pt x="1347" y="754"/>
                      </a:cubicBezTo>
                      <a:cubicBezTo>
                        <a:pt x="1348" y="754"/>
                        <a:pt x="1349" y="753"/>
                        <a:pt x="1349" y="751"/>
                      </a:cubicBezTo>
                      <a:cubicBezTo>
                        <a:pt x="1350" y="750"/>
                        <a:pt x="1348" y="749"/>
                        <a:pt x="1347" y="749"/>
                      </a:cubicBezTo>
                      <a:close/>
                      <a:moveTo>
                        <a:pt x="1377" y="749"/>
                      </a:moveTo>
                      <a:cubicBezTo>
                        <a:pt x="1375" y="749"/>
                        <a:pt x="1373" y="749"/>
                        <a:pt x="1371" y="749"/>
                      </a:cubicBezTo>
                      <a:cubicBezTo>
                        <a:pt x="1368" y="749"/>
                        <a:pt x="1365" y="749"/>
                        <a:pt x="1362" y="749"/>
                      </a:cubicBezTo>
                      <a:cubicBezTo>
                        <a:pt x="1361" y="749"/>
                        <a:pt x="1359" y="750"/>
                        <a:pt x="1359" y="752"/>
                      </a:cubicBezTo>
                      <a:cubicBezTo>
                        <a:pt x="1359" y="753"/>
                        <a:pt x="1361" y="754"/>
                        <a:pt x="1362" y="754"/>
                      </a:cubicBezTo>
                      <a:cubicBezTo>
                        <a:pt x="1365" y="754"/>
                        <a:pt x="1368" y="754"/>
                        <a:pt x="1371" y="754"/>
                      </a:cubicBezTo>
                      <a:cubicBezTo>
                        <a:pt x="1373" y="754"/>
                        <a:pt x="1375" y="754"/>
                        <a:pt x="1377" y="754"/>
                      </a:cubicBezTo>
                      <a:cubicBezTo>
                        <a:pt x="1378" y="754"/>
                        <a:pt x="1379" y="753"/>
                        <a:pt x="1379" y="752"/>
                      </a:cubicBezTo>
                      <a:cubicBezTo>
                        <a:pt x="1379" y="751"/>
                        <a:pt x="1378" y="749"/>
                        <a:pt x="1377" y="749"/>
                      </a:cubicBezTo>
                      <a:close/>
                      <a:moveTo>
                        <a:pt x="1407" y="748"/>
                      </a:moveTo>
                      <a:cubicBezTo>
                        <a:pt x="1402" y="748"/>
                        <a:pt x="1397" y="749"/>
                        <a:pt x="1392" y="749"/>
                      </a:cubicBezTo>
                      <a:cubicBezTo>
                        <a:pt x="1390" y="749"/>
                        <a:pt x="1389" y="750"/>
                        <a:pt x="1389" y="752"/>
                      </a:cubicBezTo>
                      <a:cubicBezTo>
                        <a:pt x="1389" y="753"/>
                        <a:pt x="1391" y="754"/>
                        <a:pt x="1392" y="754"/>
                      </a:cubicBezTo>
                      <a:cubicBezTo>
                        <a:pt x="1397" y="754"/>
                        <a:pt x="1402" y="753"/>
                        <a:pt x="1407" y="753"/>
                      </a:cubicBezTo>
                      <a:cubicBezTo>
                        <a:pt x="1408" y="753"/>
                        <a:pt x="1410" y="752"/>
                        <a:pt x="1409" y="750"/>
                      </a:cubicBezTo>
                      <a:cubicBezTo>
                        <a:pt x="1409" y="749"/>
                        <a:pt x="1408" y="748"/>
                        <a:pt x="1407" y="748"/>
                      </a:cubicBezTo>
                      <a:close/>
                      <a:moveTo>
                        <a:pt x="1436" y="744"/>
                      </a:moveTo>
                      <a:cubicBezTo>
                        <a:pt x="1431" y="745"/>
                        <a:pt x="1426" y="745"/>
                        <a:pt x="1421" y="746"/>
                      </a:cubicBezTo>
                      <a:cubicBezTo>
                        <a:pt x="1420" y="746"/>
                        <a:pt x="1419" y="748"/>
                        <a:pt x="1419" y="749"/>
                      </a:cubicBezTo>
                      <a:cubicBezTo>
                        <a:pt x="1420" y="750"/>
                        <a:pt x="1421" y="751"/>
                        <a:pt x="1422" y="751"/>
                      </a:cubicBezTo>
                      <a:cubicBezTo>
                        <a:pt x="1427" y="750"/>
                        <a:pt x="1432" y="750"/>
                        <a:pt x="1437" y="749"/>
                      </a:cubicBezTo>
                      <a:cubicBezTo>
                        <a:pt x="1438" y="748"/>
                        <a:pt x="1439" y="747"/>
                        <a:pt x="1439" y="746"/>
                      </a:cubicBezTo>
                      <a:cubicBezTo>
                        <a:pt x="1439" y="744"/>
                        <a:pt x="1437" y="743"/>
                        <a:pt x="1436" y="744"/>
                      </a:cubicBezTo>
                      <a:close/>
                      <a:moveTo>
                        <a:pt x="1465" y="736"/>
                      </a:moveTo>
                      <a:cubicBezTo>
                        <a:pt x="1460" y="738"/>
                        <a:pt x="1455" y="739"/>
                        <a:pt x="1451" y="740"/>
                      </a:cubicBezTo>
                      <a:cubicBezTo>
                        <a:pt x="1449" y="741"/>
                        <a:pt x="1448" y="742"/>
                        <a:pt x="1449" y="744"/>
                      </a:cubicBezTo>
                      <a:cubicBezTo>
                        <a:pt x="1449" y="745"/>
                        <a:pt x="1451" y="746"/>
                        <a:pt x="1452" y="745"/>
                      </a:cubicBezTo>
                      <a:cubicBezTo>
                        <a:pt x="1457" y="744"/>
                        <a:pt x="1462" y="743"/>
                        <a:pt x="1466" y="741"/>
                      </a:cubicBezTo>
                      <a:cubicBezTo>
                        <a:pt x="1468" y="741"/>
                        <a:pt x="1468" y="739"/>
                        <a:pt x="1468" y="738"/>
                      </a:cubicBezTo>
                      <a:cubicBezTo>
                        <a:pt x="1468" y="737"/>
                        <a:pt x="1466" y="736"/>
                        <a:pt x="1465" y="736"/>
                      </a:cubicBezTo>
                      <a:close/>
                      <a:moveTo>
                        <a:pt x="1492" y="725"/>
                      </a:moveTo>
                      <a:cubicBezTo>
                        <a:pt x="1488" y="728"/>
                        <a:pt x="1483" y="730"/>
                        <a:pt x="1479" y="731"/>
                      </a:cubicBezTo>
                      <a:cubicBezTo>
                        <a:pt x="1478" y="732"/>
                        <a:pt x="1477" y="733"/>
                        <a:pt x="1477" y="735"/>
                      </a:cubicBezTo>
                      <a:cubicBezTo>
                        <a:pt x="1478" y="736"/>
                        <a:pt x="1479" y="737"/>
                        <a:pt x="1481" y="736"/>
                      </a:cubicBezTo>
                      <a:cubicBezTo>
                        <a:pt x="1485" y="734"/>
                        <a:pt x="1490" y="732"/>
                        <a:pt x="1495" y="730"/>
                      </a:cubicBezTo>
                      <a:cubicBezTo>
                        <a:pt x="1496" y="729"/>
                        <a:pt x="1496" y="728"/>
                        <a:pt x="1496" y="726"/>
                      </a:cubicBezTo>
                      <a:cubicBezTo>
                        <a:pt x="1495" y="725"/>
                        <a:pt x="1494" y="725"/>
                        <a:pt x="1492" y="725"/>
                      </a:cubicBezTo>
                      <a:close/>
                      <a:moveTo>
                        <a:pt x="1518" y="710"/>
                      </a:moveTo>
                      <a:cubicBezTo>
                        <a:pt x="1514" y="713"/>
                        <a:pt x="1509" y="716"/>
                        <a:pt x="1505" y="718"/>
                      </a:cubicBezTo>
                      <a:cubicBezTo>
                        <a:pt x="1504" y="719"/>
                        <a:pt x="1504" y="720"/>
                        <a:pt x="1504" y="722"/>
                      </a:cubicBezTo>
                      <a:cubicBezTo>
                        <a:pt x="1505" y="723"/>
                        <a:pt x="1507" y="723"/>
                        <a:pt x="1508" y="723"/>
                      </a:cubicBezTo>
                      <a:cubicBezTo>
                        <a:pt x="1512" y="720"/>
                        <a:pt x="1516" y="717"/>
                        <a:pt x="1521" y="714"/>
                      </a:cubicBezTo>
                      <a:cubicBezTo>
                        <a:pt x="1522" y="713"/>
                        <a:pt x="1522" y="712"/>
                        <a:pt x="1521" y="711"/>
                      </a:cubicBezTo>
                      <a:cubicBezTo>
                        <a:pt x="1520" y="709"/>
                        <a:pt x="1519" y="709"/>
                        <a:pt x="1518" y="710"/>
                      </a:cubicBezTo>
                      <a:close/>
                      <a:moveTo>
                        <a:pt x="1539" y="690"/>
                      </a:moveTo>
                      <a:cubicBezTo>
                        <a:pt x="1536" y="694"/>
                        <a:pt x="1533" y="697"/>
                        <a:pt x="1529" y="701"/>
                      </a:cubicBezTo>
                      <a:cubicBezTo>
                        <a:pt x="1528" y="702"/>
                        <a:pt x="1528" y="703"/>
                        <a:pt x="1529" y="704"/>
                      </a:cubicBezTo>
                      <a:cubicBezTo>
                        <a:pt x="1530" y="705"/>
                        <a:pt x="1531" y="705"/>
                        <a:pt x="1532" y="704"/>
                      </a:cubicBezTo>
                      <a:cubicBezTo>
                        <a:pt x="1536" y="701"/>
                        <a:pt x="1540" y="698"/>
                        <a:pt x="1543" y="694"/>
                      </a:cubicBezTo>
                      <a:cubicBezTo>
                        <a:pt x="1544" y="693"/>
                        <a:pt x="1544" y="691"/>
                        <a:pt x="1543" y="690"/>
                      </a:cubicBezTo>
                      <a:cubicBezTo>
                        <a:pt x="1542" y="689"/>
                        <a:pt x="1540" y="689"/>
                        <a:pt x="1539" y="690"/>
                      </a:cubicBezTo>
                      <a:close/>
                      <a:moveTo>
                        <a:pt x="1557" y="667"/>
                      </a:moveTo>
                      <a:cubicBezTo>
                        <a:pt x="1555" y="671"/>
                        <a:pt x="1552" y="675"/>
                        <a:pt x="1549" y="679"/>
                      </a:cubicBezTo>
                      <a:cubicBezTo>
                        <a:pt x="1548" y="680"/>
                        <a:pt x="1548" y="682"/>
                        <a:pt x="1549" y="683"/>
                      </a:cubicBezTo>
                      <a:cubicBezTo>
                        <a:pt x="1551" y="683"/>
                        <a:pt x="1552" y="683"/>
                        <a:pt x="1553" y="682"/>
                      </a:cubicBezTo>
                      <a:cubicBezTo>
                        <a:pt x="1556" y="678"/>
                        <a:pt x="1559" y="674"/>
                        <a:pt x="1562" y="670"/>
                      </a:cubicBezTo>
                      <a:cubicBezTo>
                        <a:pt x="1562" y="668"/>
                        <a:pt x="1562" y="667"/>
                        <a:pt x="1561" y="666"/>
                      </a:cubicBezTo>
                      <a:cubicBezTo>
                        <a:pt x="1560" y="665"/>
                        <a:pt x="1558" y="666"/>
                        <a:pt x="1557" y="667"/>
                      </a:cubicBezTo>
                      <a:close/>
                      <a:moveTo>
                        <a:pt x="1570" y="641"/>
                      </a:moveTo>
                      <a:cubicBezTo>
                        <a:pt x="1569" y="645"/>
                        <a:pt x="1567" y="650"/>
                        <a:pt x="1564" y="654"/>
                      </a:cubicBezTo>
                      <a:cubicBezTo>
                        <a:pt x="1564" y="655"/>
                        <a:pt x="1564" y="657"/>
                        <a:pt x="1566" y="657"/>
                      </a:cubicBezTo>
                      <a:cubicBezTo>
                        <a:pt x="1567" y="658"/>
                        <a:pt x="1568" y="657"/>
                        <a:pt x="1569" y="656"/>
                      </a:cubicBezTo>
                      <a:cubicBezTo>
                        <a:pt x="1571" y="652"/>
                        <a:pt x="1573" y="647"/>
                        <a:pt x="1575" y="642"/>
                      </a:cubicBezTo>
                      <a:cubicBezTo>
                        <a:pt x="1576" y="641"/>
                        <a:pt x="1575" y="640"/>
                        <a:pt x="1574" y="639"/>
                      </a:cubicBezTo>
                      <a:cubicBezTo>
                        <a:pt x="1572" y="639"/>
                        <a:pt x="1571" y="639"/>
                        <a:pt x="1570" y="641"/>
                      </a:cubicBezTo>
                      <a:close/>
                      <a:moveTo>
                        <a:pt x="1579" y="612"/>
                      </a:moveTo>
                      <a:cubicBezTo>
                        <a:pt x="1578" y="616"/>
                        <a:pt x="1578" y="618"/>
                        <a:pt x="1577" y="621"/>
                      </a:cubicBezTo>
                      <a:cubicBezTo>
                        <a:pt x="1577" y="623"/>
                        <a:pt x="1576" y="625"/>
                        <a:pt x="1575" y="627"/>
                      </a:cubicBezTo>
                      <a:cubicBezTo>
                        <a:pt x="1575" y="628"/>
                        <a:pt x="1576" y="629"/>
                        <a:pt x="1577" y="630"/>
                      </a:cubicBezTo>
                      <a:cubicBezTo>
                        <a:pt x="1578" y="630"/>
                        <a:pt x="1580" y="629"/>
                        <a:pt x="1580" y="628"/>
                      </a:cubicBezTo>
                      <a:cubicBezTo>
                        <a:pt x="1581" y="626"/>
                        <a:pt x="1581" y="624"/>
                        <a:pt x="1582" y="622"/>
                      </a:cubicBezTo>
                      <a:cubicBezTo>
                        <a:pt x="1583" y="619"/>
                        <a:pt x="1583" y="617"/>
                        <a:pt x="1584" y="613"/>
                      </a:cubicBezTo>
                      <a:cubicBezTo>
                        <a:pt x="1584" y="612"/>
                        <a:pt x="1583" y="611"/>
                        <a:pt x="1582" y="610"/>
                      </a:cubicBezTo>
                      <a:cubicBezTo>
                        <a:pt x="1581" y="610"/>
                        <a:pt x="1579" y="611"/>
                        <a:pt x="1579" y="612"/>
                      </a:cubicBezTo>
                      <a:close/>
                      <a:moveTo>
                        <a:pt x="1582" y="583"/>
                      </a:moveTo>
                      <a:cubicBezTo>
                        <a:pt x="1581" y="588"/>
                        <a:pt x="1581" y="593"/>
                        <a:pt x="1581" y="598"/>
                      </a:cubicBezTo>
                      <a:cubicBezTo>
                        <a:pt x="1581" y="599"/>
                        <a:pt x="1582" y="600"/>
                        <a:pt x="1583" y="600"/>
                      </a:cubicBezTo>
                      <a:cubicBezTo>
                        <a:pt x="1584" y="601"/>
                        <a:pt x="1586" y="600"/>
                        <a:pt x="1586" y="598"/>
                      </a:cubicBezTo>
                      <a:cubicBezTo>
                        <a:pt x="1586" y="593"/>
                        <a:pt x="1586" y="588"/>
                        <a:pt x="1587" y="583"/>
                      </a:cubicBezTo>
                      <a:cubicBezTo>
                        <a:pt x="1587" y="582"/>
                        <a:pt x="1586" y="580"/>
                        <a:pt x="1584" y="580"/>
                      </a:cubicBezTo>
                      <a:cubicBezTo>
                        <a:pt x="1583" y="580"/>
                        <a:pt x="1582" y="581"/>
                        <a:pt x="1582" y="583"/>
                      </a:cubicBezTo>
                      <a:close/>
                      <a:moveTo>
                        <a:pt x="1581" y="553"/>
                      </a:moveTo>
                      <a:cubicBezTo>
                        <a:pt x="1582" y="558"/>
                        <a:pt x="1582" y="563"/>
                        <a:pt x="1582" y="568"/>
                      </a:cubicBezTo>
                      <a:cubicBezTo>
                        <a:pt x="1582" y="569"/>
                        <a:pt x="1583" y="570"/>
                        <a:pt x="1584" y="570"/>
                      </a:cubicBezTo>
                      <a:cubicBezTo>
                        <a:pt x="1586" y="570"/>
                        <a:pt x="1587" y="569"/>
                        <a:pt x="1587" y="568"/>
                      </a:cubicBezTo>
                      <a:cubicBezTo>
                        <a:pt x="1587" y="563"/>
                        <a:pt x="1587" y="558"/>
                        <a:pt x="1586" y="553"/>
                      </a:cubicBezTo>
                      <a:cubicBezTo>
                        <a:pt x="1586" y="551"/>
                        <a:pt x="1585" y="550"/>
                        <a:pt x="1584" y="550"/>
                      </a:cubicBezTo>
                      <a:cubicBezTo>
                        <a:pt x="1582" y="551"/>
                        <a:pt x="1581" y="552"/>
                        <a:pt x="1581" y="553"/>
                      </a:cubicBezTo>
                      <a:close/>
                      <a:moveTo>
                        <a:pt x="1579" y="523"/>
                      </a:moveTo>
                      <a:cubicBezTo>
                        <a:pt x="1579" y="528"/>
                        <a:pt x="1580" y="533"/>
                        <a:pt x="1580" y="538"/>
                      </a:cubicBezTo>
                      <a:cubicBezTo>
                        <a:pt x="1580" y="540"/>
                        <a:pt x="1582" y="541"/>
                        <a:pt x="1583" y="540"/>
                      </a:cubicBezTo>
                      <a:cubicBezTo>
                        <a:pt x="1584" y="540"/>
                        <a:pt x="1585" y="539"/>
                        <a:pt x="1585" y="538"/>
                      </a:cubicBezTo>
                      <a:cubicBezTo>
                        <a:pt x="1585" y="533"/>
                        <a:pt x="1584" y="528"/>
                        <a:pt x="1584" y="523"/>
                      </a:cubicBezTo>
                      <a:cubicBezTo>
                        <a:pt x="1583" y="521"/>
                        <a:pt x="1582" y="520"/>
                        <a:pt x="1581" y="521"/>
                      </a:cubicBezTo>
                      <a:cubicBezTo>
                        <a:pt x="1579" y="521"/>
                        <a:pt x="1578" y="522"/>
                        <a:pt x="1579" y="523"/>
                      </a:cubicBezTo>
                      <a:close/>
                      <a:moveTo>
                        <a:pt x="1573" y="494"/>
                      </a:moveTo>
                      <a:cubicBezTo>
                        <a:pt x="1574" y="499"/>
                        <a:pt x="1575" y="504"/>
                        <a:pt x="1576" y="509"/>
                      </a:cubicBezTo>
                      <a:cubicBezTo>
                        <a:pt x="1577" y="510"/>
                        <a:pt x="1578" y="511"/>
                        <a:pt x="1579" y="511"/>
                      </a:cubicBezTo>
                      <a:cubicBezTo>
                        <a:pt x="1581" y="510"/>
                        <a:pt x="1581" y="509"/>
                        <a:pt x="1581" y="508"/>
                      </a:cubicBezTo>
                      <a:cubicBezTo>
                        <a:pt x="1580" y="503"/>
                        <a:pt x="1579" y="498"/>
                        <a:pt x="1578" y="493"/>
                      </a:cubicBezTo>
                      <a:cubicBezTo>
                        <a:pt x="1578" y="492"/>
                        <a:pt x="1576" y="491"/>
                        <a:pt x="1575" y="491"/>
                      </a:cubicBezTo>
                      <a:cubicBezTo>
                        <a:pt x="1574" y="491"/>
                        <a:pt x="1573" y="493"/>
                        <a:pt x="1573" y="494"/>
                      </a:cubicBezTo>
                      <a:close/>
                      <a:moveTo>
                        <a:pt x="1564" y="466"/>
                      </a:moveTo>
                      <a:cubicBezTo>
                        <a:pt x="1566" y="471"/>
                        <a:pt x="1567" y="475"/>
                        <a:pt x="1569" y="480"/>
                      </a:cubicBezTo>
                      <a:cubicBezTo>
                        <a:pt x="1569" y="481"/>
                        <a:pt x="1571" y="482"/>
                        <a:pt x="1572" y="482"/>
                      </a:cubicBezTo>
                      <a:cubicBezTo>
                        <a:pt x="1573" y="481"/>
                        <a:pt x="1574" y="480"/>
                        <a:pt x="1574" y="478"/>
                      </a:cubicBezTo>
                      <a:cubicBezTo>
                        <a:pt x="1572" y="473"/>
                        <a:pt x="1570" y="469"/>
                        <a:pt x="1568" y="464"/>
                      </a:cubicBezTo>
                      <a:cubicBezTo>
                        <a:pt x="1568" y="463"/>
                        <a:pt x="1566" y="462"/>
                        <a:pt x="1565" y="463"/>
                      </a:cubicBezTo>
                      <a:cubicBezTo>
                        <a:pt x="1564" y="463"/>
                        <a:pt x="1563" y="465"/>
                        <a:pt x="1564" y="466"/>
                      </a:cubicBezTo>
                      <a:close/>
                      <a:moveTo>
                        <a:pt x="1548" y="442"/>
                      </a:moveTo>
                      <a:cubicBezTo>
                        <a:pt x="1551" y="445"/>
                        <a:pt x="1554" y="449"/>
                        <a:pt x="1557" y="453"/>
                      </a:cubicBezTo>
                      <a:cubicBezTo>
                        <a:pt x="1557" y="454"/>
                        <a:pt x="1559" y="455"/>
                        <a:pt x="1560" y="454"/>
                      </a:cubicBezTo>
                      <a:cubicBezTo>
                        <a:pt x="1561" y="453"/>
                        <a:pt x="1562" y="452"/>
                        <a:pt x="1561" y="451"/>
                      </a:cubicBezTo>
                      <a:cubicBezTo>
                        <a:pt x="1558" y="446"/>
                        <a:pt x="1555" y="442"/>
                        <a:pt x="1552" y="438"/>
                      </a:cubicBezTo>
                      <a:cubicBezTo>
                        <a:pt x="1551" y="437"/>
                        <a:pt x="1549" y="437"/>
                        <a:pt x="1548" y="438"/>
                      </a:cubicBezTo>
                      <a:cubicBezTo>
                        <a:pt x="1547" y="439"/>
                        <a:pt x="1547" y="441"/>
                        <a:pt x="1548" y="442"/>
                      </a:cubicBezTo>
                      <a:close/>
                      <a:moveTo>
                        <a:pt x="1524" y="428"/>
                      </a:moveTo>
                      <a:cubicBezTo>
                        <a:pt x="1529" y="429"/>
                        <a:pt x="1533" y="430"/>
                        <a:pt x="1537" y="433"/>
                      </a:cubicBezTo>
                      <a:cubicBezTo>
                        <a:pt x="1538" y="433"/>
                        <a:pt x="1540" y="433"/>
                        <a:pt x="1540" y="432"/>
                      </a:cubicBezTo>
                      <a:cubicBezTo>
                        <a:pt x="1541" y="431"/>
                        <a:pt x="1541" y="429"/>
                        <a:pt x="1540" y="428"/>
                      </a:cubicBezTo>
                      <a:cubicBezTo>
                        <a:pt x="1535" y="426"/>
                        <a:pt x="1530" y="424"/>
                        <a:pt x="1525" y="423"/>
                      </a:cubicBezTo>
                      <a:cubicBezTo>
                        <a:pt x="1524" y="422"/>
                        <a:pt x="1522" y="423"/>
                        <a:pt x="1522" y="425"/>
                      </a:cubicBezTo>
                      <a:cubicBezTo>
                        <a:pt x="1522" y="426"/>
                        <a:pt x="1523" y="427"/>
                        <a:pt x="1524" y="428"/>
                      </a:cubicBezTo>
                      <a:close/>
                      <a:moveTo>
                        <a:pt x="1501" y="423"/>
                      </a:moveTo>
                      <a:cubicBezTo>
                        <a:pt x="1500" y="423"/>
                        <a:pt x="1499" y="424"/>
                        <a:pt x="1498" y="424"/>
                      </a:cubicBezTo>
                      <a:cubicBezTo>
                        <a:pt x="1496" y="424"/>
                        <a:pt x="1495" y="426"/>
                        <a:pt x="1496" y="427"/>
                      </a:cubicBezTo>
                      <a:cubicBezTo>
                        <a:pt x="1496" y="428"/>
                        <a:pt x="1498" y="429"/>
                        <a:pt x="1499" y="429"/>
                      </a:cubicBezTo>
                      <a:cubicBezTo>
                        <a:pt x="1503" y="428"/>
                        <a:pt x="1506" y="427"/>
                        <a:pt x="1510" y="427"/>
                      </a:cubicBezTo>
                      <a:cubicBezTo>
                        <a:pt x="1511" y="427"/>
                        <a:pt x="1512" y="425"/>
                        <a:pt x="1512" y="424"/>
                      </a:cubicBezTo>
                      <a:cubicBezTo>
                        <a:pt x="1512" y="423"/>
                        <a:pt x="1511" y="422"/>
                        <a:pt x="1509" y="422"/>
                      </a:cubicBezTo>
                      <a:cubicBezTo>
                        <a:pt x="1506" y="422"/>
                        <a:pt x="1502" y="423"/>
                        <a:pt x="1498" y="424"/>
                      </a:cubicBezTo>
                      <a:cubicBezTo>
                        <a:pt x="1496" y="424"/>
                        <a:pt x="1495" y="426"/>
                        <a:pt x="1496" y="427"/>
                      </a:cubicBezTo>
                      <a:cubicBezTo>
                        <a:pt x="1496" y="428"/>
                        <a:pt x="1498" y="429"/>
                        <a:pt x="1499" y="429"/>
                      </a:cubicBezTo>
                      <a:cubicBezTo>
                        <a:pt x="1500" y="428"/>
                        <a:pt x="1501" y="428"/>
                        <a:pt x="1502" y="428"/>
                      </a:cubicBezTo>
                      <a:cubicBezTo>
                        <a:pt x="1504" y="427"/>
                        <a:pt x="1504" y="426"/>
                        <a:pt x="1504" y="425"/>
                      </a:cubicBezTo>
                      <a:cubicBezTo>
                        <a:pt x="1504" y="423"/>
                        <a:pt x="1502" y="423"/>
                        <a:pt x="1501" y="423"/>
                      </a:cubicBezTo>
                      <a:close/>
                      <a:moveTo>
                        <a:pt x="1526" y="409"/>
                      </a:moveTo>
                      <a:cubicBezTo>
                        <a:pt x="1523" y="412"/>
                        <a:pt x="1519" y="415"/>
                        <a:pt x="1514" y="417"/>
                      </a:cubicBezTo>
                      <a:cubicBezTo>
                        <a:pt x="1513" y="418"/>
                        <a:pt x="1513" y="420"/>
                        <a:pt x="1513" y="421"/>
                      </a:cubicBezTo>
                      <a:cubicBezTo>
                        <a:pt x="1514" y="422"/>
                        <a:pt x="1515" y="422"/>
                        <a:pt x="1517" y="422"/>
                      </a:cubicBezTo>
                      <a:cubicBezTo>
                        <a:pt x="1521" y="419"/>
                        <a:pt x="1526" y="416"/>
                        <a:pt x="1529" y="413"/>
                      </a:cubicBezTo>
                      <a:cubicBezTo>
                        <a:pt x="1531" y="412"/>
                        <a:pt x="1531" y="411"/>
                        <a:pt x="1530" y="410"/>
                      </a:cubicBezTo>
                      <a:cubicBezTo>
                        <a:pt x="1529" y="409"/>
                        <a:pt x="1527" y="408"/>
                        <a:pt x="1526" y="409"/>
                      </a:cubicBezTo>
                      <a:close/>
                      <a:moveTo>
                        <a:pt x="1543" y="386"/>
                      </a:moveTo>
                      <a:cubicBezTo>
                        <a:pt x="1541" y="391"/>
                        <a:pt x="1539" y="395"/>
                        <a:pt x="1536" y="399"/>
                      </a:cubicBezTo>
                      <a:cubicBezTo>
                        <a:pt x="1535" y="400"/>
                        <a:pt x="1535" y="401"/>
                        <a:pt x="1537" y="402"/>
                      </a:cubicBezTo>
                      <a:cubicBezTo>
                        <a:pt x="1538" y="403"/>
                        <a:pt x="1539" y="403"/>
                        <a:pt x="1540" y="402"/>
                      </a:cubicBezTo>
                      <a:cubicBezTo>
                        <a:pt x="1543" y="397"/>
                        <a:pt x="1546" y="393"/>
                        <a:pt x="1548" y="388"/>
                      </a:cubicBezTo>
                      <a:cubicBezTo>
                        <a:pt x="1548" y="387"/>
                        <a:pt x="1547" y="385"/>
                        <a:pt x="1546" y="385"/>
                      </a:cubicBezTo>
                      <a:cubicBezTo>
                        <a:pt x="1545" y="384"/>
                        <a:pt x="1543" y="385"/>
                        <a:pt x="1543" y="386"/>
                      </a:cubicBezTo>
                      <a:close/>
                      <a:moveTo>
                        <a:pt x="1548" y="358"/>
                      </a:moveTo>
                      <a:cubicBezTo>
                        <a:pt x="1548" y="363"/>
                        <a:pt x="1548" y="368"/>
                        <a:pt x="1547" y="372"/>
                      </a:cubicBezTo>
                      <a:cubicBezTo>
                        <a:pt x="1547" y="374"/>
                        <a:pt x="1548" y="375"/>
                        <a:pt x="1549" y="375"/>
                      </a:cubicBezTo>
                      <a:cubicBezTo>
                        <a:pt x="1550" y="375"/>
                        <a:pt x="1552" y="375"/>
                        <a:pt x="1552" y="373"/>
                      </a:cubicBezTo>
                      <a:cubicBezTo>
                        <a:pt x="1552" y="373"/>
                        <a:pt x="1552" y="373"/>
                        <a:pt x="1552" y="373"/>
                      </a:cubicBezTo>
                      <a:cubicBezTo>
                        <a:pt x="1553" y="368"/>
                        <a:pt x="1553" y="363"/>
                        <a:pt x="1553" y="358"/>
                      </a:cubicBezTo>
                      <a:cubicBezTo>
                        <a:pt x="1553" y="356"/>
                        <a:pt x="1552" y="355"/>
                        <a:pt x="1551" y="355"/>
                      </a:cubicBezTo>
                      <a:cubicBezTo>
                        <a:pt x="1549" y="355"/>
                        <a:pt x="1548" y="356"/>
                        <a:pt x="1548" y="358"/>
                      </a:cubicBezTo>
                      <a:close/>
                      <a:moveTo>
                        <a:pt x="1544" y="329"/>
                      </a:moveTo>
                      <a:cubicBezTo>
                        <a:pt x="1546" y="334"/>
                        <a:pt x="1547" y="338"/>
                        <a:pt x="1547" y="343"/>
                      </a:cubicBezTo>
                      <a:cubicBezTo>
                        <a:pt x="1547" y="345"/>
                        <a:pt x="1549" y="346"/>
                        <a:pt x="1550" y="345"/>
                      </a:cubicBezTo>
                      <a:cubicBezTo>
                        <a:pt x="1551" y="345"/>
                        <a:pt x="1552" y="344"/>
                        <a:pt x="1552" y="343"/>
                      </a:cubicBezTo>
                      <a:cubicBezTo>
                        <a:pt x="1551" y="337"/>
                        <a:pt x="1550" y="332"/>
                        <a:pt x="1549" y="328"/>
                      </a:cubicBezTo>
                      <a:cubicBezTo>
                        <a:pt x="1549" y="326"/>
                        <a:pt x="1547" y="325"/>
                        <a:pt x="1546" y="326"/>
                      </a:cubicBezTo>
                      <a:cubicBezTo>
                        <a:pt x="1545" y="326"/>
                        <a:pt x="1544" y="328"/>
                        <a:pt x="1544" y="329"/>
                      </a:cubicBezTo>
                      <a:close/>
                      <a:moveTo>
                        <a:pt x="1533" y="302"/>
                      </a:moveTo>
                      <a:cubicBezTo>
                        <a:pt x="1535" y="306"/>
                        <a:pt x="1537" y="311"/>
                        <a:pt x="1539" y="315"/>
                      </a:cubicBezTo>
                      <a:cubicBezTo>
                        <a:pt x="1540" y="316"/>
                        <a:pt x="1541" y="317"/>
                        <a:pt x="1542" y="316"/>
                      </a:cubicBezTo>
                      <a:cubicBezTo>
                        <a:pt x="1544" y="316"/>
                        <a:pt x="1544" y="314"/>
                        <a:pt x="1544" y="313"/>
                      </a:cubicBezTo>
                      <a:cubicBezTo>
                        <a:pt x="1542" y="308"/>
                        <a:pt x="1539" y="304"/>
                        <a:pt x="1537" y="299"/>
                      </a:cubicBezTo>
                      <a:cubicBezTo>
                        <a:pt x="1536" y="298"/>
                        <a:pt x="1535" y="298"/>
                        <a:pt x="1533" y="299"/>
                      </a:cubicBezTo>
                      <a:cubicBezTo>
                        <a:pt x="1532" y="299"/>
                        <a:pt x="1532" y="301"/>
                        <a:pt x="1533" y="302"/>
                      </a:cubicBezTo>
                      <a:close/>
                      <a:moveTo>
                        <a:pt x="1514" y="279"/>
                      </a:moveTo>
                      <a:cubicBezTo>
                        <a:pt x="1518" y="282"/>
                        <a:pt x="1521" y="286"/>
                        <a:pt x="1524" y="290"/>
                      </a:cubicBezTo>
                      <a:cubicBezTo>
                        <a:pt x="1525" y="291"/>
                        <a:pt x="1527" y="291"/>
                        <a:pt x="1528" y="290"/>
                      </a:cubicBezTo>
                      <a:cubicBezTo>
                        <a:pt x="1529" y="289"/>
                        <a:pt x="1529" y="288"/>
                        <a:pt x="1528" y="287"/>
                      </a:cubicBezTo>
                      <a:cubicBezTo>
                        <a:pt x="1525" y="283"/>
                        <a:pt x="1522" y="279"/>
                        <a:pt x="1518" y="275"/>
                      </a:cubicBezTo>
                      <a:cubicBezTo>
                        <a:pt x="1517" y="275"/>
                        <a:pt x="1515" y="275"/>
                        <a:pt x="1514" y="276"/>
                      </a:cubicBezTo>
                      <a:cubicBezTo>
                        <a:pt x="1513" y="277"/>
                        <a:pt x="1513" y="278"/>
                        <a:pt x="1514" y="279"/>
                      </a:cubicBezTo>
                      <a:close/>
                      <a:moveTo>
                        <a:pt x="1490" y="263"/>
                      </a:moveTo>
                      <a:cubicBezTo>
                        <a:pt x="1495" y="265"/>
                        <a:pt x="1499" y="267"/>
                        <a:pt x="1503" y="270"/>
                      </a:cubicBezTo>
                      <a:cubicBezTo>
                        <a:pt x="1504" y="271"/>
                        <a:pt x="1506" y="270"/>
                        <a:pt x="1507" y="269"/>
                      </a:cubicBezTo>
                      <a:cubicBezTo>
                        <a:pt x="1507" y="268"/>
                        <a:pt x="1507" y="267"/>
                        <a:pt x="1506" y="266"/>
                      </a:cubicBezTo>
                      <a:cubicBezTo>
                        <a:pt x="1502" y="263"/>
                        <a:pt x="1497" y="260"/>
                        <a:pt x="1492" y="258"/>
                      </a:cubicBezTo>
                      <a:cubicBezTo>
                        <a:pt x="1491" y="258"/>
                        <a:pt x="1490" y="258"/>
                        <a:pt x="1489" y="260"/>
                      </a:cubicBezTo>
                      <a:cubicBezTo>
                        <a:pt x="1489" y="261"/>
                        <a:pt x="1489" y="262"/>
                        <a:pt x="1490" y="263"/>
                      </a:cubicBezTo>
                      <a:close/>
                      <a:moveTo>
                        <a:pt x="1462" y="257"/>
                      </a:moveTo>
                      <a:cubicBezTo>
                        <a:pt x="1463" y="257"/>
                        <a:pt x="1463" y="257"/>
                        <a:pt x="1463" y="257"/>
                      </a:cubicBezTo>
                      <a:cubicBezTo>
                        <a:pt x="1468" y="257"/>
                        <a:pt x="1472" y="258"/>
                        <a:pt x="1477" y="259"/>
                      </a:cubicBezTo>
                      <a:cubicBezTo>
                        <a:pt x="1478" y="259"/>
                        <a:pt x="1479" y="258"/>
                        <a:pt x="1480" y="257"/>
                      </a:cubicBezTo>
                      <a:cubicBezTo>
                        <a:pt x="1480" y="255"/>
                        <a:pt x="1479" y="254"/>
                        <a:pt x="1478" y="254"/>
                      </a:cubicBezTo>
                      <a:cubicBezTo>
                        <a:pt x="1473" y="253"/>
                        <a:pt x="1468" y="252"/>
                        <a:pt x="1463" y="252"/>
                      </a:cubicBezTo>
                      <a:cubicBezTo>
                        <a:pt x="1463" y="252"/>
                        <a:pt x="1463" y="252"/>
                        <a:pt x="1462" y="252"/>
                      </a:cubicBezTo>
                      <a:cubicBezTo>
                        <a:pt x="1461" y="252"/>
                        <a:pt x="1460" y="253"/>
                        <a:pt x="1460" y="255"/>
                      </a:cubicBezTo>
                      <a:cubicBezTo>
                        <a:pt x="1460" y="256"/>
                        <a:pt x="1461" y="257"/>
                        <a:pt x="1462" y="257"/>
                      </a:cubicBezTo>
                      <a:close/>
                      <a:moveTo>
                        <a:pt x="1443" y="244"/>
                      </a:moveTo>
                      <a:cubicBezTo>
                        <a:pt x="1443" y="246"/>
                        <a:pt x="1443" y="247"/>
                        <a:pt x="1443" y="249"/>
                      </a:cubicBezTo>
                      <a:cubicBezTo>
                        <a:pt x="1443" y="251"/>
                        <a:pt x="1443" y="254"/>
                        <a:pt x="1443" y="257"/>
                      </a:cubicBezTo>
                      <a:cubicBezTo>
                        <a:pt x="1443" y="258"/>
                        <a:pt x="1443" y="258"/>
                        <a:pt x="1444" y="259"/>
                      </a:cubicBezTo>
                      <a:cubicBezTo>
                        <a:pt x="1444" y="260"/>
                        <a:pt x="1445" y="260"/>
                        <a:pt x="1446" y="259"/>
                      </a:cubicBezTo>
                      <a:cubicBezTo>
                        <a:pt x="1447" y="259"/>
                        <a:pt x="1447" y="259"/>
                        <a:pt x="1448" y="259"/>
                      </a:cubicBezTo>
                      <a:cubicBezTo>
                        <a:pt x="1449" y="259"/>
                        <a:pt x="1450" y="257"/>
                        <a:pt x="1450" y="256"/>
                      </a:cubicBezTo>
                      <a:cubicBezTo>
                        <a:pt x="1449" y="255"/>
                        <a:pt x="1448" y="254"/>
                        <a:pt x="1447" y="254"/>
                      </a:cubicBezTo>
                      <a:cubicBezTo>
                        <a:pt x="1446" y="254"/>
                        <a:pt x="1445" y="254"/>
                        <a:pt x="1445" y="255"/>
                      </a:cubicBezTo>
                      <a:cubicBezTo>
                        <a:pt x="1445" y="257"/>
                        <a:pt x="1445" y="257"/>
                        <a:pt x="1445" y="257"/>
                      </a:cubicBezTo>
                      <a:cubicBezTo>
                        <a:pt x="1448" y="257"/>
                        <a:pt x="1448" y="257"/>
                        <a:pt x="1448" y="257"/>
                      </a:cubicBezTo>
                      <a:cubicBezTo>
                        <a:pt x="1448" y="254"/>
                        <a:pt x="1448" y="252"/>
                        <a:pt x="1448" y="249"/>
                      </a:cubicBezTo>
                      <a:cubicBezTo>
                        <a:pt x="1448" y="247"/>
                        <a:pt x="1448" y="246"/>
                        <a:pt x="1448" y="244"/>
                      </a:cubicBezTo>
                      <a:cubicBezTo>
                        <a:pt x="1448" y="243"/>
                        <a:pt x="1447" y="242"/>
                        <a:pt x="1445" y="242"/>
                      </a:cubicBezTo>
                      <a:cubicBezTo>
                        <a:pt x="1444" y="242"/>
                        <a:pt x="1443" y="243"/>
                        <a:pt x="1443" y="244"/>
                      </a:cubicBezTo>
                      <a:close/>
                      <a:moveTo>
                        <a:pt x="1439" y="215"/>
                      </a:moveTo>
                      <a:cubicBezTo>
                        <a:pt x="1440" y="220"/>
                        <a:pt x="1441" y="225"/>
                        <a:pt x="1442" y="230"/>
                      </a:cubicBezTo>
                      <a:cubicBezTo>
                        <a:pt x="1442" y="231"/>
                        <a:pt x="1443" y="232"/>
                        <a:pt x="1445" y="232"/>
                      </a:cubicBezTo>
                      <a:cubicBezTo>
                        <a:pt x="1446" y="232"/>
                        <a:pt x="1447" y="230"/>
                        <a:pt x="1447" y="229"/>
                      </a:cubicBezTo>
                      <a:cubicBezTo>
                        <a:pt x="1446" y="224"/>
                        <a:pt x="1445" y="219"/>
                        <a:pt x="1444" y="214"/>
                      </a:cubicBezTo>
                      <a:cubicBezTo>
                        <a:pt x="1444" y="213"/>
                        <a:pt x="1442" y="212"/>
                        <a:pt x="1441" y="212"/>
                      </a:cubicBezTo>
                      <a:cubicBezTo>
                        <a:pt x="1440" y="212"/>
                        <a:pt x="1439" y="214"/>
                        <a:pt x="1439" y="215"/>
                      </a:cubicBezTo>
                      <a:close/>
                      <a:moveTo>
                        <a:pt x="1430" y="187"/>
                      </a:moveTo>
                      <a:cubicBezTo>
                        <a:pt x="1432" y="192"/>
                        <a:pt x="1434" y="196"/>
                        <a:pt x="1435" y="201"/>
                      </a:cubicBezTo>
                      <a:cubicBezTo>
                        <a:pt x="1436" y="202"/>
                        <a:pt x="1437" y="203"/>
                        <a:pt x="1438" y="203"/>
                      </a:cubicBezTo>
                      <a:cubicBezTo>
                        <a:pt x="1440" y="202"/>
                        <a:pt x="1441" y="201"/>
                        <a:pt x="1440" y="199"/>
                      </a:cubicBezTo>
                      <a:cubicBezTo>
                        <a:pt x="1439" y="195"/>
                        <a:pt x="1437" y="190"/>
                        <a:pt x="1435" y="185"/>
                      </a:cubicBezTo>
                      <a:cubicBezTo>
                        <a:pt x="1435" y="184"/>
                        <a:pt x="1433" y="183"/>
                        <a:pt x="1432" y="184"/>
                      </a:cubicBezTo>
                      <a:cubicBezTo>
                        <a:pt x="1431" y="184"/>
                        <a:pt x="1430" y="186"/>
                        <a:pt x="1430" y="187"/>
                      </a:cubicBezTo>
                      <a:close/>
                      <a:moveTo>
                        <a:pt x="1418" y="160"/>
                      </a:moveTo>
                      <a:cubicBezTo>
                        <a:pt x="1420" y="165"/>
                        <a:pt x="1422" y="169"/>
                        <a:pt x="1424" y="173"/>
                      </a:cubicBezTo>
                      <a:cubicBezTo>
                        <a:pt x="1425" y="175"/>
                        <a:pt x="1427" y="175"/>
                        <a:pt x="1428" y="175"/>
                      </a:cubicBezTo>
                      <a:cubicBezTo>
                        <a:pt x="1429" y="174"/>
                        <a:pt x="1430" y="172"/>
                        <a:pt x="1429" y="171"/>
                      </a:cubicBezTo>
                      <a:cubicBezTo>
                        <a:pt x="1427" y="167"/>
                        <a:pt x="1424" y="162"/>
                        <a:pt x="1422" y="158"/>
                      </a:cubicBezTo>
                      <a:cubicBezTo>
                        <a:pt x="1421" y="157"/>
                        <a:pt x="1420" y="156"/>
                        <a:pt x="1419" y="157"/>
                      </a:cubicBezTo>
                      <a:cubicBezTo>
                        <a:pt x="1417" y="157"/>
                        <a:pt x="1417" y="159"/>
                        <a:pt x="1418" y="160"/>
                      </a:cubicBezTo>
                      <a:close/>
                      <a:moveTo>
                        <a:pt x="1402" y="135"/>
                      </a:moveTo>
                      <a:cubicBezTo>
                        <a:pt x="1405" y="139"/>
                        <a:pt x="1407" y="143"/>
                        <a:pt x="1410" y="147"/>
                      </a:cubicBezTo>
                      <a:cubicBezTo>
                        <a:pt x="1411" y="149"/>
                        <a:pt x="1412" y="149"/>
                        <a:pt x="1413" y="148"/>
                      </a:cubicBezTo>
                      <a:cubicBezTo>
                        <a:pt x="1415" y="147"/>
                        <a:pt x="1415" y="146"/>
                        <a:pt x="1414" y="145"/>
                      </a:cubicBezTo>
                      <a:cubicBezTo>
                        <a:pt x="1412" y="140"/>
                        <a:pt x="1409" y="136"/>
                        <a:pt x="1406" y="132"/>
                      </a:cubicBezTo>
                      <a:cubicBezTo>
                        <a:pt x="1405" y="131"/>
                        <a:pt x="1404" y="131"/>
                        <a:pt x="1402" y="132"/>
                      </a:cubicBezTo>
                      <a:cubicBezTo>
                        <a:pt x="1401" y="132"/>
                        <a:pt x="1401" y="134"/>
                        <a:pt x="1402" y="135"/>
                      </a:cubicBezTo>
                      <a:close/>
                      <a:moveTo>
                        <a:pt x="1384" y="111"/>
                      </a:moveTo>
                      <a:cubicBezTo>
                        <a:pt x="1386" y="114"/>
                        <a:pt x="1388" y="117"/>
                        <a:pt x="1391" y="120"/>
                      </a:cubicBezTo>
                      <a:cubicBezTo>
                        <a:pt x="1391" y="121"/>
                        <a:pt x="1392" y="122"/>
                        <a:pt x="1393" y="123"/>
                      </a:cubicBezTo>
                      <a:cubicBezTo>
                        <a:pt x="1394" y="124"/>
                        <a:pt x="1395" y="124"/>
                        <a:pt x="1396" y="123"/>
                      </a:cubicBezTo>
                      <a:cubicBezTo>
                        <a:pt x="1398" y="123"/>
                        <a:pt x="1398" y="121"/>
                        <a:pt x="1397" y="120"/>
                      </a:cubicBezTo>
                      <a:cubicBezTo>
                        <a:pt x="1396" y="119"/>
                        <a:pt x="1395" y="118"/>
                        <a:pt x="1395" y="117"/>
                      </a:cubicBezTo>
                      <a:cubicBezTo>
                        <a:pt x="1392" y="114"/>
                        <a:pt x="1390" y="111"/>
                        <a:pt x="1388" y="108"/>
                      </a:cubicBezTo>
                      <a:cubicBezTo>
                        <a:pt x="1387" y="107"/>
                        <a:pt x="1385" y="107"/>
                        <a:pt x="1384" y="108"/>
                      </a:cubicBezTo>
                      <a:cubicBezTo>
                        <a:pt x="1383" y="109"/>
                        <a:pt x="1383" y="110"/>
                        <a:pt x="1384" y="111"/>
                      </a:cubicBezTo>
                      <a:close/>
                      <a:moveTo>
                        <a:pt x="1364" y="90"/>
                      </a:moveTo>
                      <a:cubicBezTo>
                        <a:pt x="1367" y="93"/>
                        <a:pt x="1371" y="96"/>
                        <a:pt x="1374" y="100"/>
                      </a:cubicBezTo>
                      <a:cubicBezTo>
                        <a:pt x="1375" y="101"/>
                        <a:pt x="1376" y="101"/>
                        <a:pt x="1377" y="100"/>
                      </a:cubicBezTo>
                      <a:cubicBezTo>
                        <a:pt x="1379" y="99"/>
                        <a:pt x="1379" y="98"/>
                        <a:pt x="1378" y="97"/>
                      </a:cubicBezTo>
                      <a:cubicBezTo>
                        <a:pt x="1374" y="93"/>
                        <a:pt x="1371" y="89"/>
                        <a:pt x="1367" y="86"/>
                      </a:cubicBezTo>
                      <a:cubicBezTo>
                        <a:pt x="1366" y="85"/>
                        <a:pt x="1364" y="85"/>
                        <a:pt x="1363" y="86"/>
                      </a:cubicBezTo>
                      <a:cubicBezTo>
                        <a:pt x="1363" y="87"/>
                        <a:pt x="1363" y="89"/>
                        <a:pt x="1364" y="90"/>
                      </a:cubicBezTo>
                      <a:close/>
                      <a:moveTo>
                        <a:pt x="1341" y="71"/>
                      </a:moveTo>
                      <a:cubicBezTo>
                        <a:pt x="1345" y="74"/>
                        <a:pt x="1349" y="77"/>
                        <a:pt x="1352" y="80"/>
                      </a:cubicBezTo>
                      <a:cubicBezTo>
                        <a:pt x="1354" y="81"/>
                        <a:pt x="1355" y="80"/>
                        <a:pt x="1356" y="79"/>
                      </a:cubicBezTo>
                      <a:cubicBezTo>
                        <a:pt x="1357" y="78"/>
                        <a:pt x="1357" y="77"/>
                        <a:pt x="1356" y="76"/>
                      </a:cubicBezTo>
                      <a:cubicBezTo>
                        <a:pt x="1352" y="73"/>
                        <a:pt x="1348" y="70"/>
                        <a:pt x="1343" y="67"/>
                      </a:cubicBezTo>
                      <a:cubicBezTo>
                        <a:pt x="1342" y="66"/>
                        <a:pt x="1341" y="66"/>
                        <a:pt x="1340" y="67"/>
                      </a:cubicBezTo>
                      <a:cubicBezTo>
                        <a:pt x="1339" y="69"/>
                        <a:pt x="1339" y="70"/>
                        <a:pt x="1341" y="71"/>
                      </a:cubicBezTo>
                      <a:close/>
                      <a:moveTo>
                        <a:pt x="1315" y="56"/>
                      </a:moveTo>
                      <a:cubicBezTo>
                        <a:pt x="1319" y="58"/>
                        <a:pt x="1324" y="61"/>
                        <a:pt x="1328" y="63"/>
                      </a:cubicBezTo>
                      <a:cubicBezTo>
                        <a:pt x="1329" y="64"/>
                        <a:pt x="1331" y="63"/>
                        <a:pt x="1332" y="62"/>
                      </a:cubicBezTo>
                      <a:cubicBezTo>
                        <a:pt x="1332" y="61"/>
                        <a:pt x="1332" y="59"/>
                        <a:pt x="1331" y="59"/>
                      </a:cubicBezTo>
                      <a:cubicBezTo>
                        <a:pt x="1326" y="56"/>
                        <a:pt x="1322" y="54"/>
                        <a:pt x="1317" y="52"/>
                      </a:cubicBezTo>
                      <a:cubicBezTo>
                        <a:pt x="1316" y="51"/>
                        <a:pt x="1314" y="52"/>
                        <a:pt x="1314" y="53"/>
                      </a:cubicBezTo>
                      <a:cubicBezTo>
                        <a:pt x="1313" y="54"/>
                        <a:pt x="1314" y="56"/>
                        <a:pt x="1315" y="56"/>
                      </a:cubicBezTo>
                      <a:close/>
                      <a:moveTo>
                        <a:pt x="1287" y="47"/>
                      </a:moveTo>
                      <a:cubicBezTo>
                        <a:pt x="1292" y="48"/>
                        <a:pt x="1297" y="49"/>
                        <a:pt x="1301" y="51"/>
                      </a:cubicBezTo>
                      <a:cubicBezTo>
                        <a:pt x="1303" y="51"/>
                        <a:pt x="1304" y="51"/>
                        <a:pt x="1304" y="49"/>
                      </a:cubicBezTo>
                      <a:cubicBezTo>
                        <a:pt x="1305" y="48"/>
                        <a:pt x="1304" y="47"/>
                        <a:pt x="1303" y="46"/>
                      </a:cubicBezTo>
                      <a:cubicBezTo>
                        <a:pt x="1298" y="45"/>
                        <a:pt x="1293" y="43"/>
                        <a:pt x="1288" y="42"/>
                      </a:cubicBezTo>
                      <a:cubicBezTo>
                        <a:pt x="1287" y="41"/>
                        <a:pt x="1286" y="42"/>
                        <a:pt x="1285" y="44"/>
                      </a:cubicBezTo>
                      <a:cubicBezTo>
                        <a:pt x="1285" y="45"/>
                        <a:pt x="1286" y="46"/>
                        <a:pt x="1287" y="47"/>
                      </a:cubicBezTo>
                      <a:close/>
                      <a:moveTo>
                        <a:pt x="1258" y="41"/>
                      </a:moveTo>
                      <a:cubicBezTo>
                        <a:pt x="1263" y="42"/>
                        <a:pt x="1268" y="42"/>
                        <a:pt x="1273" y="43"/>
                      </a:cubicBezTo>
                      <a:cubicBezTo>
                        <a:pt x="1274" y="44"/>
                        <a:pt x="1275" y="43"/>
                        <a:pt x="1276" y="41"/>
                      </a:cubicBezTo>
                      <a:cubicBezTo>
                        <a:pt x="1276" y="40"/>
                        <a:pt x="1275" y="39"/>
                        <a:pt x="1274" y="38"/>
                      </a:cubicBezTo>
                      <a:cubicBezTo>
                        <a:pt x="1269" y="37"/>
                        <a:pt x="1264" y="37"/>
                        <a:pt x="1259" y="36"/>
                      </a:cubicBezTo>
                      <a:cubicBezTo>
                        <a:pt x="1257" y="36"/>
                        <a:pt x="1256" y="37"/>
                        <a:pt x="1256" y="38"/>
                      </a:cubicBezTo>
                      <a:cubicBezTo>
                        <a:pt x="1256" y="39"/>
                        <a:pt x="1257" y="41"/>
                        <a:pt x="1258" y="41"/>
                      </a:cubicBezTo>
                      <a:close/>
                      <a:moveTo>
                        <a:pt x="1228" y="38"/>
                      </a:moveTo>
                      <a:cubicBezTo>
                        <a:pt x="1233" y="39"/>
                        <a:pt x="1238" y="39"/>
                        <a:pt x="1243" y="39"/>
                      </a:cubicBezTo>
                      <a:cubicBezTo>
                        <a:pt x="1245" y="39"/>
                        <a:pt x="1246" y="38"/>
                        <a:pt x="1246" y="37"/>
                      </a:cubicBezTo>
                      <a:cubicBezTo>
                        <a:pt x="1246" y="36"/>
                        <a:pt x="1245" y="34"/>
                        <a:pt x="1244" y="34"/>
                      </a:cubicBezTo>
                      <a:cubicBezTo>
                        <a:pt x="1239" y="34"/>
                        <a:pt x="1234" y="34"/>
                        <a:pt x="1229" y="33"/>
                      </a:cubicBezTo>
                      <a:cubicBezTo>
                        <a:pt x="1227" y="33"/>
                        <a:pt x="1226" y="34"/>
                        <a:pt x="1226" y="36"/>
                      </a:cubicBezTo>
                      <a:cubicBezTo>
                        <a:pt x="1226" y="37"/>
                        <a:pt x="1227" y="38"/>
                        <a:pt x="1228" y="38"/>
                      </a:cubicBezTo>
                      <a:close/>
                      <a:moveTo>
                        <a:pt x="1199" y="38"/>
                      </a:moveTo>
                      <a:cubicBezTo>
                        <a:pt x="1204" y="38"/>
                        <a:pt x="1209" y="38"/>
                        <a:pt x="1213" y="38"/>
                      </a:cubicBezTo>
                      <a:cubicBezTo>
                        <a:pt x="1215" y="38"/>
                        <a:pt x="1216" y="37"/>
                        <a:pt x="1216" y="36"/>
                      </a:cubicBezTo>
                      <a:cubicBezTo>
                        <a:pt x="1216" y="34"/>
                        <a:pt x="1215" y="33"/>
                        <a:pt x="1213" y="33"/>
                      </a:cubicBezTo>
                      <a:cubicBezTo>
                        <a:pt x="1208" y="33"/>
                        <a:pt x="1203" y="33"/>
                        <a:pt x="1198" y="33"/>
                      </a:cubicBezTo>
                      <a:cubicBezTo>
                        <a:pt x="1197" y="34"/>
                        <a:pt x="1196" y="35"/>
                        <a:pt x="1196" y="36"/>
                      </a:cubicBezTo>
                      <a:cubicBezTo>
                        <a:pt x="1196" y="37"/>
                        <a:pt x="1197" y="39"/>
                        <a:pt x="1199" y="38"/>
                      </a:cubicBezTo>
                      <a:close/>
                      <a:moveTo>
                        <a:pt x="1169" y="41"/>
                      </a:moveTo>
                      <a:cubicBezTo>
                        <a:pt x="1174" y="40"/>
                        <a:pt x="1179" y="40"/>
                        <a:pt x="1184" y="39"/>
                      </a:cubicBezTo>
                      <a:cubicBezTo>
                        <a:pt x="1185" y="39"/>
                        <a:pt x="1186" y="38"/>
                        <a:pt x="1186" y="37"/>
                      </a:cubicBezTo>
                      <a:cubicBezTo>
                        <a:pt x="1186" y="35"/>
                        <a:pt x="1185" y="34"/>
                        <a:pt x="1183" y="34"/>
                      </a:cubicBezTo>
                      <a:cubicBezTo>
                        <a:pt x="1178" y="35"/>
                        <a:pt x="1173" y="35"/>
                        <a:pt x="1168" y="36"/>
                      </a:cubicBezTo>
                      <a:cubicBezTo>
                        <a:pt x="1167" y="36"/>
                        <a:pt x="1166" y="37"/>
                        <a:pt x="1166" y="38"/>
                      </a:cubicBezTo>
                      <a:cubicBezTo>
                        <a:pt x="1166" y="40"/>
                        <a:pt x="1167" y="41"/>
                        <a:pt x="1169" y="41"/>
                      </a:cubicBezTo>
                      <a:close/>
                      <a:moveTo>
                        <a:pt x="1139" y="45"/>
                      </a:moveTo>
                      <a:cubicBezTo>
                        <a:pt x="1144" y="44"/>
                        <a:pt x="1149" y="43"/>
                        <a:pt x="1154" y="42"/>
                      </a:cubicBezTo>
                      <a:cubicBezTo>
                        <a:pt x="1155" y="42"/>
                        <a:pt x="1156" y="41"/>
                        <a:pt x="1156" y="40"/>
                      </a:cubicBezTo>
                      <a:cubicBezTo>
                        <a:pt x="1156" y="38"/>
                        <a:pt x="1155" y="37"/>
                        <a:pt x="1153" y="37"/>
                      </a:cubicBezTo>
                      <a:cubicBezTo>
                        <a:pt x="1148" y="38"/>
                        <a:pt x="1143" y="39"/>
                        <a:pt x="1138" y="40"/>
                      </a:cubicBezTo>
                      <a:cubicBezTo>
                        <a:pt x="1137" y="40"/>
                        <a:pt x="1136" y="41"/>
                        <a:pt x="1136" y="43"/>
                      </a:cubicBezTo>
                      <a:cubicBezTo>
                        <a:pt x="1136" y="44"/>
                        <a:pt x="1138" y="45"/>
                        <a:pt x="1139" y="45"/>
                      </a:cubicBezTo>
                      <a:close/>
                      <a:moveTo>
                        <a:pt x="1110" y="51"/>
                      </a:moveTo>
                      <a:cubicBezTo>
                        <a:pt x="1115" y="50"/>
                        <a:pt x="1120" y="48"/>
                        <a:pt x="1124" y="47"/>
                      </a:cubicBezTo>
                      <a:cubicBezTo>
                        <a:pt x="1126" y="47"/>
                        <a:pt x="1127" y="46"/>
                        <a:pt x="1126" y="45"/>
                      </a:cubicBezTo>
                      <a:cubicBezTo>
                        <a:pt x="1126" y="43"/>
                        <a:pt x="1125" y="42"/>
                        <a:pt x="1123" y="43"/>
                      </a:cubicBezTo>
                      <a:cubicBezTo>
                        <a:pt x="1119" y="44"/>
                        <a:pt x="1114" y="45"/>
                        <a:pt x="1109" y="46"/>
                      </a:cubicBezTo>
                      <a:cubicBezTo>
                        <a:pt x="1107" y="46"/>
                        <a:pt x="1107" y="48"/>
                        <a:pt x="1107" y="49"/>
                      </a:cubicBezTo>
                      <a:cubicBezTo>
                        <a:pt x="1107" y="50"/>
                        <a:pt x="1109" y="51"/>
                        <a:pt x="1110" y="51"/>
                      </a:cubicBezTo>
                      <a:close/>
                      <a:moveTo>
                        <a:pt x="1081" y="59"/>
                      </a:moveTo>
                      <a:cubicBezTo>
                        <a:pt x="1086" y="57"/>
                        <a:pt x="1091" y="56"/>
                        <a:pt x="1095" y="54"/>
                      </a:cubicBezTo>
                      <a:cubicBezTo>
                        <a:pt x="1097" y="54"/>
                        <a:pt x="1098" y="53"/>
                        <a:pt x="1097" y="51"/>
                      </a:cubicBezTo>
                      <a:cubicBezTo>
                        <a:pt x="1097" y="50"/>
                        <a:pt x="1095" y="49"/>
                        <a:pt x="1094" y="50"/>
                      </a:cubicBezTo>
                      <a:cubicBezTo>
                        <a:pt x="1089" y="51"/>
                        <a:pt x="1084" y="52"/>
                        <a:pt x="1080" y="54"/>
                      </a:cubicBezTo>
                      <a:cubicBezTo>
                        <a:pt x="1078" y="54"/>
                        <a:pt x="1078" y="56"/>
                        <a:pt x="1078" y="57"/>
                      </a:cubicBezTo>
                      <a:cubicBezTo>
                        <a:pt x="1078" y="58"/>
                        <a:pt x="1080" y="59"/>
                        <a:pt x="1081" y="59"/>
                      </a:cubicBezTo>
                      <a:close/>
                      <a:moveTo>
                        <a:pt x="1053" y="69"/>
                      </a:moveTo>
                      <a:cubicBezTo>
                        <a:pt x="1058" y="67"/>
                        <a:pt x="1062" y="65"/>
                        <a:pt x="1067" y="63"/>
                      </a:cubicBezTo>
                      <a:cubicBezTo>
                        <a:pt x="1068" y="63"/>
                        <a:pt x="1069" y="62"/>
                        <a:pt x="1068" y="60"/>
                      </a:cubicBezTo>
                      <a:cubicBezTo>
                        <a:pt x="1068" y="59"/>
                        <a:pt x="1067" y="58"/>
                        <a:pt x="1065" y="59"/>
                      </a:cubicBezTo>
                      <a:cubicBezTo>
                        <a:pt x="1061" y="60"/>
                        <a:pt x="1056" y="62"/>
                        <a:pt x="1051" y="64"/>
                      </a:cubicBezTo>
                      <a:cubicBezTo>
                        <a:pt x="1050" y="65"/>
                        <a:pt x="1049" y="66"/>
                        <a:pt x="1050" y="67"/>
                      </a:cubicBezTo>
                      <a:cubicBezTo>
                        <a:pt x="1050" y="69"/>
                        <a:pt x="1052" y="69"/>
                        <a:pt x="1053" y="69"/>
                      </a:cubicBezTo>
                      <a:close/>
                      <a:moveTo>
                        <a:pt x="1026" y="81"/>
                      </a:moveTo>
                      <a:cubicBezTo>
                        <a:pt x="1030" y="79"/>
                        <a:pt x="1035" y="77"/>
                        <a:pt x="1039" y="75"/>
                      </a:cubicBezTo>
                      <a:cubicBezTo>
                        <a:pt x="1041" y="74"/>
                        <a:pt x="1041" y="73"/>
                        <a:pt x="1041" y="71"/>
                      </a:cubicBezTo>
                      <a:cubicBezTo>
                        <a:pt x="1040" y="70"/>
                        <a:pt x="1039" y="70"/>
                        <a:pt x="1037" y="70"/>
                      </a:cubicBezTo>
                      <a:cubicBezTo>
                        <a:pt x="1033" y="72"/>
                        <a:pt x="1028" y="74"/>
                        <a:pt x="1024" y="77"/>
                      </a:cubicBezTo>
                      <a:cubicBezTo>
                        <a:pt x="1022" y="77"/>
                        <a:pt x="1022" y="79"/>
                        <a:pt x="1023" y="80"/>
                      </a:cubicBezTo>
                      <a:cubicBezTo>
                        <a:pt x="1023" y="81"/>
                        <a:pt x="1025" y="82"/>
                        <a:pt x="1026" y="81"/>
                      </a:cubicBezTo>
                      <a:close/>
                      <a:moveTo>
                        <a:pt x="1000" y="96"/>
                      </a:moveTo>
                      <a:cubicBezTo>
                        <a:pt x="1004" y="94"/>
                        <a:pt x="1009" y="91"/>
                        <a:pt x="1013" y="88"/>
                      </a:cubicBezTo>
                      <a:cubicBezTo>
                        <a:pt x="1014" y="88"/>
                        <a:pt x="1015" y="86"/>
                        <a:pt x="1014" y="85"/>
                      </a:cubicBezTo>
                      <a:cubicBezTo>
                        <a:pt x="1013" y="84"/>
                        <a:pt x="1012" y="83"/>
                        <a:pt x="1010" y="84"/>
                      </a:cubicBezTo>
                      <a:cubicBezTo>
                        <a:pt x="1006" y="87"/>
                        <a:pt x="1002" y="89"/>
                        <a:pt x="998" y="92"/>
                      </a:cubicBezTo>
                      <a:cubicBezTo>
                        <a:pt x="996" y="93"/>
                        <a:pt x="996" y="94"/>
                        <a:pt x="997" y="96"/>
                      </a:cubicBezTo>
                      <a:cubicBezTo>
                        <a:pt x="998" y="97"/>
                        <a:pt x="999" y="97"/>
                        <a:pt x="1000" y="96"/>
                      </a:cubicBezTo>
                      <a:close/>
                      <a:moveTo>
                        <a:pt x="977" y="114"/>
                      </a:moveTo>
                      <a:cubicBezTo>
                        <a:pt x="981" y="111"/>
                        <a:pt x="984" y="108"/>
                        <a:pt x="988" y="105"/>
                      </a:cubicBezTo>
                      <a:cubicBezTo>
                        <a:pt x="989" y="104"/>
                        <a:pt x="990" y="102"/>
                        <a:pt x="989" y="101"/>
                      </a:cubicBezTo>
                      <a:cubicBezTo>
                        <a:pt x="988" y="100"/>
                        <a:pt x="986" y="100"/>
                        <a:pt x="985" y="101"/>
                      </a:cubicBezTo>
                      <a:cubicBezTo>
                        <a:pt x="981" y="104"/>
                        <a:pt x="977" y="107"/>
                        <a:pt x="974" y="111"/>
                      </a:cubicBezTo>
                      <a:cubicBezTo>
                        <a:pt x="973" y="111"/>
                        <a:pt x="972" y="113"/>
                        <a:pt x="973" y="114"/>
                      </a:cubicBezTo>
                      <a:cubicBezTo>
                        <a:pt x="974" y="115"/>
                        <a:pt x="976" y="115"/>
                        <a:pt x="977" y="114"/>
                      </a:cubicBezTo>
                      <a:close/>
                      <a:moveTo>
                        <a:pt x="956" y="136"/>
                      </a:moveTo>
                      <a:cubicBezTo>
                        <a:pt x="960" y="132"/>
                        <a:pt x="963" y="128"/>
                        <a:pt x="966" y="125"/>
                      </a:cubicBezTo>
                      <a:cubicBezTo>
                        <a:pt x="967" y="124"/>
                        <a:pt x="967" y="122"/>
                        <a:pt x="966" y="121"/>
                      </a:cubicBezTo>
                      <a:cubicBezTo>
                        <a:pt x="965" y="120"/>
                        <a:pt x="964" y="120"/>
                        <a:pt x="963" y="121"/>
                      </a:cubicBezTo>
                      <a:cubicBezTo>
                        <a:pt x="959" y="125"/>
                        <a:pt x="956" y="129"/>
                        <a:pt x="953" y="133"/>
                      </a:cubicBezTo>
                      <a:cubicBezTo>
                        <a:pt x="952" y="134"/>
                        <a:pt x="952" y="135"/>
                        <a:pt x="953" y="136"/>
                      </a:cubicBezTo>
                      <a:cubicBezTo>
                        <a:pt x="954" y="137"/>
                        <a:pt x="956" y="137"/>
                        <a:pt x="956" y="136"/>
                      </a:cubicBezTo>
                      <a:close/>
                      <a:moveTo>
                        <a:pt x="940" y="160"/>
                      </a:moveTo>
                      <a:cubicBezTo>
                        <a:pt x="943" y="156"/>
                        <a:pt x="945" y="152"/>
                        <a:pt x="948" y="148"/>
                      </a:cubicBezTo>
                      <a:cubicBezTo>
                        <a:pt x="949" y="146"/>
                        <a:pt x="948" y="145"/>
                        <a:pt x="947" y="144"/>
                      </a:cubicBezTo>
                      <a:cubicBezTo>
                        <a:pt x="946" y="143"/>
                        <a:pt x="944" y="144"/>
                        <a:pt x="944" y="145"/>
                      </a:cubicBezTo>
                      <a:cubicBezTo>
                        <a:pt x="941" y="149"/>
                        <a:pt x="938" y="153"/>
                        <a:pt x="936" y="158"/>
                      </a:cubicBezTo>
                      <a:cubicBezTo>
                        <a:pt x="935" y="159"/>
                        <a:pt x="936" y="161"/>
                        <a:pt x="937" y="161"/>
                      </a:cubicBezTo>
                      <a:cubicBezTo>
                        <a:pt x="938" y="162"/>
                        <a:pt x="940" y="161"/>
                        <a:pt x="940" y="160"/>
                      </a:cubicBezTo>
                      <a:close/>
                      <a:moveTo>
                        <a:pt x="930" y="188"/>
                      </a:moveTo>
                      <a:cubicBezTo>
                        <a:pt x="931" y="183"/>
                        <a:pt x="933" y="178"/>
                        <a:pt x="934" y="174"/>
                      </a:cubicBezTo>
                      <a:cubicBezTo>
                        <a:pt x="935" y="172"/>
                        <a:pt x="934" y="171"/>
                        <a:pt x="933" y="170"/>
                      </a:cubicBezTo>
                      <a:cubicBezTo>
                        <a:pt x="932" y="170"/>
                        <a:pt x="930" y="171"/>
                        <a:pt x="930" y="172"/>
                      </a:cubicBezTo>
                      <a:cubicBezTo>
                        <a:pt x="928" y="177"/>
                        <a:pt x="926" y="181"/>
                        <a:pt x="925" y="186"/>
                      </a:cubicBezTo>
                      <a:cubicBezTo>
                        <a:pt x="925" y="188"/>
                        <a:pt x="925" y="189"/>
                        <a:pt x="927" y="189"/>
                      </a:cubicBezTo>
                      <a:cubicBezTo>
                        <a:pt x="928" y="190"/>
                        <a:pt x="929" y="189"/>
                        <a:pt x="930" y="188"/>
                      </a:cubicBezTo>
                      <a:close/>
                      <a:moveTo>
                        <a:pt x="925" y="217"/>
                      </a:moveTo>
                      <a:cubicBezTo>
                        <a:pt x="925" y="212"/>
                        <a:pt x="926" y="207"/>
                        <a:pt x="927" y="202"/>
                      </a:cubicBezTo>
                      <a:cubicBezTo>
                        <a:pt x="927" y="201"/>
                        <a:pt x="926" y="199"/>
                        <a:pt x="925" y="199"/>
                      </a:cubicBezTo>
                      <a:cubicBezTo>
                        <a:pt x="923" y="199"/>
                        <a:pt x="922" y="200"/>
                        <a:pt x="922" y="201"/>
                      </a:cubicBezTo>
                      <a:cubicBezTo>
                        <a:pt x="921" y="206"/>
                        <a:pt x="920" y="211"/>
                        <a:pt x="920" y="216"/>
                      </a:cubicBezTo>
                      <a:cubicBezTo>
                        <a:pt x="920" y="218"/>
                        <a:pt x="921" y="219"/>
                        <a:pt x="922" y="219"/>
                      </a:cubicBezTo>
                      <a:cubicBezTo>
                        <a:pt x="924" y="219"/>
                        <a:pt x="925" y="218"/>
                        <a:pt x="925" y="217"/>
                      </a:cubicBezTo>
                      <a:close/>
                      <a:moveTo>
                        <a:pt x="921" y="245"/>
                      </a:moveTo>
                      <a:cubicBezTo>
                        <a:pt x="921" y="245"/>
                        <a:pt x="921" y="246"/>
                        <a:pt x="921" y="246"/>
                      </a:cubicBezTo>
                      <a:cubicBezTo>
                        <a:pt x="922" y="247"/>
                        <a:pt x="923" y="248"/>
                        <a:pt x="924" y="247"/>
                      </a:cubicBezTo>
                      <a:cubicBezTo>
                        <a:pt x="925" y="247"/>
                        <a:pt x="926" y="246"/>
                        <a:pt x="926" y="245"/>
                      </a:cubicBezTo>
                      <a:cubicBezTo>
                        <a:pt x="925" y="240"/>
                        <a:pt x="925" y="236"/>
                        <a:pt x="925" y="231"/>
                      </a:cubicBezTo>
                      <a:cubicBezTo>
                        <a:pt x="925" y="230"/>
                        <a:pt x="924" y="229"/>
                        <a:pt x="922" y="229"/>
                      </a:cubicBezTo>
                      <a:cubicBezTo>
                        <a:pt x="921" y="229"/>
                        <a:pt x="920" y="230"/>
                        <a:pt x="920" y="232"/>
                      </a:cubicBezTo>
                      <a:cubicBezTo>
                        <a:pt x="920" y="236"/>
                        <a:pt x="921" y="241"/>
                        <a:pt x="921" y="245"/>
                      </a:cubicBezTo>
                      <a:cubicBezTo>
                        <a:pt x="924" y="245"/>
                        <a:pt x="924" y="245"/>
                        <a:pt x="924" y="245"/>
                      </a:cubicBezTo>
                      <a:cubicBezTo>
                        <a:pt x="926" y="244"/>
                        <a:pt x="926" y="244"/>
                        <a:pt x="926" y="244"/>
                      </a:cubicBezTo>
                      <a:cubicBezTo>
                        <a:pt x="926" y="243"/>
                        <a:pt x="925" y="243"/>
                        <a:pt x="925" y="243"/>
                      </a:cubicBezTo>
                      <a:cubicBezTo>
                        <a:pt x="924" y="241"/>
                        <a:pt x="923" y="241"/>
                        <a:pt x="922" y="241"/>
                      </a:cubicBezTo>
                      <a:cubicBezTo>
                        <a:pt x="921" y="242"/>
                        <a:pt x="920" y="244"/>
                        <a:pt x="921" y="245"/>
                      </a:cubicBezTo>
                      <a:close/>
                      <a:moveTo>
                        <a:pt x="902" y="223"/>
                      </a:moveTo>
                      <a:cubicBezTo>
                        <a:pt x="906" y="226"/>
                        <a:pt x="910" y="229"/>
                        <a:pt x="913" y="233"/>
                      </a:cubicBezTo>
                      <a:cubicBezTo>
                        <a:pt x="914" y="234"/>
                        <a:pt x="915" y="234"/>
                        <a:pt x="916" y="233"/>
                      </a:cubicBezTo>
                      <a:cubicBezTo>
                        <a:pt x="917" y="232"/>
                        <a:pt x="917" y="231"/>
                        <a:pt x="917" y="230"/>
                      </a:cubicBezTo>
                      <a:cubicBezTo>
                        <a:pt x="913" y="226"/>
                        <a:pt x="910" y="222"/>
                        <a:pt x="906" y="219"/>
                      </a:cubicBezTo>
                      <a:cubicBezTo>
                        <a:pt x="905" y="218"/>
                        <a:pt x="903" y="218"/>
                        <a:pt x="902" y="219"/>
                      </a:cubicBezTo>
                      <a:cubicBezTo>
                        <a:pt x="901" y="220"/>
                        <a:pt x="901" y="222"/>
                        <a:pt x="902" y="223"/>
                      </a:cubicBezTo>
                      <a:close/>
                      <a:moveTo>
                        <a:pt x="877" y="208"/>
                      </a:moveTo>
                      <a:cubicBezTo>
                        <a:pt x="882" y="209"/>
                        <a:pt x="886" y="212"/>
                        <a:pt x="891" y="214"/>
                      </a:cubicBezTo>
                      <a:cubicBezTo>
                        <a:pt x="892" y="215"/>
                        <a:pt x="893" y="214"/>
                        <a:pt x="894" y="213"/>
                      </a:cubicBezTo>
                      <a:cubicBezTo>
                        <a:pt x="895" y="212"/>
                        <a:pt x="894" y="211"/>
                        <a:pt x="893" y="210"/>
                      </a:cubicBezTo>
                      <a:cubicBezTo>
                        <a:pt x="889" y="207"/>
                        <a:pt x="884" y="205"/>
                        <a:pt x="879" y="203"/>
                      </a:cubicBezTo>
                      <a:cubicBezTo>
                        <a:pt x="878" y="202"/>
                        <a:pt x="877" y="203"/>
                        <a:pt x="876" y="204"/>
                      </a:cubicBezTo>
                      <a:cubicBezTo>
                        <a:pt x="876" y="206"/>
                        <a:pt x="876" y="207"/>
                        <a:pt x="877" y="208"/>
                      </a:cubicBezTo>
                      <a:close/>
                      <a:moveTo>
                        <a:pt x="849" y="201"/>
                      </a:moveTo>
                      <a:cubicBezTo>
                        <a:pt x="854" y="201"/>
                        <a:pt x="859" y="202"/>
                        <a:pt x="864" y="203"/>
                      </a:cubicBezTo>
                      <a:cubicBezTo>
                        <a:pt x="865" y="203"/>
                        <a:pt x="866" y="203"/>
                        <a:pt x="867" y="201"/>
                      </a:cubicBezTo>
                      <a:cubicBezTo>
                        <a:pt x="867" y="200"/>
                        <a:pt x="866" y="199"/>
                        <a:pt x="865" y="198"/>
                      </a:cubicBezTo>
                      <a:cubicBezTo>
                        <a:pt x="860" y="197"/>
                        <a:pt x="855" y="196"/>
                        <a:pt x="850" y="196"/>
                      </a:cubicBezTo>
                      <a:cubicBezTo>
                        <a:pt x="848" y="195"/>
                        <a:pt x="847" y="196"/>
                        <a:pt x="847" y="198"/>
                      </a:cubicBezTo>
                      <a:cubicBezTo>
                        <a:pt x="847" y="199"/>
                        <a:pt x="848" y="200"/>
                        <a:pt x="849" y="201"/>
                      </a:cubicBezTo>
                      <a:close/>
                      <a:moveTo>
                        <a:pt x="820" y="203"/>
                      </a:moveTo>
                      <a:cubicBezTo>
                        <a:pt x="825" y="202"/>
                        <a:pt x="830" y="201"/>
                        <a:pt x="835" y="200"/>
                      </a:cubicBezTo>
                      <a:cubicBezTo>
                        <a:pt x="836" y="200"/>
                        <a:pt x="837" y="199"/>
                        <a:pt x="837" y="198"/>
                      </a:cubicBezTo>
                      <a:cubicBezTo>
                        <a:pt x="837" y="196"/>
                        <a:pt x="836" y="195"/>
                        <a:pt x="834" y="195"/>
                      </a:cubicBezTo>
                      <a:cubicBezTo>
                        <a:pt x="829" y="196"/>
                        <a:pt x="824" y="197"/>
                        <a:pt x="819" y="198"/>
                      </a:cubicBezTo>
                      <a:cubicBezTo>
                        <a:pt x="818" y="198"/>
                        <a:pt x="817" y="200"/>
                        <a:pt x="817" y="201"/>
                      </a:cubicBezTo>
                      <a:cubicBezTo>
                        <a:pt x="818" y="202"/>
                        <a:pt x="819" y="203"/>
                        <a:pt x="820" y="203"/>
                      </a:cubicBezTo>
                      <a:close/>
                      <a:moveTo>
                        <a:pt x="795" y="216"/>
                      </a:moveTo>
                      <a:cubicBezTo>
                        <a:pt x="799" y="213"/>
                        <a:pt x="803" y="210"/>
                        <a:pt x="807" y="208"/>
                      </a:cubicBezTo>
                      <a:cubicBezTo>
                        <a:pt x="808" y="208"/>
                        <a:pt x="809" y="206"/>
                        <a:pt x="808" y="205"/>
                      </a:cubicBezTo>
                      <a:cubicBezTo>
                        <a:pt x="807" y="204"/>
                        <a:pt x="806" y="203"/>
                        <a:pt x="805" y="204"/>
                      </a:cubicBezTo>
                      <a:cubicBezTo>
                        <a:pt x="800" y="206"/>
                        <a:pt x="796" y="209"/>
                        <a:pt x="792" y="212"/>
                      </a:cubicBezTo>
                      <a:cubicBezTo>
                        <a:pt x="791" y="213"/>
                        <a:pt x="791" y="215"/>
                        <a:pt x="791" y="216"/>
                      </a:cubicBezTo>
                      <a:cubicBezTo>
                        <a:pt x="792" y="217"/>
                        <a:pt x="794" y="217"/>
                        <a:pt x="795" y="216"/>
                      </a:cubicBezTo>
                      <a:close/>
                      <a:moveTo>
                        <a:pt x="791" y="195"/>
                      </a:moveTo>
                      <a:cubicBezTo>
                        <a:pt x="790" y="200"/>
                        <a:pt x="790" y="205"/>
                        <a:pt x="789" y="210"/>
                      </a:cubicBezTo>
                      <a:cubicBezTo>
                        <a:pt x="788" y="211"/>
                        <a:pt x="789" y="212"/>
                        <a:pt x="790" y="213"/>
                      </a:cubicBezTo>
                      <a:cubicBezTo>
                        <a:pt x="792" y="213"/>
                        <a:pt x="793" y="212"/>
                        <a:pt x="793" y="211"/>
                      </a:cubicBezTo>
                      <a:cubicBezTo>
                        <a:pt x="795" y="206"/>
                        <a:pt x="795" y="201"/>
                        <a:pt x="796" y="196"/>
                      </a:cubicBezTo>
                      <a:cubicBezTo>
                        <a:pt x="796" y="194"/>
                        <a:pt x="795" y="193"/>
                        <a:pt x="794" y="193"/>
                      </a:cubicBezTo>
                      <a:cubicBezTo>
                        <a:pt x="792" y="193"/>
                        <a:pt x="791" y="194"/>
                        <a:pt x="791" y="195"/>
                      </a:cubicBezTo>
                      <a:close/>
                      <a:moveTo>
                        <a:pt x="791" y="166"/>
                      </a:moveTo>
                      <a:cubicBezTo>
                        <a:pt x="792" y="171"/>
                        <a:pt x="792" y="176"/>
                        <a:pt x="792" y="180"/>
                      </a:cubicBezTo>
                      <a:cubicBezTo>
                        <a:pt x="792" y="181"/>
                        <a:pt x="792" y="181"/>
                        <a:pt x="792" y="181"/>
                      </a:cubicBezTo>
                      <a:cubicBezTo>
                        <a:pt x="792" y="182"/>
                        <a:pt x="793" y="183"/>
                        <a:pt x="794" y="183"/>
                      </a:cubicBezTo>
                      <a:cubicBezTo>
                        <a:pt x="796" y="183"/>
                        <a:pt x="797" y="182"/>
                        <a:pt x="797" y="181"/>
                      </a:cubicBezTo>
                      <a:cubicBezTo>
                        <a:pt x="797" y="180"/>
                        <a:pt x="797" y="180"/>
                        <a:pt x="797" y="180"/>
                      </a:cubicBezTo>
                      <a:cubicBezTo>
                        <a:pt x="797" y="175"/>
                        <a:pt x="797" y="170"/>
                        <a:pt x="796" y="165"/>
                      </a:cubicBezTo>
                      <a:cubicBezTo>
                        <a:pt x="796" y="164"/>
                        <a:pt x="795" y="163"/>
                        <a:pt x="793" y="163"/>
                      </a:cubicBezTo>
                      <a:cubicBezTo>
                        <a:pt x="792" y="163"/>
                        <a:pt x="791" y="165"/>
                        <a:pt x="791" y="166"/>
                      </a:cubicBezTo>
                      <a:close/>
                      <a:moveTo>
                        <a:pt x="784" y="137"/>
                      </a:moveTo>
                      <a:cubicBezTo>
                        <a:pt x="786" y="142"/>
                        <a:pt x="787" y="147"/>
                        <a:pt x="788" y="152"/>
                      </a:cubicBezTo>
                      <a:cubicBezTo>
                        <a:pt x="789" y="153"/>
                        <a:pt x="790" y="154"/>
                        <a:pt x="791" y="153"/>
                      </a:cubicBezTo>
                      <a:cubicBezTo>
                        <a:pt x="793" y="153"/>
                        <a:pt x="794" y="152"/>
                        <a:pt x="793" y="150"/>
                      </a:cubicBezTo>
                      <a:cubicBezTo>
                        <a:pt x="792" y="145"/>
                        <a:pt x="791" y="141"/>
                        <a:pt x="789" y="136"/>
                      </a:cubicBezTo>
                      <a:cubicBezTo>
                        <a:pt x="788" y="134"/>
                        <a:pt x="787" y="134"/>
                        <a:pt x="786" y="134"/>
                      </a:cubicBezTo>
                      <a:cubicBezTo>
                        <a:pt x="784" y="135"/>
                        <a:pt x="784" y="136"/>
                        <a:pt x="784" y="137"/>
                      </a:cubicBezTo>
                      <a:close/>
                      <a:moveTo>
                        <a:pt x="771" y="111"/>
                      </a:moveTo>
                      <a:cubicBezTo>
                        <a:pt x="774" y="115"/>
                        <a:pt x="776" y="120"/>
                        <a:pt x="778" y="124"/>
                      </a:cubicBezTo>
                      <a:cubicBezTo>
                        <a:pt x="779" y="125"/>
                        <a:pt x="780" y="126"/>
                        <a:pt x="782" y="125"/>
                      </a:cubicBezTo>
                      <a:cubicBezTo>
                        <a:pt x="783" y="124"/>
                        <a:pt x="783" y="123"/>
                        <a:pt x="783" y="122"/>
                      </a:cubicBezTo>
                      <a:cubicBezTo>
                        <a:pt x="781" y="117"/>
                        <a:pt x="778" y="113"/>
                        <a:pt x="775" y="108"/>
                      </a:cubicBezTo>
                      <a:cubicBezTo>
                        <a:pt x="775" y="107"/>
                        <a:pt x="773" y="107"/>
                        <a:pt x="772" y="108"/>
                      </a:cubicBezTo>
                      <a:cubicBezTo>
                        <a:pt x="771" y="108"/>
                        <a:pt x="770" y="110"/>
                        <a:pt x="771" y="111"/>
                      </a:cubicBezTo>
                      <a:close/>
                      <a:moveTo>
                        <a:pt x="753" y="88"/>
                      </a:moveTo>
                      <a:cubicBezTo>
                        <a:pt x="757" y="91"/>
                        <a:pt x="760" y="95"/>
                        <a:pt x="763" y="99"/>
                      </a:cubicBezTo>
                      <a:cubicBezTo>
                        <a:pt x="764" y="100"/>
                        <a:pt x="765" y="100"/>
                        <a:pt x="766" y="99"/>
                      </a:cubicBezTo>
                      <a:cubicBezTo>
                        <a:pt x="767" y="99"/>
                        <a:pt x="768" y="97"/>
                        <a:pt x="767" y="96"/>
                      </a:cubicBezTo>
                      <a:cubicBezTo>
                        <a:pt x="764" y="92"/>
                        <a:pt x="760" y="88"/>
                        <a:pt x="757" y="84"/>
                      </a:cubicBezTo>
                      <a:cubicBezTo>
                        <a:pt x="756" y="83"/>
                        <a:pt x="755" y="83"/>
                        <a:pt x="753" y="84"/>
                      </a:cubicBezTo>
                      <a:cubicBezTo>
                        <a:pt x="752" y="85"/>
                        <a:pt x="752" y="87"/>
                        <a:pt x="753" y="88"/>
                      </a:cubicBezTo>
                      <a:close/>
                      <a:moveTo>
                        <a:pt x="732" y="67"/>
                      </a:moveTo>
                      <a:cubicBezTo>
                        <a:pt x="736" y="70"/>
                        <a:pt x="739" y="74"/>
                        <a:pt x="743" y="77"/>
                      </a:cubicBezTo>
                      <a:cubicBezTo>
                        <a:pt x="744" y="78"/>
                        <a:pt x="746" y="78"/>
                        <a:pt x="747" y="77"/>
                      </a:cubicBezTo>
                      <a:cubicBezTo>
                        <a:pt x="747" y="76"/>
                        <a:pt x="747" y="74"/>
                        <a:pt x="746" y="73"/>
                      </a:cubicBezTo>
                      <a:cubicBezTo>
                        <a:pt x="743" y="70"/>
                        <a:pt x="739" y="67"/>
                        <a:pt x="735" y="63"/>
                      </a:cubicBezTo>
                      <a:cubicBezTo>
                        <a:pt x="734" y="62"/>
                        <a:pt x="733" y="62"/>
                        <a:pt x="732" y="64"/>
                      </a:cubicBezTo>
                      <a:cubicBezTo>
                        <a:pt x="731" y="65"/>
                        <a:pt x="731" y="66"/>
                        <a:pt x="732" y="67"/>
                      </a:cubicBezTo>
                      <a:close/>
                      <a:moveTo>
                        <a:pt x="708" y="49"/>
                      </a:moveTo>
                      <a:cubicBezTo>
                        <a:pt x="712" y="52"/>
                        <a:pt x="716" y="55"/>
                        <a:pt x="720" y="58"/>
                      </a:cubicBezTo>
                      <a:cubicBezTo>
                        <a:pt x="721" y="59"/>
                        <a:pt x="723" y="59"/>
                        <a:pt x="724" y="57"/>
                      </a:cubicBezTo>
                      <a:cubicBezTo>
                        <a:pt x="725" y="56"/>
                        <a:pt x="724" y="55"/>
                        <a:pt x="723" y="54"/>
                      </a:cubicBezTo>
                      <a:cubicBezTo>
                        <a:pt x="719" y="51"/>
                        <a:pt x="715" y="48"/>
                        <a:pt x="711" y="45"/>
                      </a:cubicBezTo>
                      <a:cubicBezTo>
                        <a:pt x="710" y="45"/>
                        <a:pt x="708" y="45"/>
                        <a:pt x="707" y="46"/>
                      </a:cubicBezTo>
                      <a:cubicBezTo>
                        <a:pt x="707" y="47"/>
                        <a:pt x="707" y="49"/>
                        <a:pt x="708" y="49"/>
                      </a:cubicBezTo>
                      <a:close/>
                      <a:moveTo>
                        <a:pt x="682" y="35"/>
                      </a:moveTo>
                      <a:cubicBezTo>
                        <a:pt x="687" y="37"/>
                        <a:pt x="691" y="39"/>
                        <a:pt x="695" y="42"/>
                      </a:cubicBezTo>
                      <a:cubicBezTo>
                        <a:pt x="696" y="42"/>
                        <a:pt x="698" y="42"/>
                        <a:pt x="699" y="41"/>
                      </a:cubicBezTo>
                      <a:cubicBezTo>
                        <a:pt x="699" y="40"/>
                        <a:pt x="699" y="38"/>
                        <a:pt x="698" y="37"/>
                      </a:cubicBezTo>
                      <a:cubicBezTo>
                        <a:pt x="693" y="35"/>
                        <a:pt x="689" y="33"/>
                        <a:pt x="684" y="30"/>
                      </a:cubicBezTo>
                      <a:cubicBezTo>
                        <a:pt x="683" y="30"/>
                        <a:pt x="682" y="30"/>
                        <a:pt x="681" y="31"/>
                      </a:cubicBezTo>
                      <a:cubicBezTo>
                        <a:pt x="680" y="33"/>
                        <a:pt x="681" y="34"/>
                        <a:pt x="682" y="35"/>
                      </a:cubicBezTo>
                      <a:close/>
                      <a:moveTo>
                        <a:pt x="655" y="23"/>
                      </a:moveTo>
                      <a:cubicBezTo>
                        <a:pt x="660" y="24"/>
                        <a:pt x="664" y="26"/>
                        <a:pt x="669" y="28"/>
                      </a:cubicBezTo>
                      <a:cubicBezTo>
                        <a:pt x="670" y="29"/>
                        <a:pt x="671" y="28"/>
                        <a:pt x="672" y="27"/>
                      </a:cubicBezTo>
                      <a:cubicBezTo>
                        <a:pt x="673" y="26"/>
                        <a:pt x="672" y="24"/>
                        <a:pt x="671" y="24"/>
                      </a:cubicBezTo>
                      <a:cubicBezTo>
                        <a:pt x="666" y="22"/>
                        <a:pt x="661" y="20"/>
                        <a:pt x="657" y="18"/>
                      </a:cubicBezTo>
                      <a:cubicBezTo>
                        <a:pt x="655" y="17"/>
                        <a:pt x="654" y="18"/>
                        <a:pt x="654" y="19"/>
                      </a:cubicBezTo>
                      <a:cubicBezTo>
                        <a:pt x="653" y="21"/>
                        <a:pt x="654" y="22"/>
                        <a:pt x="655" y="23"/>
                      </a:cubicBezTo>
                      <a:close/>
                      <a:moveTo>
                        <a:pt x="627" y="13"/>
                      </a:moveTo>
                      <a:cubicBezTo>
                        <a:pt x="631" y="15"/>
                        <a:pt x="636" y="16"/>
                        <a:pt x="641" y="18"/>
                      </a:cubicBezTo>
                      <a:cubicBezTo>
                        <a:pt x="642" y="18"/>
                        <a:pt x="644" y="17"/>
                        <a:pt x="644" y="16"/>
                      </a:cubicBezTo>
                      <a:cubicBezTo>
                        <a:pt x="645" y="15"/>
                        <a:pt x="644" y="13"/>
                        <a:pt x="643" y="13"/>
                      </a:cubicBezTo>
                      <a:cubicBezTo>
                        <a:pt x="638" y="11"/>
                        <a:pt x="633" y="10"/>
                        <a:pt x="628" y="9"/>
                      </a:cubicBezTo>
                      <a:cubicBezTo>
                        <a:pt x="627" y="8"/>
                        <a:pt x="625" y="9"/>
                        <a:pt x="625" y="10"/>
                      </a:cubicBezTo>
                      <a:cubicBezTo>
                        <a:pt x="625" y="12"/>
                        <a:pt x="625" y="13"/>
                        <a:pt x="627" y="13"/>
                      </a:cubicBezTo>
                      <a:close/>
                      <a:moveTo>
                        <a:pt x="598" y="7"/>
                      </a:moveTo>
                      <a:cubicBezTo>
                        <a:pt x="602" y="8"/>
                        <a:pt x="607" y="9"/>
                        <a:pt x="612" y="10"/>
                      </a:cubicBezTo>
                      <a:cubicBezTo>
                        <a:pt x="614" y="10"/>
                        <a:pt x="615" y="9"/>
                        <a:pt x="615" y="8"/>
                      </a:cubicBezTo>
                      <a:cubicBezTo>
                        <a:pt x="615" y="7"/>
                        <a:pt x="615" y="5"/>
                        <a:pt x="613" y="5"/>
                      </a:cubicBezTo>
                      <a:cubicBezTo>
                        <a:pt x="608" y="4"/>
                        <a:pt x="603" y="3"/>
                        <a:pt x="598" y="2"/>
                      </a:cubicBezTo>
                      <a:cubicBezTo>
                        <a:pt x="597" y="2"/>
                        <a:pt x="596" y="3"/>
                        <a:pt x="596" y="4"/>
                      </a:cubicBezTo>
                      <a:cubicBezTo>
                        <a:pt x="595" y="6"/>
                        <a:pt x="596" y="7"/>
                        <a:pt x="598" y="7"/>
                      </a:cubicBezTo>
                      <a:close/>
                      <a:moveTo>
                        <a:pt x="568" y="5"/>
                      </a:moveTo>
                      <a:cubicBezTo>
                        <a:pt x="570" y="5"/>
                        <a:pt x="572" y="5"/>
                        <a:pt x="574" y="5"/>
                      </a:cubicBezTo>
                      <a:cubicBezTo>
                        <a:pt x="577" y="5"/>
                        <a:pt x="580" y="5"/>
                        <a:pt x="583" y="6"/>
                      </a:cubicBezTo>
                      <a:cubicBezTo>
                        <a:pt x="584" y="6"/>
                        <a:pt x="585" y="5"/>
                        <a:pt x="586" y="3"/>
                      </a:cubicBezTo>
                      <a:cubicBezTo>
                        <a:pt x="586" y="2"/>
                        <a:pt x="585" y="1"/>
                        <a:pt x="583" y="1"/>
                      </a:cubicBezTo>
                      <a:cubicBezTo>
                        <a:pt x="580" y="0"/>
                        <a:pt x="577" y="0"/>
                        <a:pt x="575" y="0"/>
                      </a:cubicBezTo>
                      <a:cubicBezTo>
                        <a:pt x="572" y="0"/>
                        <a:pt x="570" y="0"/>
                        <a:pt x="568" y="0"/>
                      </a:cubicBezTo>
                      <a:cubicBezTo>
                        <a:pt x="567" y="0"/>
                        <a:pt x="566" y="1"/>
                        <a:pt x="566" y="2"/>
                      </a:cubicBezTo>
                      <a:cubicBezTo>
                        <a:pt x="566" y="4"/>
                        <a:pt x="567" y="5"/>
                        <a:pt x="568" y="5"/>
                      </a:cubicBezTo>
                      <a:close/>
                      <a:moveTo>
                        <a:pt x="538" y="7"/>
                      </a:moveTo>
                      <a:cubicBezTo>
                        <a:pt x="543" y="6"/>
                        <a:pt x="548" y="6"/>
                        <a:pt x="553" y="5"/>
                      </a:cubicBezTo>
                      <a:cubicBezTo>
                        <a:pt x="555" y="5"/>
                        <a:pt x="556" y="4"/>
                        <a:pt x="556" y="3"/>
                      </a:cubicBezTo>
                      <a:cubicBezTo>
                        <a:pt x="556" y="1"/>
                        <a:pt x="554" y="0"/>
                        <a:pt x="553" y="0"/>
                      </a:cubicBezTo>
                      <a:cubicBezTo>
                        <a:pt x="548" y="1"/>
                        <a:pt x="543" y="1"/>
                        <a:pt x="538" y="2"/>
                      </a:cubicBezTo>
                      <a:cubicBezTo>
                        <a:pt x="536" y="2"/>
                        <a:pt x="536" y="3"/>
                        <a:pt x="536" y="4"/>
                      </a:cubicBezTo>
                      <a:cubicBezTo>
                        <a:pt x="536" y="6"/>
                        <a:pt x="537" y="7"/>
                        <a:pt x="538" y="7"/>
                      </a:cubicBezTo>
                      <a:close/>
                      <a:moveTo>
                        <a:pt x="509" y="11"/>
                      </a:moveTo>
                      <a:cubicBezTo>
                        <a:pt x="514" y="10"/>
                        <a:pt x="519" y="9"/>
                        <a:pt x="524" y="9"/>
                      </a:cubicBezTo>
                      <a:cubicBezTo>
                        <a:pt x="525" y="8"/>
                        <a:pt x="526" y="7"/>
                        <a:pt x="526" y="6"/>
                      </a:cubicBezTo>
                      <a:cubicBezTo>
                        <a:pt x="526" y="4"/>
                        <a:pt x="524" y="3"/>
                        <a:pt x="523" y="4"/>
                      </a:cubicBezTo>
                      <a:cubicBezTo>
                        <a:pt x="518" y="4"/>
                        <a:pt x="513" y="5"/>
                        <a:pt x="508" y="6"/>
                      </a:cubicBezTo>
                      <a:cubicBezTo>
                        <a:pt x="507" y="7"/>
                        <a:pt x="506" y="8"/>
                        <a:pt x="506" y="9"/>
                      </a:cubicBezTo>
                      <a:cubicBezTo>
                        <a:pt x="506" y="11"/>
                        <a:pt x="508" y="12"/>
                        <a:pt x="509" y="11"/>
                      </a:cubicBezTo>
                      <a:close/>
                      <a:moveTo>
                        <a:pt x="480" y="19"/>
                      </a:moveTo>
                      <a:cubicBezTo>
                        <a:pt x="485" y="17"/>
                        <a:pt x="490" y="16"/>
                        <a:pt x="494" y="15"/>
                      </a:cubicBezTo>
                      <a:cubicBezTo>
                        <a:pt x="496" y="14"/>
                        <a:pt x="497" y="13"/>
                        <a:pt x="496" y="12"/>
                      </a:cubicBezTo>
                      <a:cubicBezTo>
                        <a:pt x="496" y="10"/>
                        <a:pt x="495" y="9"/>
                        <a:pt x="493" y="10"/>
                      </a:cubicBezTo>
                      <a:cubicBezTo>
                        <a:pt x="488" y="11"/>
                        <a:pt x="484" y="12"/>
                        <a:pt x="479" y="14"/>
                      </a:cubicBezTo>
                      <a:cubicBezTo>
                        <a:pt x="477" y="14"/>
                        <a:pt x="477" y="16"/>
                        <a:pt x="477" y="17"/>
                      </a:cubicBezTo>
                      <a:cubicBezTo>
                        <a:pt x="477" y="18"/>
                        <a:pt x="479" y="19"/>
                        <a:pt x="480" y="19"/>
                      </a:cubicBezTo>
                      <a:close/>
                      <a:moveTo>
                        <a:pt x="452" y="28"/>
                      </a:moveTo>
                      <a:cubicBezTo>
                        <a:pt x="457" y="26"/>
                        <a:pt x="461" y="25"/>
                        <a:pt x="466" y="23"/>
                      </a:cubicBezTo>
                      <a:cubicBezTo>
                        <a:pt x="467" y="23"/>
                        <a:pt x="468" y="21"/>
                        <a:pt x="467" y="20"/>
                      </a:cubicBezTo>
                      <a:cubicBezTo>
                        <a:pt x="467" y="19"/>
                        <a:pt x="466" y="18"/>
                        <a:pt x="464" y="18"/>
                      </a:cubicBezTo>
                      <a:cubicBezTo>
                        <a:pt x="459" y="20"/>
                        <a:pt x="455" y="22"/>
                        <a:pt x="450" y="24"/>
                      </a:cubicBezTo>
                      <a:cubicBezTo>
                        <a:pt x="449" y="24"/>
                        <a:pt x="448" y="25"/>
                        <a:pt x="449" y="27"/>
                      </a:cubicBezTo>
                      <a:cubicBezTo>
                        <a:pt x="449" y="28"/>
                        <a:pt x="451" y="29"/>
                        <a:pt x="452" y="28"/>
                      </a:cubicBezTo>
                      <a:close/>
                      <a:moveTo>
                        <a:pt x="425" y="40"/>
                      </a:moveTo>
                      <a:cubicBezTo>
                        <a:pt x="429" y="38"/>
                        <a:pt x="434" y="36"/>
                        <a:pt x="438" y="34"/>
                      </a:cubicBezTo>
                      <a:cubicBezTo>
                        <a:pt x="439" y="33"/>
                        <a:pt x="440" y="32"/>
                        <a:pt x="439" y="31"/>
                      </a:cubicBezTo>
                      <a:cubicBezTo>
                        <a:pt x="439" y="29"/>
                        <a:pt x="437" y="29"/>
                        <a:pt x="436" y="29"/>
                      </a:cubicBezTo>
                      <a:cubicBezTo>
                        <a:pt x="431" y="31"/>
                        <a:pt x="427" y="34"/>
                        <a:pt x="422" y="36"/>
                      </a:cubicBezTo>
                      <a:cubicBezTo>
                        <a:pt x="421" y="36"/>
                        <a:pt x="421" y="38"/>
                        <a:pt x="421" y="39"/>
                      </a:cubicBezTo>
                      <a:cubicBezTo>
                        <a:pt x="422" y="40"/>
                        <a:pt x="423" y="41"/>
                        <a:pt x="425" y="40"/>
                      </a:cubicBezTo>
                      <a:close/>
                      <a:moveTo>
                        <a:pt x="399" y="55"/>
                      </a:moveTo>
                      <a:cubicBezTo>
                        <a:pt x="403" y="52"/>
                        <a:pt x="407" y="50"/>
                        <a:pt x="412" y="47"/>
                      </a:cubicBezTo>
                      <a:cubicBezTo>
                        <a:pt x="413" y="47"/>
                        <a:pt x="413" y="45"/>
                        <a:pt x="412" y="44"/>
                      </a:cubicBezTo>
                      <a:cubicBezTo>
                        <a:pt x="412" y="43"/>
                        <a:pt x="410" y="42"/>
                        <a:pt x="409" y="43"/>
                      </a:cubicBezTo>
                      <a:cubicBezTo>
                        <a:pt x="405" y="46"/>
                        <a:pt x="400" y="48"/>
                        <a:pt x="396" y="51"/>
                      </a:cubicBezTo>
                      <a:cubicBezTo>
                        <a:pt x="395" y="52"/>
                        <a:pt x="395" y="53"/>
                        <a:pt x="395" y="54"/>
                      </a:cubicBezTo>
                      <a:cubicBezTo>
                        <a:pt x="396" y="56"/>
                        <a:pt x="398" y="56"/>
                        <a:pt x="399" y="55"/>
                      </a:cubicBezTo>
                      <a:close/>
                      <a:moveTo>
                        <a:pt x="375" y="73"/>
                      </a:moveTo>
                      <a:cubicBezTo>
                        <a:pt x="379" y="70"/>
                        <a:pt x="383" y="67"/>
                        <a:pt x="387" y="64"/>
                      </a:cubicBezTo>
                      <a:cubicBezTo>
                        <a:pt x="388" y="63"/>
                        <a:pt x="388" y="61"/>
                        <a:pt x="387" y="60"/>
                      </a:cubicBezTo>
                      <a:cubicBezTo>
                        <a:pt x="386" y="59"/>
                        <a:pt x="385" y="59"/>
                        <a:pt x="384" y="60"/>
                      </a:cubicBezTo>
                      <a:cubicBezTo>
                        <a:pt x="380" y="63"/>
                        <a:pt x="376" y="66"/>
                        <a:pt x="372" y="69"/>
                      </a:cubicBezTo>
                      <a:cubicBezTo>
                        <a:pt x="371" y="70"/>
                        <a:pt x="371" y="72"/>
                        <a:pt x="372" y="73"/>
                      </a:cubicBezTo>
                      <a:cubicBezTo>
                        <a:pt x="373" y="74"/>
                        <a:pt x="374" y="74"/>
                        <a:pt x="375" y="73"/>
                      </a:cubicBezTo>
                      <a:close/>
                      <a:moveTo>
                        <a:pt x="355" y="95"/>
                      </a:moveTo>
                      <a:cubicBezTo>
                        <a:pt x="358" y="91"/>
                        <a:pt x="361" y="87"/>
                        <a:pt x="365" y="83"/>
                      </a:cubicBezTo>
                      <a:cubicBezTo>
                        <a:pt x="366" y="82"/>
                        <a:pt x="366" y="81"/>
                        <a:pt x="365" y="80"/>
                      </a:cubicBezTo>
                      <a:cubicBezTo>
                        <a:pt x="364" y="79"/>
                        <a:pt x="362" y="79"/>
                        <a:pt x="361" y="80"/>
                      </a:cubicBezTo>
                      <a:cubicBezTo>
                        <a:pt x="358" y="84"/>
                        <a:pt x="354" y="87"/>
                        <a:pt x="351" y="91"/>
                      </a:cubicBezTo>
                      <a:cubicBezTo>
                        <a:pt x="350" y="93"/>
                        <a:pt x="351" y="94"/>
                        <a:pt x="352" y="95"/>
                      </a:cubicBezTo>
                      <a:cubicBezTo>
                        <a:pt x="353" y="96"/>
                        <a:pt x="354" y="96"/>
                        <a:pt x="355" y="95"/>
                      </a:cubicBezTo>
                      <a:close/>
                      <a:moveTo>
                        <a:pt x="340" y="120"/>
                      </a:moveTo>
                      <a:cubicBezTo>
                        <a:pt x="342" y="115"/>
                        <a:pt x="344" y="111"/>
                        <a:pt x="347" y="107"/>
                      </a:cubicBezTo>
                      <a:cubicBezTo>
                        <a:pt x="348" y="105"/>
                        <a:pt x="347" y="104"/>
                        <a:pt x="346" y="103"/>
                      </a:cubicBezTo>
                      <a:cubicBezTo>
                        <a:pt x="345" y="103"/>
                        <a:pt x="343" y="103"/>
                        <a:pt x="343" y="104"/>
                      </a:cubicBezTo>
                      <a:cubicBezTo>
                        <a:pt x="340" y="109"/>
                        <a:pt x="338" y="113"/>
                        <a:pt x="336" y="118"/>
                      </a:cubicBezTo>
                      <a:cubicBezTo>
                        <a:pt x="335" y="119"/>
                        <a:pt x="336" y="120"/>
                        <a:pt x="337" y="121"/>
                      </a:cubicBezTo>
                      <a:cubicBezTo>
                        <a:pt x="338" y="122"/>
                        <a:pt x="340" y="121"/>
                        <a:pt x="340" y="120"/>
                      </a:cubicBezTo>
                      <a:close/>
                      <a:moveTo>
                        <a:pt x="333" y="148"/>
                      </a:moveTo>
                      <a:cubicBezTo>
                        <a:pt x="333" y="143"/>
                        <a:pt x="334" y="138"/>
                        <a:pt x="336" y="134"/>
                      </a:cubicBezTo>
                      <a:cubicBezTo>
                        <a:pt x="336" y="132"/>
                        <a:pt x="335" y="131"/>
                        <a:pt x="334" y="130"/>
                      </a:cubicBezTo>
                      <a:cubicBezTo>
                        <a:pt x="332" y="130"/>
                        <a:pt x="331" y="131"/>
                        <a:pt x="331" y="132"/>
                      </a:cubicBezTo>
                      <a:cubicBezTo>
                        <a:pt x="329" y="137"/>
                        <a:pt x="328" y="142"/>
                        <a:pt x="328" y="147"/>
                      </a:cubicBezTo>
                      <a:cubicBezTo>
                        <a:pt x="328" y="149"/>
                        <a:pt x="329" y="150"/>
                        <a:pt x="330" y="150"/>
                      </a:cubicBezTo>
                      <a:cubicBezTo>
                        <a:pt x="331" y="150"/>
                        <a:pt x="333" y="149"/>
                        <a:pt x="333" y="148"/>
                      </a:cubicBezTo>
                      <a:close/>
                      <a:moveTo>
                        <a:pt x="334" y="177"/>
                      </a:moveTo>
                      <a:cubicBezTo>
                        <a:pt x="333" y="172"/>
                        <a:pt x="333" y="167"/>
                        <a:pt x="332" y="162"/>
                      </a:cubicBezTo>
                      <a:cubicBezTo>
                        <a:pt x="332" y="161"/>
                        <a:pt x="331" y="160"/>
                        <a:pt x="330" y="160"/>
                      </a:cubicBezTo>
                      <a:cubicBezTo>
                        <a:pt x="328" y="160"/>
                        <a:pt x="327" y="161"/>
                        <a:pt x="327" y="163"/>
                      </a:cubicBezTo>
                      <a:cubicBezTo>
                        <a:pt x="328" y="168"/>
                        <a:pt x="328" y="173"/>
                        <a:pt x="329" y="178"/>
                      </a:cubicBezTo>
                      <a:cubicBezTo>
                        <a:pt x="329" y="179"/>
                        <a:pt x="330" y="180"/>
                        <a:pt x="332" y="180"/>
                      </a:cubicBezTo>
                      <a:cubicBezTo>
                        <a:pt x="333" y="180"/>
                        <a:pt x="334" y="178"/>
                        <a:pt x="334" y="177"/>
                      </a:cubicBezTo>
                      <a:close/>
                      <a:moveTo>
                        <a:pt x="333" y="197"/>
                      </a:moveTo>
                      <a:cubicBezTo>
                        <a:pt x="334" y="199"/>
                        <a:pt x="335" y="200"/>
                        <a:pt x="335" y="202"/>
                      </a:cubicBezTo>
                      <a:cubicBezTo>
                        <a:pt x="336" y="203"/>
                        <a:pt x="337" y="204"/>
                        <a:pt x="339" y="203"/>
                      </a:cubicBezTo>
                      <a:cubicBezTo>
                        <a:pt x="340" y="203"/>
                        <a:pt x="341" y="201"/>
                        <a:pt x="340" y="200"/>
                      </a:cubicBezTo>
                      <a:cubicBezTo>
                        <a:pt x="339" y="197"/>
                        <a:pt x="338" y="194"/>
                        <a:pt x="337" y="191"/>
                      </a:cubicBezTo>
                      <a:cubicBezTo>
                        <a:pt x="337" y="190"/>
                        <a:pt x="335" y="189"/>
                        <a:pt x="334" y="190"/>
                      </a:cubicBezTo>
                      <a:cubicBezTo>
                        <a:pt x="333" y="190"/>
                        <a:pt x="332" y="191"/>
                        <a:pt x="332" y="193"/>
                      </a:cubicBezTo>
                      <a:cubicBezTo>
                        <a:pt x="333" y="196"/>
                        <a:pt x="334" y="199"/>
                        <a:pt x="335" y="202"/>
                      </a:cubicBezTo>
                      <a:cubicBezTo>
                        <a:pt x="336" y="202"/>
                        <a:pt x="336" y="203"/>
                        <a:pt x="337" y="203"/>
                      </a:cubicBezTo>
                      <a:cubicBezTo>
                        <a:pt x="337" y="203"/>
                        <a:pt x="338" y="203"/>
                        <a:pt x="339" y="203"/>
                      </a:cubicBezTo>
                      <a:cubicBezTo>
                        <a:pt x="339" y="203"/>
                        <a:pt x="340" y="203"/>
                        <a:pt x="340" y="202"/>
                      </a:cubicBezTo>
                      <a:cubicBezTo>
                        <a:pt x="340" y="201"/>
                        <a:pt x="340" y="201"/>
                        <a:pt x="340" y="200"/>
                      </a:cubicBezTo>
                      <a:cubicBezTo>
                        <a:pt x="339" y="198"/>
                        <a:pt x="339" y="196"/>
                        <a:pt x="337" y="195"/>
                      </a:cubicBezTo>
                      <a:cubicBezTo>
                        <a:pt x="337" y="193"/>
                        <a:pt x="335" y="193"/>
                        <a:pt x="334" y="194"/>
                      </a:cubicBezTo>
                      <a:cubicBezTo>
                        <a:pt x="333" y="194"/>
                        <a:pt x="332" y="196"/>
                        <a:pt x="333" y="197"/>
                      </a:cubicBezTo>
                      <a:close/>
                      <a:moveTo>
                        <a:pt x="311" y="180"/>
                      </a:moveTo>
                      <a:cubicBezTo>
                        <a:pt x="316" y="182"/>
                        <a:pt x="320" y="184"/>
                        <a:pt x="324" y="187"/>
                      </a:cubicBezTo>
                      <a:cubicBezTo>
                        <a:pt x="325" y="188"/>
                        <a:pt x="326" y="188"/>
                        <a:pt x="327" y="187"/>
                      </a:cubicBezTo>
                      <a:cubicBezTo>
                        <a:pt x="328" y="185"/>
                        <a:pt x="328" y="184"/>
                        <a:pt x="327" y="183"/>
                      </a:cubicBezTo>
                      <a:cubicBezTo>
                        <a:pt x="323" y="180"/>
                        <a:pt x="318" y="177"/>
                        <a:pt x="313" y="175"/>
                      </a:cubicBezTo>
                      <a:cubicBezTo>
                        <a:pt x="312" y="175"/>
                        <a:pt x="310" y="175"/>
                        <a:pt x="310" y="177"/>
                      </a:cubicBezTo>
                      <a:cubicBezTo>
                        <a:pt x="309" y="178"/>
                        <a:pt x="310" y="179"/>
                        <a:pt x="311" y="180"/>
                      </a:cubicBezTo>
                      <a:close/>
                      <a:moveTo>
                        <a:pt x="283" y="171"/>
                      </a:moveTo>
                      <a:cubicBezTo>
                        <a:pt x="288" y="172"/>
                        <a:pt x="293" y="173"/>
                        <a:pt x="297" y="175"/>
                      </a:cubicBezTo>
                      <a:cubicBezTo>
                        <a:pt x="299" y="175"/>
                        <a:pt x="300" y="174"/>
                        <a:pt x="300" y="173"/>
                      </a:cubicBezTo>
                      <a:cubicBezTo>
                        <a:pt x="301" y="172"/>
                        <a:pt x="300" y="170"/>
                        <a:pt x="299" y="170"/>
                      </a:cubicBezTo>
                      <a:cubicBezTo>
                        <a:pt x="294" y="169"/>
                        <a:pt x="289" y="167"/>
                        <a:pt x="284" y="166"/>
                      </a:cubicBezTo>
                      <a:cubicBezTo>
                        <a:pt x="283" y="166"/>
                        <a:pt x="281" y="167"/>
                        <a:pt x="281" y="168"/>
                      </a:cubicBezTo>
                      <a:cubicBezTo>
                        <a:pt x="281" y="170"/>
                        <a:pt x="282" y="171"/>
                        <a:pt x="283" y="171"/>
                      </a:cubicBezTo>
                      <a:close/>
                      <a:moveTo>
                        <a:pt x="254" y="167"/>
                      </a:moveTo>
                      <a:cubicBezTo>
                        <a:pt x="259" y="168"/>
                        <a:pt x="263" y="168"/>
                        <a:pt x="268" y="169"/>
                      </a:cubicBezTo>
                      <a:cubicBezTo>
                        <a:pt x="270" y="169"/>
                        <a:pt x="271" y="168"/>
                        <a:pt x="271" y="167"/>
                      </a:cubicBezTo>
                      <a:cubicBezTo>
                        <a:pt x="271" y="165"/>
                        <a:pt x="270" y="164"/>
                        <a:pt x="269" y="164"/>
                      </a:cubicBezTo>
                      <a:cubicBezTo>
                        <a:pt x="264" y="163"/>
                        <a:pt x="259" y="163"/>
                        <a:pt x="254" y="162"/>
                      </a:cubicBezTo>
                      <a:cubicBezTo>
                        <a:pt x="253" y="162"/>
                        <a:pt x="251" y="163"/>
                        <a:pt x="251" y="165"/>
                      </a:cubicBezTo>
                      <a:cubicBezTo>
                        <a:pt x="251" y="166"/>
                        <a:pt x="252" y="167"/>
                        <a:pt x="254" y="167"/>
                      </a:cubicBezTo>
                      <a:close/>
                      <a:moveTo>
                        <a:pt x="224" y="167"/>
                      </a:moveTo>
                      <a:cubicBezTo>
                        <a:pt x="227" y="167"/>
                        <a:pt x="230" y="167"/>
                        <a:pt x="234" y="167"/>
                      </a:cubicBezTo>
                      <a:cubicBezTo>
                        <a:pt x="235" y="167"/>
                        <a:pt x="237" y="167"/>
                        <a:pt x="239" y="167"/>
                      </a:cubicBezTo>
                      <a:cubicBezTo>
                        <a:pt x="240" y="167"/>
                        <a:pt x="241" y="166"/>
                        <a:pt x="241" y="164"/>
                      </a:cubicBezTo>
                      <a:cubicBezTo>
                        <a:pt x="241" y="163"/>
                        <a:pt x="240" y="162"/>
                        <a:pt x="239" y="162"/>
                      </a:cubicBezTo>
                      <a:cubicBezTo>
                        <a:pt x="237" y="162"/>
                        <a:pt x="235" y="162"/>
                        <a:pt x="234" y="162"/>
                      </a:cubicBezTo>
                      <a:cubicBezTo>
                        <a:pt x="230" y="162"/>
                        <a:pt x="227" y="162"/>
                        <a:pt x="224" y="162"/>
                      </a:cubicBezTo>
                      <a:cubicBezTo>
                        <a:pt x="222" y="162"/>
                        <a:pt x="221" y="163"/>
                        <a:pt x="221" y="164"/>
                      </a:cubicBezTo>
                      <a:cubicBezTo>
                        <a:pt x="221" y="166"/>
                        <a:pt x="222" y="167"/>
                        <a:pt x="224" y="167"/>
                      </a:cubicBezTo>
                      <a:close/>
                      <a:moveTo>
                        <a:pt x="195" y="170"/>
                      </a:moveTo>
                      <a:cubicBezTo>
                        <a:pt x="199" y="169"/>
                        <a:pt x="203" y="168"/>
                        <a:pt x="209" y="168"/>
                      </a:cubicBezTo>
                      <a:cubicBezTo>
                        <a:pt x="210" y="168"/>
                        <a:pt x="211" y="166"/>
                        <a:pt x="211" y="165"/>
                      </a:cubicBezTo>
                      <a:cubicBezTo>
                        <a:pt x="211" y="164"/>
                        <a:pt x="210" y="163"/>
                        <a:pt x="209" y="163"/>
                      </a:cubicBezTo>
                      <a:cubicBezTo>
                        <a:pt x="203" y="163"/>
                        <a:pt x="198" y="164"/>
                        <a:pt x="193" y="165"/>
                      </a:cubicBezTo>
                      <a:cubicBezTo>
                        <a:pt x="192" y="166"/>
                        <a:pt x="191" y="167"/>
                        <a:pt x="192" y="168"/>
                      </a:cubicBezTo>
                      <a:cubicBezTo>
                        <a:pt x="192" y="170"/>
                        <a:pt x="193" y="170"/>
                        <a:pt x="195" y="170"/>
                      </a:cubicBezTo>
                      <a:close/>
                      <a:moveTo>
                        <a:pt x="167" y="180"/>
                      </a:moveTo>
                      <a:cubicBezTo>
                        <a:pt x="171" y="178"/>
                        <a:pt x="176" y="176"/>
                        <a:pt x="181" y="174"/>
                      </a:cubicBezTo>
                      <a:cubicBezTo>
                        <a:pt x="182" y="174"/>
                        <a:pt x="182" y="173"/>
                        <a:pt x="182" y="171"/>
                      </a:cubicBezTo>
                      <a:cubicBezTo>
                        <a:pt x="182" y="170"/>
                        <a:pt x="180" y="169"/>
                        <a:pt x="179" y="170"/>
                      </a:cubicBezTo>
                      <a:cubicBezTo>
                        <a:pt x="174" y="171"/>
                        <a:pt x="169" y="173"/>
                        <a:pt x="165" y="175"/>
                      </a:cubicBezTo>
                      <a:cubicBezTo>
                        <a:pt x="163" y="176"/>
                        <a:pt x="163" y="177"/>
                        <a:pt x="164" y="179"/>
                      </a:cubicBezTo>
                      <a:cubicBezTo>
                        <a:pt x="164" y="180"/>
                        <a:pt x="166" y="181"/>
                        <a:pt x="167" y="180"/>
                      </a:cubicBezTo>
                      <a:close/>
                      <a:moveTo>
                        <a:pt x="141" y="195"/>
                      </a:moveTo>
                      <a:cubicBezTo>
                        <a:pt x="145" y="192"/>
                        <a:pt x="149" y="189"/>
                        <a:pt x="154" y="187"/>
                      </a:cubicBezTo>
                      <a:cubicBezTo>
                        <a:pt x="155" y="186"/>
                        <a:pt x="155" y="185"/>
                        <a:pt x="155" y="183"/>
                      </a:cubicBezTo>
                      <a:cubicBezTo>
                        <a:pt x="154" y="182"/>
                        <a:pt x="152" y="182"/>
                        <a:pt x="151" y="182"/>
                      </a:cubicBezTo>
                      <a:cubicBezTo>
                        <a:pt x="147" y="185"/>
                        <a:pt x="142" y="188"/>
                        <a:pt x="138" y="191"/>
                      </a:cubicBezTo>
                      <a:cubicBezTo>
                        <a:pt x="137" y="192"/>
                        <a:pt x="137" y="193"/>
                        <a:pt x="138" y="194"/>
                      </a:cubicBezTo>
                      <a:cubicBezTo>
                        <a:pt x="139" y="195"/>
                        <a:pt x="140" y="196"/>
                        <a:pt x="141" y="195"/>
                      </a:cubicBezTo>
                      <a:close/>
                      <a:moveTo>
                        <a:pt x="120" y="215"/>
                      </a:moveTo>
                      <a:cubicBezTo>
                        <a:pt x="123" y="211"/>
                        <a:pt x="126" y="207"/>
                        <a:pt x="130" y="204"/>
                      </a:cubicBezTo>
                      <a:cubicBezTo>
                        <a:pt x="131" y="203"/>
                        <a:pt x="131" y="202"/>
                        <a:pt x="130" y="201"/>
                      </a:cubicBezTo>
                      <a:cubicBezTo>
                        <a:pt x="129" y="200"/>
                        <a:pt x="128" y="199"/>
                        <a:pt x="127" y="200"/>
                      </a:cubicBezTo>
                      <a:cubicBezTo>
                        <a:pt x="123" y="204"/>
                        <a:pt x="119" y="207"/>
                        <a:pt x="116" y="211"/>
                      </a:cubicBezTo>
                      <a:cubicBezTo>
                        <a:pt x="115" y="212"/>
                        <a:pt x="115" y="214"/>
                        <a:pt x="116" y="215"/>
                      </a:cubicBezTo>
                      <a:cubicBezTo>
                        <a:pt x="117" y="216"/>
                        <a:pt x="119" y="216"/>
                        <a:pt x="120" y="215"/>
                      </a:cubicBezTo>
                      <a:close/>
                      <a:moveTo>
                        <a:pt x="103" y="239"/>
                      </a:moveTo>
                      <a:cubicBezTo>
                        <a:pt x="105" y="234"/>
                        <a:pt x="108" y="230"/>
                        <a:pt x="111" y="226"/>
                      </a:cubicBezTo>
                      <a:cubicBezTo>
                        <a:pt x="111" y="225"/>
                        <a:pt x="111" y="223"/>
                        <a:pt x="110" y="223"/>
                      </a:cubicBezTo>
                      <a:cubicBezTo>
                        <a:pt x="109" y="222"/>
                        <a:pt x="107" y="222"/>
                        <a:pt x="107" y="223"/>
                      </a:cubicBezTo>
                      <a:cubicBezTo>
                        <a:pt x="104" y="228"/>
                        <a:pt x="101" y="232"/>
                        <a:pt x="99" y="236"/>
                      </a:cubicBezTo>
                      <a:cubicBezTo>
                        <a:pt x="98" y="238"/>
                        <a:pt x="98" y="239"/>
                        <a:pt x="100" y="240"/>
                      </a:cubicBezTo>
                      <a:cubicBezTo>
                        <a:pt x="101" y="240"/>
                        <a:pt x="102" y="240"/>
                        <a:pt x="103" y="239"/>
                      </a:cubicBezTo>
                      <a:close/>
                      <a:moveTo>
                        <a:pt x="92" y="266"/>
                      </a:moveTo>
                      <a:cubicBezTo>
                        <a:pt x="94" y="261"/>
                        <a:pt x="95" y="257"/>
                        <a:pt x="97" y="252"/>
                      </a:cubicBezTo>
                      <a:cubicBezTo>
                        <a:pt x="97" y="251"/>
                        <a:pt x="97" y="249"/>
                        <a:pt x="96" y="249"/>
                      </a:cubicBezTo>
                      <a:cubicBezTo>
                        <a:pt x="94" y="248"/>
                        <a:pt x="93" y="249"/>
                        <a:pt x="92" y="250"/>
                      </a:cubicBezTo>
                      <a:cubicBezTo>
                        <a:pt x="90" y="255"/>
                        <a:pt x="89" y="260"/>
                        <a:pt x="87" y="265"/>
                      </a:cubicBezTo>
                      <a:cubicBezTo>
                        <a:pt x="87" y="266"/>
                        <a:pt x="88" y="267"/>
                        <a:pt x="89" y="268"/>
                      </a:cubicBezTo>
                      <a:cubicBezTo>
                        <a:pt x="90" y="268"/>
                        <a:pt x="92" y="267"/>
                        <a:pt x="92" y="266"/>
                      </a:cubicBezTo>
                      <a:close/>
                      <a:moveTo>
                        <a:pt x="87" y="295"/>
                      </a:moveTo>
                      <a:cubicBezTo>
                        <a:pt x="88" y="290"/>
                        <a:pt x="88" y="285"/>
                        <a:pt x="89" y="280"/>
                      </a:cubicBezTo>
                      <a:cubicBezTo>
                        <a:pt x="89" y="279"/>
                        <a:pt x="88" y="278"/>
                        <a:pt x="87" y="278"/>
                      </a:cubicBezTo>
                      <a:cubicBezTo>
                        <a:pt x="86" y="277"/>
                        <a:pt x="84" y="278"/>
                        <a:pt x="84" y="280"/>
                      </a:cubicBezTo>
                      <a:cubicBezTo>
                        <a:pt x="83" y="285"/>
                        <a:pt x="83" y="290"/>
                        <a:pt x="82" y="295"/>
                      </a:cubicBezTo>
                      <a:cubicBezTo>
                        <a:pt x="82" y="296"/>
                        <a:pt x="83" y="297"/>
                        <a:pt x="84" y="297"/>
                      </a:cubicBezTo>
                      <a:cubicBezTo>
                        <a:pt x="86" y="298"/>
                        <a:pt x="87" y="296"/>
                        <a:pt x="87" y="295"/>
                      </a:cubicBezTo>
                      <a:close/>
                      <a:moveTo>
                        <a:pt x="87" y="325"/>
                      </a:moveTo>
                      <a:cubicBezTo>
                        <a:pt x="87" y="320"/>
                        <a:pt x="87" y="315"/>
                        <a:pt x="87" y="310"/>
                      </a:cubicBezTo>
                      <a:cubicBezTo>
                        <a:pt x="87" y="309"/>
                        <a:pt x="85" y="307"/>
                        <a:pt x="84" y="307"/>
                      </a:cubicBezTo>
                      <a:cubicBezTo>
                        <a:pt x="83" y="307"/>
                        <a:pt x="82" y="309"/>
                        <a:pt x="82" y="310"/>
                      </a:cubicBezTo>
                      <a:cubicBezTo>
                        <a:pt x="82" y="315"/>
                        <a:pt x="82" y="320"/>
                        <a:pt x="82" y="325"/>
                      </a:cubicBezTo>
                      <a:cubicBezTo>
                        <a:pt x="82" y="326"/>
                        <a:pt x="84" y="327"/>
                        <a:pt x="85" y="327"/>
                      </a:cubicBezTo>
                      <a:cubicBezTo>
                        <a:pt x="86" y="327"/>
                        <a:pt x="87" y="326"/>
                        <a:pt x="87" y="325"/>
                      </a:cubicBezTo>
                      <a:close/>
                      <a:moveTo>
                        <a:pt x="92" y="354"/>
                      </a:moveTo>
                      <a:cubicBezTo>
                        <a:pt x="91" y="349"/>
                        <a:pt x="90" y="344"/>
                        <a:pt x="89" y="339"/>
                      </a:cubicBezTo>
                      <a:cubicBezTo>
                        <a:pt x="89" y="338"/>
                        <a:pt x="88" y="337"/>
                        <a:pt x="86" y="337"/>
                      </a:cubicBezTo>
                      <a:cubicBezTo>
                        <a:pt x="85" y="338"/>
                        <a:pt x="84" y="339"/>
                        <a:pt x="84" y="340"/>
                      </a:cubicBezTo>
                      <a:cubicBezTo>
                        <a:pt x="85" y="345"/>
                        <a:pt x="86" y="350"/>
                        <a:pt x="87" y="355"/>
                      </a:cubicBezTo>
                      <a:cubicBezTo>
                        <a:pt x="88" y="356"/>
                        <a:pt x="89" y="357"/>
                        <a:pt x="90" y="357"/>
                      </a:cubicBezTo>
                      <a:cubicBezTo>
                        <a:pt x="92" y="357"/>
                        <a:pt x="92" y="355"/>
                        <a:pt x="92" y="354"/>
                      </a:cubicBezTo>
                      <a:close/>
                      <a:moveTo>
                        <a:pt x="101" y="382"/>
                      </a:moveTo>
                      <a:cubicBezTo>
                        <a:pt x="99" y="377"/>
                        <a:pt x="98" y="373"/>
                        <a:pt x="96" y="368"/>
                      </a:cubicBezTo>
                      <a:cubicBezTo>
                        <a:pt x="96" y="367"/>
                        <a:pt x="94" y="366"/>
                        <a:pt x="93" y="367"/>
                      </a:cubicBezTo>
                      <a:cubicBezTo>
                        <a:pt x="92" y="367"/>
                        <a:pt x="91" y="368"/>
                        <a:pt x="91" y="370"/>
                      </a:cubicBezTo>
                      <a:cubicBezTo>
                        <a:pt x="93" y="374"/>
                        <a:pt x="95" y="379"/>
                        <a:pt x="96" y="384"/>
                      </a:cubicBezTo>
                      <a:cubicBezTo>
                        <a:pt x="97" y="385"/>
                        <a:pt x="98" y="386"/>
                        <a:pt x="100" y="385"/>
                      </a:cubicBezTo>
                      <a:cubicBezTo>
                        <a:pt x="101" y="385"/>
                        <a:pt x="102" y="383"/>
                        <a:pt x="101" y="382"/>
                      </a:cubicBezTo>
                      <a:close/>
                      <a:moveTo>
                        <a:pt x="114" y="409"/>
                      </a:moveTo>
                      <a:cubicBezTo>
                        <a:pt x="111" y="405"/>
                        <a:pt x="109" y="400"/>
                        <a:pt x="107" y="396"/>
                      </a:cubicBezTo>
                      <a:cubicBezTo>
                        <a:pt x="106" y="395"/>
                        <a:pt x="105" y="394"/>
                        <a:pt x="104" y="395"/>
                      </a:cubicBezTo>
                      <a:cubicBezTo>
                        <a:pt x="102" y="395"/>
                        <a:pt x="102" y="397"/>
                        <a:pt x="102" y="398"/>
                      </a:cubicBezTo>
                      <a:cubicBezTo>
                        <a:pt x="104" y="402"/>
                        <a:pt x="107" y="407"/>
                        <a:pt x="109" y="411"/>
                      </a:cubicBezTo>
                      <a:cubicBezTo>
                        <a:pt x="110" y="413"/>
                        <a:pt x="111" y="413"/>
                        <a:pt x="113" y="412"/>
                      </a:cubicBezTo>
                      <a:cubicBezTo>
                        <a:pt x="114" y="412"/>
                        <a:pt x="114" y="410"/>
                        <a:pt x="114" y="409"/>
                      </a:cubicBezTo>
                      <a:close/>
                      <a:moveTo>
                        <a:pt x="110" y="432"/>
                      </a:moveTo>
                      <a:cubicBezTo>
                        <a:pt x="114" y="430"/>
                        <a:pt x="117" y="429"/>
                        <a:pt x="121" y="428"/>
                      </a:cubicBezTo>
                      <a:cubicBezTo>
                        <a:pt x="122" y="428"/>
                        <a:pt x="123" y="427"/>
                        <a:pt x="123" y="426"/>
                      </a:cubicBezTo>
                      <a:cubicBezTo>
                        <a:pt x="123" y="426"/>
                        <a:pt x="123" y="425"/>
                        <a:pt x="123" y="424"/>
                      </a:cubicBezTo>
                      <a:cubicBezTo>
                        <a:pt x="122" y="423"/>
                        <a:pt x="122" y="423"/>
                        <a:pt x="121" y="422"/>
                      </a:cubicBezTo>
                      <a:cubicBezTo>
                        <a:pt x="120" y="421"/>
                        <a:pt x="119" y="420"/>
                        <a:pt x="118" y="421"/>
                      </a:cubicBezTo>
                      <a:cubicBezTo>
                        <a:pt x="117" y="422"/>
                        <a:pt x="116" y="423"/>
                        <a:pt x="117" y="424"/>
                      </a:cubicBezTo>
                      <a:cubicBezTo>
                        <a:pt x="117" y="425"/>
                        <a:pt x="118" y="426"/>
                        <a:pt x="118" y="427"/>
                      </a:cubicBezTo>
                      <a:cubicBezTo>
                        <a:pt x="120" y="425"/>
                        <a:pt x="120" y="425"/>
                        <a:pt x="120" y="425"/>
                      </a:cubicBezTo>
                      <a:cubicBezTo>
                        <a:pt x="120" y="423"/>
                        <a:pt x="120" y="423"/>
                        <a:pt x="120" y="423"/>
                      </a:cubicBezTo>
                      <a:cubicBezTo>
                        <a:pt x="116" y="424"/>
                        <a:pt x="112" y="426"/>
                        <a:pt x="108" y="427"/>
                      </a:cubicBezTo>
                      <a:cubicBezTo>
                        <a:pt x="107" y="428"/>
                        <a:pt x="106" y="429"/>
                        <a:pt x="107" y="430"/>
                      </a:cubicBezTo>
                      <a:cubicBezTo>
                        <a:pt x="107" y="432"/>
                        <a:pt x="109" y="432"/>
                        <a:pt x="110" y="432"/>
                      </a:cubicBezTo>
                      <a:close/>
                      <a:moveTo>
                        <a:pt x="84" y="445"/>
                      </a:moveTo>
                      <a:cubicBezTo>
                        <a:pt x="88" y="443"/>
                        <a:pt x="92" y="440"/>
                        <a:pt x="96" y="438"/>
                      </a:cubicBezTo>
                      <a:cubicBezTo>
                        <a:pt x="98" y="437"/>
                        <a:pt x="98" y="436"/>
                        <a:pt x="97" y="434"/>
                      </a:cubicBezTo>
                      <a:cubicBezTo>
                        <a:pt x="97" y="433"/>
                        <a:pt x="95" y="433"/>
                        <a:pt x="94" y="433"/>
                      </a:cubicBezTo>
                      <a:cubicBezTo>
                        <a:pt x="90" y="436"/>
                        <a:pt x="85" y="438"/>
                        <a:pt x="81" y="441"/>
                      </a:cubicBezTo>
                      <a:cubicBezTo>
                        <a:pt x="80" y="442"/>
                        <a:pt x="79" y="443"/>
                        <a:pt x="80" y="445"/>
                      </a:cubicBezTo>
                      <a:cubicBezTo>
                        <a:pt x="81" y="446"/>
                        <a:pt x="83" y="446"/>
                        <a:pt x="84" y="445"/>
                      </a:cubicBezTo>
                      <a:close/>
                      <a:moveTo>
                        <a:pt x="61" y="464"/>
                      </a:moveTo>
                      <a:cubicBezTo>
                        <a:pt x="64" y="460"/>
                        <a:pt x="68" y="457"/>
                        <a:pt x="72" y="454"/>
                      </a:cubicBezTo>
                      <a:cubicBezTo>
                        <a:pt x="73" y="453"/>
                        <a:pt x="73" y="452"/>
                        <a:pt x="72" y="450"/>
                      </a:cubicBezTo>
                      <a:cubicBezTo>
                        <a:pt x="71" y="449"/>
                        <a:pt x="70" y="449"/>
                        <a:pt x="69" y="450"/>
                      </a:cubicBezTo>
                      <a:cubicBezTo>
                        <a:pt x="65" y="453"/>
                        <a:pt x="61" y="457"/>
                        <a:pt x="57" y="460"/>
                      </a:cubicBezTo>
                      <a:cubicBezTo>
                        <a:pt x="56" y="461"/>
                        <a:pt x="56" y="463"/>
                        <a:pt x="57" y="464"/>
                      </a:cubicBezTo>
                      <a:cubicBezTo>
                        <a:pt x="58" y="465"/>
                        <a:pt x="60" y="465"/>
                        <a:pt x="61" y="464"/>
                      </a:cubicBezTo>
                      <a:close/>
                      <a:moveTo>
                        <a:pt x="41" y="486"/>
                      </a:moveTo>
                      <a:cubicBezTo>
                        <a:pt x="44" y="482"/>
                        <a:pt x="47" y="478"/>
                        <a:pt x="50" y="474"/>
                      </a:cubicBezTo>
                      <a:cubicBezTo>
                        <a:pt x="51" y="473"/>
                        <a:pt x="51" y="472"/>
                        <a:pt x="50" y="471"/>
                      </a:cubicBezTo>
                      <a:cubicBezTo>
                        <a:pt x="49" y="470"/>
                        <a:pt x="48" y="470"/>
                        <a:pt x="47" y="471"/>
                      </a:cubicBezTo>
                      <a:cubicBezTo>
                        <a:pt x="43" y="475"/>
                        <a:pt x="40" y="479"/>
                        <a:pt x="37" y="483"/>
                      </a:cubicBezTo>
                      <a:cubicBezTo>
                        <a:pt x="36" y="484"/>
                        <a:pt x="36" y="486"/>
                        <a:pt x="38" y="486"/>
                      </a:cubicBezTo>
                      <a:cubicBezTo>
                        <a:pt x="39" y="487"/>
                        <a:pt x="40" y="487"/>
                        <a:pt x="41" y="486"/>
                      </a:cubicBezTo>
                      <a:close/>
                      <a:moveTo>
                        <a:pt x="25" y="511"/>
                      </a:moveTo>
                      <a:cubicBezTo>
                        <a:pt x="28" y="507"/>
                        <a:pt x="30" y="502"/>
                        <a:pt x="33" y="498"/>
                      </a:cubicBezTo>
                      <a:cubicBezTo>
                        <a:pt x="33" y="497"/>
                        <a:pt x="33" y="495"/>
                        <a:pt x="32" y="495"/>
                      </a:cubicBezTo>
                      <a:cubicBezTo>
                        <a:pt x="31" y="494"/>
                        <a:pt x="29" y="494"/>
                        <a:pt x="28" y="495"/>
                      </a:cubicBezTo>
                      <a:cubicBezTo>
                        <a:pt x="26" y="500"/>
                        <a:pt x="23" y="504"/>
                        <a:pt x="21" y="509"/>
                      </a:cubicBezTo>
                      <a:cubicBezTo>
                        <a:pt x="20" y="510"/>
                        <a:pt x="21" y="511"/>
                        <a:pt x="22" y="512"/>
                      </a:cubicBezTo>
                      <a:cubicBezTo>
                        <a:pt x="23" y="513"/>
                        <a:pt x="25" y="512"/>
                        <a:pt x="25" y="511"/>
                      </a:cubicBezTo>
                      <a:close/>
                      <a:moveTo>
                        <a:pt x="14" y="538"/>
                      </a:moveTo>
                      <a:cubicBezTo>
                        <a:pt x="15" y="533"/>
                        <a:pt x="17" y="529"/>
                        <a:pt x="19" y="524"/>
                      </a:cubicBezTo>
                      <a:cubicBezTo>
                        <a:pt x="19" y="523"/>
                        <a:pt x="19" y="522"/>
                        <a:pt x="18" y="521"/>
                      </a:cubicBezTo>
                      <a:cubicBezTo>
                        <a:pt x="16" y="520"/>
                        <a:pt x="15" y="521"/>
                        <a:pt x="14" y="522"/>
                      </a:cubicBezTo>
                      <a:cubicBezTo>
                        <a:pt x="12" y="527"/>
                        <a:pt x="10" y="532"/>
                        <a:pt x="9" y="536"/>
                      </a:cubicBezTo>
                      <a:cubicBezTo>
                        <a:pt x="8" y="538"/>
                        <a:pt x="9" y="539"/>
                        <a:pt x="10" y="540"/>
                      </a:cubicBezTo>
                      <a:cubicBezTo>
                        <a:pt x="12" y="540"/>
                        <a:pt x="13" y="539"/>
                        <a:pt x="14" y="538"/>
                      </a:cubicBezTo>
                      <a:close/>
                      <a:moveTo>
                        <a:pt x="7" y="567"/>
                      </a:moveTo>
                      <a:cubicBezTo>
                        <a:pt x="7" y="562"/>
                        <a:pt x="8" y="557"/>
                        <a:pt x="9" y="552"/>
                      </a:cubicBezTo>
                      <a:cubicBezTo>
                        <a:pt x="10" y="551"/>
                        <a:pt x="9" y="550"/>
                        <a:pt x="8" y="549"/>
                      </a:cubicBezTo>
                      <a:cubicBezTo>
                        <a:pt x="6" y="549"/>
                        <a:pt x="5" y="550"/>
                        <a:pt x="5" y="551"/>
                      </a:cubicBezTo>
                      <a:cubicBezTo>
                        <a:pt x="3" y="556"/>
                        <a:pt x="2" y="561"/>
                        <a:pt x="2" y="566"/>
                      </a:cubicBezTo>
                      <a:cubicBezTo>
                        <a:pt x="1" y="567"/>
                        <a:pt x="2" y="569"/>
                        <a:pt x="4" y="569"/>
                      </a:cubicBezTo>
                      <a:cubicBezTo>
                        <a:pt x="5" y="569"/>
                        <a:pt x="6" y="568"/>
                        <a:pt x="7" y="567"/>
                      </a:cubicBezTo>
                      <a:close/>
                      <a:moveTo>
                        <a:pt x="5" y="596"/>
                      </a:moveTo>
                      <a:cubicBezTo>
                        <a:pt x="5" y="594"/>
                        <a:pt x="5" y="592"/>
                        <a:pt x="5" y="590"/>
                      </a:cubicBezTo>
                      <a:cubicBezTo>
                        <a:pt x="5" y="587"/>
                        <a:pt x="5" y="584"/>
                        <a:pt x="5" y="581"/>
                      </a:cubicBezTo>
                      <a:cubicBezTo>
                        <a:pt x="5" y="580"/>
                        <a:pt x="4" y="579"/>
                        <a:pt x="3" y="579"/>
                      </a:cubicBezTo>
                      <a:cubicBezTo>
                        <a:pt x="1" y="579"/>
                        <a:pt x="0" y="580"/>
                        <a:pt x="0" y="581"/>
                      </a:cubicBezTo>
                      <a:cubicBezTo>
                        <a:pt x="0" y="584"/>
                        <a:pt x="0" y="587"/>
                        <a:pt x="0" y="590"/>
                      </a:cubicBezTo>
                      <a:cubicBezTo>
                        <a:pt x="0" y="592"/>
                        <a:pt x="0" y="594"/>
                        <a:pt x="0" y="596"/>
                      </a:cubicBezTo>
                      <a:cubicBezTo>
                        <a:pt x="0" y="598"/>
                        <a:pt x="1" y="599"/>
                        <a:pt x="2" y="599"/>
                      </a:cubicBezTo>
                      <a:cubicBezTo>
                        <a:pt x="4" y="599"/>
                        <a:pt x="5" y="598"/>
                        <a:pt x="5" y="596"/>
                      </a:cubicBezTo>
                      <a:close/>
                      <a:moveTo>
                        <a:pt x="10" y="625"/>
                      </a:moveTo>
                      <a:cubicBezTo>
                        <a:pt x="8" y="620"/>
                        <a:pt x="7" y="616"/>
                        <a:pt x="6" y="611"/>
                      </a:cubicBezTo>
                      <a:cubicBezTo>
                        <a:pt x="6" y="609"/>
                        <a:pt x="5" y="608"/>
                        <a:pt x="3" y="609"/>
                      </a:cubicBezTo>
                      <a:cubicBezTo>
                        <a:pt x="2" y="609"/>
                        <a:pt x="1" y="610"/>
                        <a:pt x="1" y="612"/>
                      </a:cubicBezTo>
                      <a:cubicBezTo>
                        <a:pt x="2" y="617"/>
                        <a:pt x="3" y="622"/>
                        <a:pt x="5" y="627"/>
                      </a:cubicBezTo>
                      <a:cubicBezTo>
                        <a:pt x="5" y="628"/>
                        <a:pt x="6" y="629"/>
                        <a:pt x="8" y="628"/>
                      </a:cubicBezTo>
                      <a:cubicBezTo>
                        <a:pt x="9" y="628"/>
                        <a:pt x="10" y="626"/>
                        <a:pt x="10" y="625"/>
                      </a:cubicBezTo>
                      <a:close/>
                      <a:moveTo>
                        <a:pt x="20" y="653"/>
                      </a:moveTo>
                      <a:cubicBezTo>
                        <a:pt x="18" y="648"/>
                        <a:pt x="16" y="644"/>
                        <a:pt x="14" y="639"/>
                      </a:cubicBezTo>
                      <a:cubicBezTo>
                        <a:pt x="14" y="638"/>
                        <a:pt x="12" y="637"/>
                        <a:pt x="11" y="638"/>
                      </a:cubicBezTo>
                      <a:cubicBezTo>
                        <a:pt x="10" y="638"/>
                        <a:pt x="9" y="640"/>
                        <a:pt x="10" y="641"/>
                      </a:cubicBezTo>
                      <a:cubicBezTo>
                        <a:pt x="12" y="646"/>
                        <a:pt x="14" y="650"/>
                        <a:pt x="16" y="655"/>
                      </a:cubicBezTo>
                      <a:cubicBezTo>
                        <a:pt x="16" y="656"/>
                        <a:pt x="18" y="657"/>
                        <a:pt x="19" y="656"/>
                      </a:cubicBezTo>
                      <a:cubicBezTo>
                        <a:pt x="20" y="655"/>
                        <a:pt x="21" y="654"/>
                        <a:pt x="20" y="653"/>
                      </a:cubicBezTo>
                      <a:close/>
                      <a:moveTo>
                        <a:pt x="36" y="678"/>
                      </a:moveTo>
                      <a:cubicBezTo>
                        <a:pt x="33" y="674"/>
                        <a:pt x="30" y="670"/>
                        <a:pt x="27" y="666"/>
                      </a:cubicBezTo>
                      <a:cubicBezTo>
                        <a:pt x="27" y="664"/>
                        <a:pt x="25" y="664"/>
                        <a:pt x="24" y="665"/>
                      </a:cubicBezTo>
                      <a:cubicBezTo>
                        <a:pt x="23" y="665"/>
                        <a:pt x="22" y="667"/>
                        <a:pt x="23" y="668"/>
                      </a:cubicBezTo>
                      <a:cubicBezTo>
                        <a:pt x="26" y="673"/>
                        <a:pt x="29" y="677"/>
                        <a:pt x="32" y="681"/>
                      </a:cubicBezTo>
                      <a:cubicBezTo>
                        <a:pt x="32" y="682"/>
                        <a:pt x="34" y="682"/>
                        <a:pt x="35" y="681"/>
                      </a:cubicBezTo>
                      <a:cubicBezTo>
                        <a:pt x="36" y="681"/>
                        <a:pt x="36" y="679"/>
                        <a:pt x="36" y="678"/>
                      </a:cubicBezTo>
                      <a:close/>
                      <a:moveTo>
                        <a:pt x="55" y="700"/>
                      </a:moveTo>
                      <a:cubicBezTo>
                        <a:pt x="51" y="697"/>
                        <a:pt x="48" y="693"/>
                        <a:pt x="45" y="689"/>
                      </a:cubicBezTo>
                      <a:cubicBezTo>
                        <a:pt x="44" y="688"/>
                        <a:pt x="42" y="688"/>
                        <a:pt x="41" y="689"/>
                      </a:cubicBezTo>
                      <a:cubicBezTo>
                        <a:pt x="40" y="690"/>
                        <a:pt x="40" y="692"/>
                        <a:pt x="41" y="693"/>
                      </a:cubicBezTo>
                      <a:cubicBezTo>
                        <a:pt x="44" y="697"/>
                        <a:pt x="48" y="700"/>
                        <a:pt x="52" y="704"/>
                      </a:cubicBezTo>
                      <a:cubicBezTo>
                        <a:pt x="53" y="705"/>
                        <a:pt x="54" y="705"/>
                        <a:pt x="55" y="704"/>
                      </a:cubicBezTo>
                      <a:cubicBezTo>
                        <a:pt x="56" y="703"/>
                        <a:pt x="56" y="701"/>
                        <a:pt x="55" y="700"/>
                      </a:cubicBezTo>
                      <a:close/>
                      <a:moveTo>
                        <a:pt x="78" y="718"/>
                      </a:moveTo>
                      <a:cubicBezTo>
                        <a:pt x="74" y="716"/>
                        <a:pt x="70" y="713"/>
                        <a:pt x="66" y="710"/>
                      </a:cubicBezTo>
                      <a:cubicBezTo>
                        <a:pt x="65" y="709"/>
                        <a:pt x="63" y="709"/>
                        <a:pt x="63" y="710"/>
                      </a:cubicBezTo>
                      <a:cubicBezTo>
                        <a:pt x="62" y="711"/>
                        <a:pt x="62" y="713"/>
                        <a:pt x="63" y="714"/>
                      </a:cubicBezTo>
                      <a:cubicBezTo>
                        <a:pt x="67" y="717"/>
                        <a:pt x="71" y="720"/>
                        <a:pt x="75" y="723"/>
                      </a:cubicBezTo>
                      <a:cubicBezTo>
                        <a:pt x="76" y="723"/>
                        <a:pt x="78" y="723"/>
                        <a:pt x="79" y="722"/>
                      </a:cubicBezTo>
                      <a:cubicBezTo>
                        <a:pt x="80" y="721"/>
                        <a:pt x="79" y="719"/>
                        <a:pt x="78" y="718"/>
                      </a:cubicBezTo>
                      <a:close/>
                      <a:moveTo>
                        <a:pt x="104" y="733"/>
                      </a:moveTo>
                      <a:cubicBezTo>
                        <a:pt x="99" y="731"/>
                        <a:pt x="95" y="729"/>
                        <a:pt x="91" y="726"/>
                      </a:cubicBezTo>
                      <a:cubicBezTo>
                        <a:pt x="89" y="726"/>
                        <a:pt x="88" y="726"/>
                        <a:pt x="87" y="727"/>
                      </a:cubicBezTo>
                      <a:cubicBezTo>
                        <a:pt x="87" y="728"/>
                        <a:pt x="87" y="730"/>
                        <a:pt x="88" y="731"/>
                      </a:cubicBezTo>
                      <a:cubicBezTo>
                        <a:pt x="93" y="733"/>
                        <a:pt x="97" y="735"/>
                        <a:pt x="102" y="737"/>
                      </a:cubicBezTo>
                      <a:cubicBezTo>
                        <a:pt x="103" y="738"/>
                        <a:pt x="105" y="737"/>
                        <a:pt x="105" y="736"/>
                      </a:cubicBezTo>
                      <a:cubicBezTo>
                        <a:pt x="106" y="735"/>
                        <a:pt x="105" y="733"/>
                        <a:pt x="104" y="733"/>
                      </a:cubicBezTo>
                      <a:close/>
                      <a:moveTo>
                        <a:pt x="132" y="743"/>
                      </a:moveTo>
                      <a:cubicBezTo>
                        <a:pt x="127" y="742"/>
                        <a:pt x="122" y="740"/>
                        <a:pt x="118" y="738"/>
                      </a:cubicBezTo>
                      <a:cubicBezTo>
                        <a:pt x="116" y="738"/>
                        <a:pt x="115" y="739"/>
                        <a:pt x="114" y="740"/>
                      </a:cubicBezTo>
                      <a:cubicBezTo>
                        <a:pt x="114" y="741"/>
                        <a:pt x="115" y="743"/>
                        <a:pt x="116" y="743"/>
                      </a:cubicBezTo>
                      <a:cubicBezTo>
                        <a:pt x="121" y="745"/>
                        <a:pt x="125" y="746"/>
                        <a:pt x="130" y="748"/>
                      </a:cubicBezTo>
                      <a:cubicBezTo>
                        <a:pt x="132" y="748"/>
                        <a:pt x="133" y="747"/>
                        <a:pt x="133" y="746"/>
                      </a:cubicBezTo>
                      <a:cubicBezTo>
                        <a:pt x="134" y="745"/>
                        <a:pt x="133" y="743"/>
                        <a:pt x="132" y="743"/>
                      </a:cubicBezTo>
                      <a:close/>
                      <a:moveTo>
                        <a:pt x="161" y="749"/>
                      </a:moveTo>
                      <a:cubicBezTo>
                        <a:pt x="156" y="748"/>
                        <a:pt x="151" y="748"/>
                        <a:pt x="146" y="747"/>
                      </a:cubicBezTo>
                      <a:cubicBezTo>
                        <a:pt x="145" y="746"/>
                        <a:pt x="143" y="747"/>
                        <a:pt x="143" y="748"/>
                      </a:cubicBezTo>
                      <a:cubicBezTo>
                        <a:pt x="143" y="750"/>
                        <a:pt x="144" y="751"/>
                        <a:pt x="145" y="751"/>
                      </a:cubicBezTo>
                      <a:cubicBezTo>
                        <a:pt x="150" y="752"/>
                        <a:pt x="155" y="753"/>
                        <a:pt x="160" y="754"/>
                      </a:cubicBezTo>
                      <a:cubicBezTo>
                        <a:pt x="161" y="754"/>
                        <a:pt x="163" y="753"/>
                        <a:pt x="163" y="752"/>
                      </a:cubicBezTo>
                      <a:cubicBezTo>
                        <a:pt x="163" y="750"/>
                        <a:pt x="162" y="749"/>
                        <a:pt x="161" y="749"/>
                      </a:cubicBezTo>
                      <a:close/>
                      <a:moveTo>
                        <a:pt x="190" y="751"/>
                      </a:moveTo>
                      <a:cubicBezTo>
                        <a:pt x="185" y="751"/>
                        <a:pt x="180" y="751"/>
                        <a:pt x="175" y="751"/>
                      </a:cubicBezTo>
                      <a:cubicBezTo>
                        <a:pt x="174" y="750"/>
                        <a:pt x="173" y="751"/>
                        <a:pt x="173" y="753"/>
                      </a:cubicBezTo>
                      <a:cubicBezTo>
                        <a:pt x="173" y="754"/>
                        <a:pt x="174" y="755"/>
                        <a:pt x="175" y="756"/>
                      </a:cubicBezTo>
                      <a:cubicBezTo>
                        <a:pt x="180" y="756"/>
                        <a:pt x="185" y="756"/>
                        <a:pt x="190" y="756"/>
                      </a:cubicBezTo>
                      <a:cubicBezTo>
                        <a:pt x="192" y="756"/>
                        <a:pt x="193" y="755"/>
                        <a:pt x="193" y="754"/>
                      </a:cubicBezTo>
                      <a:cubicBezTo>
                        <a:pt x="193" y="752"/>
                        <a:pt x="192" y="751"/>
                        <a:pt x="190" y="751"/>
                      </a:cubicBezTo>
                      <a:close/>
                      <a:moveTo>
                        <a:pt x="220" y="749"/>
                      </a:moveTo>
                      <a:cubicBezTo>
                        <a:pt x="215" y="750"/>
                        <a:pt x="210" y="750"/>
                        <a:pt x="205" y="751"/>
                      </a:cubicBezTo>
                      <a:cubicBezTo>
                        <a:pt x="204" y="751"/>
                        <a:pt x="203" y="752"/>
                        <a:pt x="203" y="753"/>
                      </a:cubicBezTo>
                      <a:cubicBezTo>
                        <a:pt x="203" y="755"/>
                        <a:pt x="204" y="756"/>
                        <a:pt x="205" y="756"/>
                      </a:cubicBezTo>
                      <a:cubicBezTo>
                        <a:pt x="210" y="755"/>
                        <a:pt x="215" y="755"/>
                        <a:pt x="221" y="754"/>
                      </a:cubicBezTo>
                      <a:cubicBezTo>
                        <a:pt x="222" y="754"/>
                        <a:pt x="223" y="753"/>
                        <a:pt x="223" y="751"/>
                      </a:cubicBezTo>
                      <a:cubicBezTo>
                        <a:pt x="223" y="750"/>
                        <a:pt x="221" y="749"/>
                        <a:pt x="220" y="749"/>
                      </a:cubicBezTo>
                      <a:close/>
                      <a:moveTo>
                        <a:pt x="249" y="744"/>
                      </a:moveTo>
                      <a:cubicBezTo>
                        <a:pt x="244" y="745"/>
                        <a:pt x="239" y="746"/>
                        <a:pt x="235" y="747"/>
                      </a:cubicBezTo>
                      <a:cubicBezTo>
                        <a:pt x="233" y="747"/>
                        <a:pt x="232" y="749"/>
                        <a:pt x="233" y="750"/>
                      </a:cubicBezTo>
                      <a:cubicBezTo>
                        <a:pt x="233" y="751"/>
                        <a:pt x="234" y="752"/>
                        <a:pt x="235" y="752"/>
                      </a:cubicBezTo>
                      <a:cubicBezTo>
                        <a:pt x="240" y="751"/>
                        <a:pt x="245" y="750"/>
                        <a:pt x="250" y="749"/>
                      </a:cubicBezTo>
                      <a:cubicBezTo>
                        <a:pt x="252" y="748"/>
                        <a:pt x="252" y="747"/>
                        <a:pt x="252" y="745"/>
                      </a:cubicBezTo>
                      <a:cubicBezTo>
                        <a:pt x="252" y="744"/>
                        <a:pt x="250" y="743"/>
                        <a:pt x="249" y="744"/>
                      </a:cubicBezTo>
                      <a:close/>
                      <a:moveTo>
                        <a:pt x="245" y="767"/>
                      </a:moveTo>
                      <a:cubicBezTo>
                        <a:pt x="246" y="763"/>
                        <a:pt x="248" y="758"/>
                        <a:pt x="251" y="754"/>
                      </a:cubicBezTo>
                      <a:cubicBezTo>
                        <a:pt x="252" y="753"/>
                        <a:pt x="251" y="751"/>
                        <a:pt x="250" y="751"/>
                      </a:cubicBezTo>
                      <a:cubicBezTo>
                        <a:pt x="249" y="750"/>
                        <a:pt x="247" y="750"/>
                        <a:pt x="247" y="751"/>
                      </a:cubicBezTo>
                      <a:cubicBezTo>
                        <a:pt x="244" y="756"/>
                        <a:pt x="242" y="761"/>
                        <a:pt x="240" y="766"/>
                      </a:cubicBezTo>
                      <a:cubicBezTo>
                        <a:pt x="240" y="767"/>
                        <a:pt x="241" y="768"/>
                        <a:pt x="242" y="769"/>
                      </a:cubicBezTo>
                      <a:cubicBezTo>
                        <a:pt x="243" y="769"/>
                        <a:pt x="245" y="768"/>
                        <a:pt x="245" y="767"/>
                      </a:cubicBezTo>
                      <a:close/>
                      <a:moveTo>
                        <a:pt x="244" y="796"/>
                      </a:moveTo>
                      <a:cubicBezTo>
                        <a:pt x="243" y="791"/>
                        <a:pt x="243" y="787"/>
                        <a:pt x="243" y="783"/>
                      </a:cubicBezTo>
                      <a:cubicBezTo>
                        <a:pt x="243" y="782"/>
                        <a:pt x="243" y="782"/>
                        <a:pt x="243" y="781"/>
                      </a:cubicBezTo>
                      <a:cubicBezTo>
                        <a:pt x="243" y="780"/>
                        <a:pt x="242" y="779"/>
                        <a:pt x="241" y="779"/>
                      </a:cubicBezTo>
                      <a:cubicBezTo>
                        <a:pt x="239" y="779"/>
                        <a:pt x="238" y="780"/>
                        <a:pt x="238" y="781"/>
                      </a:cubicBezTo>
                      <a:cubicBezTo>
                        <a:pt x="238" y="782"/>
                        <a:pt x="238" y="782"/>
                        <a:pt x="238" y="783"/>
                      </a:cubicBezTo>
                      <a:cubicBezTo>
                        <a:pt x="238" y="787"/>
                        <a:pt x="238" y="792"/>
                        <a:pt x="239" y="797"/>
                      </a:cubicBezTo>
                      <a:cubicBezTo>
                        <a:pt x="239" y="798"/>
                        <a:pt x="241" y="799"/>
                        <a:pt x="242" y="799"/>
                      </a:cubicBezTo>
                      <a:cubicBezTo>
                        <a:pt x="243" y="798"/>
                        <a:pt x="244" y="797"/>
                        <a:pt x="244" y="796"/>
                      </a:cubicBezTo>
                      <a:close/>
                      <a:moveTo>
                        <a:pt x="253" y="824"/>
                      </a:moveTo>
                      <a:cubicBezTo>
                        <a:pt x="251" y="819"/>
                        <a:pt x="249" y="814"/>
                        <a:pt x="248" y="810"/>
                      </a:cubicBezTo>
                      <a:cubicBezTo>
                        <a:pt x="247" y="809"/>
                        <a:pt x="246" y="808"/>
                        <a:pt x="245" y="808"/>
                      </a:cubicBezTo>
                      <a:cubicBezTo>
                        <a:pt x="243" y="809"/>
                        <a:pt x="243" y="810"/>
                        <a:pt x="243" y="811"/>
                      </a:cubicBezTo>
                      <a:cubicBezTo>
                        <a:pt x="245" y="816"/>
                        <a:pt x="247" y="821"/>
                        <a:pt x="249" y="826"/>
                      </a:cubicBezTo>
                      <a:cubicBezTo>
                        <a:pt x="249" y="827"/>
                        <a:pt x="251" y="827"/>
                        <a:pt x="252" y="827"/>
                      </a:cubicBezTo>
                      <a:cubicBezTo>
                        <a:pt x="253" y="826"/>
                        <a:pt x="254" y="825"/>
                        <a:pt x="253" y="824"/>
                      </a:cubicBezTo>
                      <a:close/>
                      <a:moveTo>
                        <a:pt x="268" y="849"/>
                      </a:moveTo>
                      <a:cubicBezTo>
                        <a:pt x="265" y="845"/>
                        <a:pt x="263" y="841"/>
                        <a:pt x="260" y="837"/>
                      </a:cubicBezTo>
                      <a:cubicBezTo>
                        <a:pt x="259" y="835"/>
                        <a:pt x="258" y="835"/>
                        <a:pt x="257" y="836"/>
                      </a:cubicBezTo>
                      <a:cubicBezTo>
                        <a:pt x="256" y="836"/>
                        <a:pt x="255" y="838"/>
                        <a:pt x="256" y="839"/>
                      </a:cubicBezTo>
                      <a:cubicBezTo>
                        <a:pt x="258" y="844"/>
                        <a:pt x="261" y="848"/>
                        <a:pt x="264" y="852"/>
                      </a:cubicBezTo>
                      <a:cubicBezTo>
                        <a:pt x="265" y="853"/>
                        <a:pt x="266" y="853"/>
                        <a:pt x="267" y="853"/>
                      </a:cubicBezTo>
                      <a:cubicBezTo>
                        <a:pt x="269" y="852"/>
                        <a:pt x="269" y="850"/>
                        <a:pt x="268" y="849"/>
                      </a:cubicBezTo>
                      <a:close/>
                      <a:moveTo>
                        <a:pt x="286" y="873"/>
                      </a:moveTo>
                      <a:cubicBezTo>
                        <a:pt x="283" y="869"/>
                        <a:pt x="280" y="865"/>
                        <a:pt x="277" y="861"/>
                      </a:cubicBezTo>
                      <a:cubicBezTo>
                        <a:pt x="276" y="860"/>
                        <a:pt x="274" y="860"/>
                        <a:pt x="273" y="861"/>
                      </a:cubicBezTo>
                      <a:cubicBezTo>
                        <a:pt x="272" y="862"/>
                        <a:pt x="272" y="863"/>
                        <a:pt x="273" y="864"/>
                      </a:cubicBezTo>
                      <a:cubicBezTo>
                        <a:pt x="276" y="868"/>
                        <a:pt x="279" y="872"/>
                        <a:pt x="282" y="876"/>
                      </a:cubicBezTo>
                      <a:cubicBezTo>
                        <a:pt x="283" y="877"/>
                        <a:pt x="285" y="877"/>
                        <a:pt x="286" y="876"/>
                      </a:cubicBezTo>
                      <a:cubicBezTo>
                        <a:pt x="287" y="875"/>
                        <a:pt x="287" y="874"/>
                        <a:pt x="286" y="873"/>
                      </a:cubicBezTo>
                      <a:close/>
                      <a:moveTo>
                        <a:pt x="307" y="894"/>
                      </a:moveTo>
                      <a:cubicBezTo>
                        <a:pt x="303" y="891"/>
                        <a:pt x="300" y="887"/>
                        <a:pt x="296" y="884"/>
                      </a:cubicBezTo>
                      <a:cubicBezTo>
                        <a:pt x="295" y="883"/>
                        <a:pt x="294" y="883"/>
                        <a:pt x="293" y="884"/>
                      </a:cubicBezTo>
                      <a:cubicBezTo>
                        <a:pt x="292" y="885"/>
                        <a:pt x="292" y="886"/>
                        <a:pt x="293" y="887"/>
                      </a:cubicBezTo>
                      <a:cubicBezTo>
                        <a:pt x="296" y="891"/>
                        <a:pt x="300" y="895"/>
                        <a:pt x="303" y="898"/>
                      </a:cubicBezTo>
                      <a:cubicBezTo>
                        <a:pt x="305" y="899"/>
                        <a:pt x="306" y="899"/>
                        <a:pt x="307" y="898"/>
                      </a:cubicBezTo>
                      <a:cubicBezTo>
                        <a:pt x="308" y="897"/>
                        <a:pt x="308" y="895"/>
                        <a:pt x="307" y="894"/>
                      </a:cubicBezTo>
                      <a:close/>
                      <a:moveTo>
                        <a:pt x="330" y="913"/>
                      </a:moveTo>
                      <a:cubicBezTo>
                        <a:pt x="326" y="910"/>
                        <a:pt x="322" y="907"/>
                        <a:pt x="318" y="904"/>
                      </a:cubicBezTo>
                      <a:cubicBezTo>
                        <a:pt x="317" y="903"/>
                        <a:pt x="316" y="903"/>
                        <a:pt x="315" y="904"/>
                      </a:cubicBezTo>
                      <a:cubicBezTo>
                        <a:pt x="314" y="905"/>
                        <a:pt x="314" y="907"/>
                        <a:pt x="315" y="908"/>
                      </a:cubicBezTo>
                      <a:cubicBezTo>
                        <a:pt x="319" y="911"/>
                        <a:pt x="323" y="914"/>
                        <a:pt x="327" y="917"/>
                      </a:cubicBezTo>
                      <a:cubicBezTo>
                        <a:pt x="328" y="918"/>
                        <a:pt x="330" y="917"/>
                        <a:pt x="331" y="916"/>
                      </a:cubicBezTo>
                      <a:cubicBezTo>
                        <a:pt x="331" y="915"/>
                        <a:pt x="331" y="914"/>
                        <a:pt x="330" y="913"/>
                      </a:cubicBezTo>
                      <a:close/>
                      <a:moveTo>
                        <a:pt x="355" y="929"/>
                      </a:moveTo>
                      <a:cubicBezTo>
                        <a:pt x="351" y="926"/>
                        <a:pt x="346" y="924"/>
                        <a:pt x="342" y="921"/>
                      </a:cubicBezTo>
                      <a:cubicBezTo>
                        <a:pt x="341" y="920"/>
                        <a:pt x="340" y="921"/>
                        <a:pt x="339" y="922"/>
                      </a:cubicBezTo>
                      <a:cubicBezTo>
                        <a:pt x="338" y="923"/>
                        <a:pt x="338" y="925"/>
                        <a:pt x="340" y="925"/>
                      </a:cubicBezTo>
                      <a:cubicBezTo>
                        <a:pt x="344" y="928"/>
                        <a:pt x="348" y="931"/>
                        <a:pt x="352" y="933"/>
                      </a:cubicBezTo>
                      <a:cubicBezTo>
                        <a:pt x="354" y="934"/>
                        <a:pt x="355" y="934"/>
                        <a:pt x="356" y="932"/>
                      </a:cubicBezTo>
                      <a:cubicBezTo>
                        <a:pt x="357" y="931"/>
                        <a:pt x="356" y="930"/>
                        <a:pt x="355" y="929"/>
                      </a:cubicBezTo>
                      <a:close/>
                      <a:moveTo>
                        <a:pt x="381" y="943"/>
                      </a:moveTo>
                      <a:cubicBezTo>
                        <a:pt x="377" y="941"/>
                        <a:pt x="372" y="939"/>
                        <a:pt x="368" y="936"/>
                      </a:cubicBezTo>
                      <a:cubicBezTo>
                        <a:pt x="367" y="936"/>
                        <a:pt x="365" y="936"/>
                        <a:pt x="365" y="937"/>
                      </a:cubicBezTo>
                      <a:cubicBezTo>
                        <a:pt x="364" y="939"/>
                        <a:pt x="364" y="940"/>
                        <a:pt x="366" y="941"/>
                      </a:cubicBezTo>
                      <a:cubicBezTo>
                        <a:pt x="370" y="943"/>
                        <a:pt x="375" y="945"/>
                        <a:pt x="379" y="947"/>
                      </a:cubicBezTo>
                      <a:cubicBezTo>
                        <a:pt x="380" y="948"/>
                        <a:pt x="382" y="947"/>
                        <a:pt x="382" y="946"/>
                      </a:cubicBezTo>
                      <a:cubicBezTo>
                        <a:pt x="383" y="945"/>
                        <a:pt x="383" y="943"/>
                        <a:pt x="381" y="943"/>
                      </a:cubicBezTo>
                      <a:close/>
                      <a:moveTo>
                        <a:pt x="409" y="954"/>
                      </a:moveTo>
                      <a:cubicBezTo>
                        <a:pt x="404" y="952"/>
                        <a:pt x="400" y="951"/>
                        <a:pt x="395" y="949"/>
                      </a:cubicBezTo>
                      <a:cubicBezTo>
                        <a:pt x="394" y="948"/>
                        <a:pt x="392" y="949"/>
                        <a:pt x="392" y="950"/>
                      </a:cubicBezTo>
                      <a:cubicBezTo>
                        <a:pt x="391" y="951"/>
                        <a:pt x="392" y="953"/>
                        <a:pt x="393" y="953"/>
                      </a:cubicBezTo>
                      <a:cubicBezTo>
                        <a:pt x="398" y="955"/>
                        <a:pt x="402" y="957"/>
                        <a:pt x="407" y="959"/>
                      </a:cubicBezTo>
                      <a:cubicBezTo>
                        <a:pt x="408" y="959"/>
                        <a:pt x="410" y="959"/>
                        <a:pt x="410" y="957"/>
                      </a:cubicBezTo>
                      <a:cubicBezTo>
                        <a:pt x="411" y="956"/>
                        <a:pt x="410" y="955"/>
                        <a:pt x="409" y="954"/>
                      </a:cubicBezTo>
                      <a:close/>
                      <a:moveTo>
                        <a:pt x="437" y="962"/>
                      </a:moveTo>
                      <a:cubicBezTo>
                        <a:pt x="433" y="961"/>
                        <a:pt x="428" y="960"/>
                        <a:pt x="423" y="959"/>
                      </a:cubicBezTo>
                      <a:cubicBezTo>
                        <a:pt x="422" y="958"/>
                        <a:pt x="420" y="959"/>
                        <a:pt x="420" y="960"/>
                      </a:cubicBezTo>
                      <a:cubicBezTo>
                        <a:pt x="420" y="962"/>
                        <a:pt x="420" y="963"/>
                        <a:pt x="422" y="963"/>
                      </a:cubicBezTo>
                      <a:cubicBezTo>
                        <a:pt x="426" y="965"/>
                        <a:pt x="431" y="966"/>
                        <a:pt x="436" y="967"/>
                      </a:cubicBezTo>
                      <a:cubicBezTo>
                        <a:pt x="438" y="967"/>
                        <a:pt x="439" y="967"/>
                        <a:pt x="439" y="965"/>
                      </a:cubicBezTo>
                      <a:cubicBezTo>
                        <a:pt x="440" y="964"/>
                        <a:pt x="439" y="963"/>
                        <a:pt x="437" y="962"/>
                      </a:cubicBezTo>
                      <a:close/>
                      <a:moveTo>
                        <a:pt x="467" y="967"/>
                      </a:moveTo>
                      <a:cubicBezTo>
                        <a:pt x="462" y="966"/>
                        <a:pt x="457" y="966"/>
                        <a:pt x="452" y="965"/>
                      </a:cubicBezTo>
                      <a:cubicBezTo>
                        <a:pt x="451" y="965"/>
                        <a:pt x="449" y="966"/>
                        <a:pt x="449" y="967"/>
                      </a:cubicBezTo>
                      <a:cubicBezTo>
                        <a:pt x="449" y="968"/>
                        <a:pt x="450" y="970"/>
                        <a:pt x="451" y="970"/>
                      </a:cubicBezTo>
                      <a:cubicBezTo>
                        <a:pt x="456" y="971"/>
                        <a:pt x="461" y="971"/>
                        <a:pt x="466" y="972"/>
                      </a:cubicBezTo>
                      <a:cubicBezTo>
                        <a:pt x="468" y="972"/>
                        <a:pt x="469" y="971"/>
                        <a:pt x="469" y="970"/>
                      </a:cubicBezTo>
                      <a:cubicBezTo>
                        <a:pt x="469" y="968"/>
                        <a:pt x="468" y="967"/>
                        <a:pt x="467" y="967"/>
                      </a:cubicBezTo>
                      <a:close/>
                      <a:moveTo>
                        <a:pt x="496" y="967"/>
                      </a:moveTo>
                      <a:cubicBezTo>
                        <a:pt x="494" y="968"/>
                        <a:pt x="491" y="968"/>
                        <a:pt x="488" y="968"/>
                      </a:cubicBezTo>
                      <a:cubicBezTo>
                        <a:pt x="487" y="968"/>
                        <a:pt x="486" y="968"/>
                        <a:pt x="485" y="968"/>
                      </a:cubicBezTo>
                      <a:cubicBezTo>
                        <a:pt x="483" y="968"/>
                        <a:pt x="482" y="968"/>
                        <a:pt x="481" y="968"/>
                      </a:cubicBezTo>
                      <a:cubicBezTo>
                        <a:pt x="480" y="968"/>
                        <a:pt x="479" y="969"/>
                        <a:pt x="479" y="970"/>
                      </a:cubicBezTo>
                      <a:cubicBezTo>
                        <a:pt x="479" y="971"/>
                        <a:pt x="480" y="973"/>
                        <a:pt x="481" y="973"/>
                      </a:cubicBezTo>
                      <a:cubicBezTo>
                        <a:pt x="482" y="973"/>
                        <a:pt x="483" y="973"/>
                        <a:pt x="485" y="973"/>
                      </a:cubicBezTo>
                      <a:cubicBezTo>
                        <a:pt x="486" y="973"/>
                        <a:pt x="487" y="973"/>
                        <a:pt x="489" y="973"/>
                      </a:cubicBezTo>
                      <a:cubicBezTo>
                        <a:pt x="491" y="973"/>
                        <a:pt x="494" y="972"/>
                        <a:pt x="496" y="972"/>
                      </a:cubicBezTo>
                      <a:cubicBezTo>
                        <a:pt x="498" y="972"/>
                        <a:pt x="499" y="971"/>
                        <a:pt x="499" y="970"/>
                      </a:cubicBezTo>
                      <a:cubicBezTo>
                        <a:pt x="499" y="968"/>
                        <a:pt x="498" y="967"/>
                        <a:pt x="496" y="967"/>
                      </a:cubicBezTo>
                      <a:close/>
                      <a:moveTo>
                        <a:pt x="526" y="965"/>
                      </a:moveTo>
                      <a:cubicBezTo>
                        <a:pt x="521" y="965"/>
                        <a:pt x="516" y="966"/>
                        <a:pt x="511" y="966"/>
                      </a:cubicBezTo>
                      <a:cubicBezTo>
                        <a:pt x="510" y="966"/>
                        <a:pt x="509" y="968"/>
                        <a:pt x="509" y="969"/>
                      </a:cubicBezTo>
                      <a:cubicBezTo>
                        <a:pt x="509" y="970"/>
                        <a:pt x="510" y="971"/>
                        <a:pt x="512" y="971"/>
                      </a:cubicBezTo>
                      <a:cubicBezTo>
                        <a:pt x="517" y="971"/>
                        <a:pt x="522" y="970"/>
                        <a:pt x="527" y="969"/>
                      </a:cubicBezTo>
                      <a:cubicBezTo>
                        <a:pt x="528" y="969"/>
                        <a:pt x="529" y="968"/>
                        <a:pt x="529" y="967"/>
                      </a:cubicBezTo>
                      <a:cubicBezTo>
                        <a:pt x="528" y="965"/>
                        <a:pt x="527" y="964"/>
                        <a:pt x="526" y="9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6699" tIns="43349" rIns="86699" bIns="43349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866943" fontAlgn="base">
                    <a:spcBef>
                      <a:spcPct val="0"/>
                    </a:spcBef>
                    <a:spcAft>
                      <a:spcPct val="0"/>
                    </a:spcAft>
                    <a:buClrTx/>
                  </a:pPr>
                  <a:endParaRPr lang="zh-CN" altLang="en-US" sz="1707" kern="1200">
                    <a:solidFill>
                      <a:prstClr val="black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8" name="TextBox 17"/>
              <p:cNvSpPr txBox="1"/>
              <p:nvPr/>
            </p:nvSpPr>
            <p:spPr>
              <a:xfrm>
                <a:off x="5723896" y="3682297"/>
                <a:ext cx="3292841" cy="1463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i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 thành </a:t>
                </a:r>
              </a:p>
              <a:p>
                <a:pPr algn="ctr"/>
                <a:r>
                  <a:rPr lang="en-US" sz="1400" b="1" i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kiến thức</a:t>
                </a:r>
              </a:p>
            </p:txBody>
          </p:sp>
        </p:grpSp>
        <p:pic>
          <p:nvPicPr>
            <p:cNvPr id="16" name="Picture 4" descr="Đồ hoạ vector miễn phí của Một quyển sách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457" y="21019"/>
              <a:ext cx="923925" cy="9239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Group 20"/>
          <p:cNvGrpSpPr/>
          <p:nvPr/>
        </p:nvGrpSpPr>
        <p:grpSpPr>
          <a:xfrm>
            <a:off x="613096" y="1353458"/>
            <a:ext cx="3071191" cy="1509055"/>
            <a:chOff x="1563775" y="1250985"/>
            <a:chExt cx="4191000" cy="2209800"/>
          </a:xfrm>
        </p:grpSpPr>
        <p:sp>
          <p:nvSpPr>
            <p:cNvPr id="22" name="Rectangle 21"/>
            <p:cNvSpPr/>
            <p:nvPr/>
          </p:nvSpPr>
          <p:spPr>
            <a:xfrm>
              <a:off x="1563775" y="1250985"/>
              <a:ext cx="4191000" cy="2209800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716175" y="1422846"/>
              <a:ext cx="1650652" cy="1231640"/>
            </a:xfrm>
            <a:prstGeom prst="rect">
              <a:avLst/>
            </a:prstGeom>
          </p:spPr>
        </p:pic>
        <p:sp>
          <p:nvSpPr>
            <p:cNvPr id="24" name="Rounded Rectangle 23"/>
            <p:cNvSpPr/>
            <p:nvPr/>
          </p:nvSpPr>
          <p:spPr>
            <a:xfrm>
              <a:off x="2156092" y="2826346"/>
              <a:ext cx="2978508" cy="412446"/>
            </a:xfrm>
            <a:prstGeom prst="roundRect">
              <a:avLst/>
            </a:prstGeom>
            <a:solidFill>
              <a:schemeClr val="accent1">
                <a:lumMod val="10000"/>
                <a:lumOff val="90000"/>
              </a:schemeClr>
            </a:solidFill>
            <a:ln w="3175"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solidFill>
                    <a:srgbClr val="008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HĐ CẶP: 05 phút</a:t>
              </a:r>
            </a:p>
          </p:txBody>
        </p:sp>
        <p:pic>
          <p:nvPicPr>
            <p:cNvPr id="25" name="5">
              <a:hlinkClick r:id="" action="ppaction://media"/>
            </p:cNvPr>
            <p:cNvPicPr>
              <a:picLocks noChangeAspect="1"/>
            </p:cNvPicPr>
            <p:nvPr>
              <a:videoFile r:link="rId5"/>
              <p:extLst>
                <p:ext uri="{DAA4B4D4-6D71-4841-9C94-3DE7FCFB9230}">
                  <p14:media xmlns:p14="http://schemas.microsoft.com/office/powerpoint/2010/main" r:embed="rId4"/>
                </p:ext>
              </p:extLst>
            </p:nvPr>
          </p:nvPicPr>
          <p:blipFill>
            <a:blip r:embed="rId15"/>
            <a:stretch>
              <a:fillRect/>
            </a:stretch>
          </p:blipFill>
          <p:spPr>
            <a:xfrm>
              <a:off x="3500469" y="1524637"/>
              <a:ext cx="1999440" cy="1124685"/>
            </a:xfrm>
            <a:prstGeom prst="rect">
              <a:avLst/>
            </a:prstGeom>
          </p:spPr>
        </p:pic>
      </p:grp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00C314BF-D85A-4BAA-8DF1-1557C7D91A0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85781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5552"/>
    </mc:Choice>
    <mc:Fallback>
      <p:transition spd="slow" advTm="3655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0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  <p:audio isNarration="1"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037" grpId="0"/>
      <p:bldP spid="4" grpId="0" animBg="1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6|0.5|6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|0.9|0.8|1.8|2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2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0.7|1.9|1|1.6|2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6|1|0.5|0.7|2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0.7|0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8|2|1.4|0.9|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9|1.6|4.1|5"/>
</p:tagLst>
</file>

<file path=ppt/theme/theme1.xml><?xml version="1.0" encoding="utf-8"?>
<a:theme xmlns:a="http://schemas.openxmlformats.org/drawingml/2006/main" name="3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967</TotalTime>
  <Words>663</Words>
  <Application>Microsoft Office PowerPoint</Application>
  <PresentationFormat>Widescreen</PresentationFormat>
  <Paragraphs>107</Paragraphs>
  <Slides>16</Slides>
  <Notes>9</Notes>
  <HiddenSlides>0</HiddenSlides>
  <MMClips>18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Poppins</vt:lpstr>
      <vt:lpstr>Times New Roman</vt:lpstr>
      <vt:lpstr>3_Office Theme</vt:lpstr>
      <vt:lpstr>4_Office Theme</vt:lpstr>
      <vt:lpstr>BÀI 3: TRÁI ĐẤT. THUYẾT KIẾN TẠO MẢNG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DELL</cp:lastModifiedBy>
  <cp:revision>268</cp:revision>
  <dcterms:created xsi:type="dcterms:W3CDTF">2021-06-11T13:42:10Z</dcterms:created>
  <dcterms:modified xsi:type="dcterms:W3CDTF">2023-10-26T04:22:59Z</dcterms:modified>
</cp:coreProperties>
</file>